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jpg"/><Relationship Id="rId18" Type="http://schemas.openxmlformats.org/officeDocument/2006/relationships/image" Target="../media/image1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8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7.jpg"/><Relationship Id="rId10" Type="http://schemas.microsoft.com/office/2007/relationships/media" Target="../media/media7.wav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.jpg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8.m4a"/><Relationship Id="rId12" Type="http://schemas.microsoft.com/office/2007/relationships/media" Target="../media/media9.wav"/><Relationship Id="rId17" Type="http://schemas.openxmlformats.org/officeDocument/2006/relationships/image" Target="../media/image10.jpg"/><Relationship Id="rId2" Type="http://schemas.openxmlformats.org/officeDocument/2006/relationships/audio" Target="../media/media6.m4a"/><Relationship Id="rId16" Type="http://schemas.openxmlformats.org/officeDocument/2006/relationships/image" Target="../media/image9.jpg"/><Relationship Id="rId20" Type="http://schemas.openxmlformats.org/officeDocument/2006/relationships/image" Target="../media/image12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8.jpg"/><Relationship Id="rId10" Type="http://schemas.openxmlformats.org/officeDocument/2006/relationships/audio" Target="../media/media1.mp3"/><Relationship Id="rId19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1.jpg"/><Relationship Id="rId3" Type="http://schemas.microsoft.com/office/2007/relationships/media" Target="../media/media10.m4a"/><Relationship Id="rId7" Type="http://schemas.microsoft.com/office/2007/relationships/media" Target="../media/media1.mp3"/><Relationship Id="rId12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0" Type="http://schemas.microsoft.com/office/2007/relationships/media" Target="../media/media7.wav"/><Relationship Id="rId4" Type="http://schemas.openxmlformats.org/officeDocument/2006/relationships/audio" Target="../media/media10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microsoft.com/office/2007/relationships/media" Target="../media/media9.wav"/><Relationship Id="rId17" Type="http://schemas.openxmlformats.org/officeDocument/2006/relationships/image" Target="../media/image14.jpg"/><Relationship Id="rId2" Type="http://schemas.openxmlformats.org/officeDocument/2006/relationships/audio" Target="../media/media8.m4a"/><Relationship Id="rId16" Type="http://schemas.microsoft.com/office/2007/relationships/hdphoto" Target="../media/hdphoto2.wdp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image" Target="../media/image12.png"/><Relationship Id="rId10" Type="http://schemas.openxmlformats.org/officeDocument/2006/relationships/audio" Target="../media/media11.mp3"/><Relationship Id="rId4" Type="http://schemas.openxmlformats.org/officeDocument/2006/relationships/audio" Target="../media/media5.m4a"/><Relationship Id="rId9" Type="http://schemas.microsoft.com/office/2007/relationships/media" Target="../media/media11.mp3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13.wav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0" Type="http://schemas.openxmlformats.org/officeDocument/2006/relationships/image" Target="../media/image16.gif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570" y="810017"/>
            <a:ext cx="8923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ĐÚNG SAI 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THAM GIA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4871" y="2647497"/>
            <a:ext cx="4669026" cy="4371868"/>
            <a:chOff x="7654145" y="24533"/>
            <a:chExt cx="4028238" cy="39367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1303" y="323804"/>
              <a:ext cx="2955432" cy="31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654145" y="24533"/>
              <a:ext cx="4028238" cy="39367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8" name="Bản-ghi-Mới-5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" end="926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11874" y="3419634"/>
            <a:ext cx="388339" cy="388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282AB-8B47-E024-4296-0A8D1638A467}"/>
              </a:ext>
            </a:extLst>
          </p:cNvPr>
          <p:cNvSpPr/>
          <p:nvPr/>
        </p:nvSpPr>
        <p:spPr>
          <a:xfrm>
            <a:off x="3699559" y="85171"/>
            <a:ext cx="452078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HUYỆN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NON LÊ LỢI</a:t>
            </a:r>
            <a:endParaRPr kumimoji="0" lang="en-US" sz="2500" b="1" i="0" u="none" strike="noStrike" kern="1200" normalizeH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EC916-A336-713F-C5B4-A818FCC2B1D1}"/>
              </a:ext>
            </a:extLst>
          </p:cNvPr>
          <p:cNvSpPr/>
          <p:nvPr/>
        </p:nvSpPr>
        <p:spPr>
          <a:xfrm>
            <a:off x="1551754" y="6380946"/>
            <a:ext cx="8422498" cy="9079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2800" i="1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i="1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i="1" u="none" strike="noStrike" kern="120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800" i="1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800" i="1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Lê </a:t>
            </a:r>
            <a:r>
              <a:rPr lang="en-US" sz="28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1" u="none" strike="noStrike" kern="1200" normalizeH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4" y="48459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0545" y="131817"/>
            <a:ext cx="743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307187" y="4390321"/>
            <a:ext cx="2064484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84" y="4372810"/>
            <a:ext cx="1806857" cy="218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2744035" y="4390321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 bwMode="auto">
          <a:xfrm>
            <a:off x="5257091" y="4390320"/>
            <a:ext cx="2275353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13 -0.3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2804876" y="4442022"/>
            <a:ext cx="1889162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3" y="4442022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42022"/>
            <a:ext cx="2199016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7481743" y="4442022"/>
            <a:ext cx="209227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20308" r="39853" b="60582"/>
          <a:stretch/>
        </p:blipFill>
        <p:spPr bwMode="auto">
          <a:xfrm>
            <a:off x="254110" y="4442022"/>
            <a:ext cx="2290215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" y="19272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80487"/>
          <a:stretch/>
        </p:blipFill>
        <p:spPr>
          <a:xfrm>
            <a:off x="181013" y="4451402"/>
            <a:ext cx="2199115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8" t="39500" r="140" b="41971"/>
          <a:stretch/>
        </p:blipFill>
        <p:spPr>
          <a:xfrm>
            <a:off x="7211081" y="4360645"/>
            <a:ext cx="2265145" cy="2323762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60199" r="40111" b="20462"/>
          <a:stretch/>
        </p:blipFill>
        <p:spPr>
          <a:xfrm>
            <a:off x="2663500" y="4451402"/>
            <a:ext cx="1981773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0319" r="80380" b="21492"/>
          <a:stretch/>
        </p:blipFill>
        <p:spPr>
          <a:xfrm>
            <a:off x="9651366" y="4498284"/>
            <a:ext cx="2358068" cy="2186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40166" r="40465" b="40476"/>
          <a:stretch/>
        </p:blipFill>
        <p:spPr>
          <a:xfrm>
            <a:off x="4820413" y="4407712"/>
            <a:ext cx="2215528" cy="2276695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495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079 -0.3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495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" y="18434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60101" r="-30" b="20033"/>
          <a:stretch/>
        </p:blipFill>
        <p:spPr bwMode="auto">
          <a:xfrm>
            <a:off x="400009" y="4593606"/>
            <a:ext cx="1938223" cy="2019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4" t="59804" r="20584" b="20582"/>
          <a:stretch/>
        </p:blipFill>
        <p:spPr bwMode="auto">
          <a:xfrm>
            <a:off x="4810887" y="4588042"/>
            <a:ext cx="220531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60388" r="60126" b="21269"/>
          <a:stretch/>
        </p:blipFill>
        <p:spPr bwMode="auto">
          <a:xfrm>
            <a:off x="7230652" y="4588041"/>
            <a:ext cx="220918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11" r="60191" b="80651"/>
          <a:stretch/>
        </p:blipFill>
        <p:spPr bwMode="auto">
          <a:xfrm>
            <a:off x="9657789" y="4588040"/>
            <a:ext cx="2250828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79651" r="60464" b="1498"/>
          <a:stretch/>
        </p:blipFill>
        <p:spPr bwMode="auto">
          <a:xfrm>
            <a:off x="2552687" y="4588042"/>
            <a:ext cx="204374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18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89812" y="129569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113</Words>
  <Application>Microsoft Office PowerPoint</Application>
  <PresentationFormat>Widescreen</PresentationFormat>
  <Paragraphs>15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Nguyễn Tiến Lâm</cp:lastModifiedBy>
  <cp:revision>104</cp:revision>
  <dcterms:created xsi:type="dcterms:W3CDTF">2023-02-10T01:34:50Z</dcterms:created>
  <dcterms:modified xsi:type="dcterms:W3CDTF">2024-09-25T17:03:18Z</dcterms:modified>
</cp:coreProperties>
</file>