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22" autoAdjust="0"/>
  </p:normalViewPr>
  <p:slideViewPr>
    <p:cSldViewPr>
      <p:cViewPr varScale="1">
        <p:scale>
          <a:sx n="31" d="100"/>
          <a:sy n="31" d="100"/>
        </p:scale>
        <p:origin x="4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518647"/>
              </p:ext>
            </p:extLst>
          </p:nvPr>
        </p:nvGraphicFramePr>
        <p:xfrm>
          <a:off x="801029" y="3297288"/>
          <a:ext cx="17449800" cy="5943600"/>
        </p:xfrm>
        <a:graphic>
          <a:graphicData uri="http://schemas.openxmlformats.org/drawingml/2006/table">
            <a:tbl>
              <a:tblPr/>
              <a:tblGrid>
                <a:gridCol w="1408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3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nl-NL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14/10/2024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nl-NL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 thể chất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vi-VN" sz="3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Đi trên vạch kẻ trên sàn 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15/10/2024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nhận thức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Tìm hiểu về một số đồ dùng bé 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thích (mũ)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16/10/2024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mỹ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Thiết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kê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́ mũ (EDP</a:t>
                      </a:r>
                      <a:endParaRPr lang="nl-NL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17/10/2024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ngôn ngữ</a:t>
                      </a:r>
                    </a:p>
                    <a:p>
                      <a:pPr algn="ctr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 “Chú mèo đánh răng</a:t>
                      </a:r>
                      <a:r>
                        <a:rPr lang="nl-N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18/10/2024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</a:t>
                      </a:r>
                      <a:r>
                        <a:rPr lang="nl-NL" sz="32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 thẩm mỹ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Nghe hát: Tập rửa mặt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08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14/10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18/10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127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Administrator</cp:lastModifiedBy>
  <cp:revision>40</cp:revision>
  <cp:lastPrinted>2024-09-19T11:01:31Z</cp:lastPrinted>
  <dcterms:created xsi:type="dcterms:W3CDTF">2006-08-16T00:00:00Z</dcterms:created>
  <dcterms:modified xsi:type="dcterms:W3CDTF">2024-10-05T13:46:13Z</dcterms:modified>
  <dc:identifier>DAGEnc4rUew</dc:identifier>
</cp:coreProperties>
</file>