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58" r:id="rId2"/>
    <p:sldId id="321" r:id="rId3"/>
    <p:sldId id="322" r:id="rId4"/>
    <p:sldId id="325" r:id="rId5"/>
    <p:sldId id="257" r:id="rId6"/>
    <p:sldId id="261" r:id="rId7"/>
    <p:sldId id="262" r:id="rId8"/>
    <p:sldId id="265" r:id="rId9"/>
    <p:sldId id="273" r:id="rId10"/>
    <p:sldId id="277" r:id="rId11"/>
    <p:sldId id="279" r:id="rId12"/>
    <p:sldId id="286" r:id="rId13"/>
    <p:sldId id="287" r:id="rId14"/>
    <p:sldId id="267" r:id="rId15"/>
    <p:sldId id="263" r:id="rId16"/>
    <p:sldId id="264" r:id="rId17"/>
    <p:sldId id="294" r:id="rId18"/>
    <p:sldId id="269" r:id="rId19"/>
    <p:sldId id="270" r:id="rId20"/>
    <p:sldId id="276" r:id="rId21"/>
    <p:sldId id="288" r:id="rId22"/>
    <p:sldId id="298" r:id="rId23"/>
    <p:sldId id="307" r:id="rId24"/>
    <p:sldId id="315" r:id="rId25"/>
    <p:sldId id="266" r:id="rId26"/>
    <p:sldId id="268" r:id="rId27"/>
    <p:sldId id="305" r:id="rId28"/>
    <p:sldId id="271" r:id="rId29"/>
    <p:sldId id="274" r:id="rId30"/>
    <p:sldId id="283" r:id="rId31"/>
    <p:sldId id="289" r:id="rId32"/>
    <p:sldId id="295" r:id="rId33"/>
    <p:sldId id="329" r:id="rId34"/>
    <p:sldId id="313" r:id="rId35"/>
    <p:sldId id="275" r:id="rId36"/>
    <p:sldId id="291" r:id="rId37"/>
    <p:sldId id="297" r:id="rId38"/>
    <p:sldId id="300" r:id="rId39"/>
    <p:sldId id="301" r:id="rId40"/>
    <p:sldId id="303" r:id="rId41"/>
    <p:sldId id="312" r:id="rId42"/>
    <p:sldId id="317" r:id="rId43"/>
    <p:sldId id="306" r:id="rId44"/>
    <p:sldId id="318" r:id="rId45"/>
    <p:sldId id="272" r:id="rId46"/>
    <p:sldId id="296" r:id="rId47"/>
    <p:sldId id="290" r:id="rId48"/>
    <p:sldId id="292" r:id="rId49"/>
    <p:sldId id="293" r:id="rId50"/>
    <p:sldId id="302" r:id="rId51"/>
    <p:sldId id="319" r:id="rId52"/>
    <p:sldId id="308" r:id="rId53"/>
    <p:sldId id="299" r:id="rId54"/>
    <p:sldId id="304" r:id="rId55"/>
    <p:sldId id="331" r:id="rId56"/>
    <p:sldId id="379" r:id="rId57"/>
    <p:sldId id="316" r:id="rId58"/>
    <p:sldId id="31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256367" y="4411663"/>
            <a:ext cx="24892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rect l="0" t="0" r="0" b="0"/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rect l="0" t="0" r="0" b="0"/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rect l="0" t="0" r="0" b="0"/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rect l="0" t="0" r="0" b="0"/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rect l="0" t="0" r="0" b="0"/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rect l="0" t="0" r="0" b="0"/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rect l="0" t="0" r="0" b="0"/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rect l="0" t="0" r="0" b="0"/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rect l="0" t="0" r="0" b="0"/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3043767" y="2293938"/>
            <a:ext cx="9196917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rect l="0" t="0" r="0" b="0"/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529167" y="2133600"/>
            <a:ext cx="11231033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7016751" y="4076700"/>
            <a:ext cx="1862667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rect l="0" t="0" r="0" b="0"/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rect l="0" t="0" r="0" b="0"/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rect l="0" t="0" r="0" b="0"/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rect l="0" t="0" r="0" b="0"/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rect l="0" t="0" r="0" b="0"/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rect l="0" t="0" r="0" b="0"/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rect l="0" t="0" r="0" b="0"/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rect l="0" t="0" r="0" b="0"/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rect l="0" t="0" r="0" b="0"/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840567" y="4749800"/>
            <a:ext cx="9351433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rect l="0" t="0" r="0" b="0"/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8.GIF"/><Relationship Id="rId5" Type="http://schemas.microsoft.com/office/2007/relationships/media" Target="../media/media3.m4a"/><Relationship Id="rId15" Type="http://schemas.microsoft.com/office/2007/relationships/hdphoto" Target="../media/hdphoto6.wdp"/><Relationship Id="rId10" Type="http://schemas.openxmlformats.org/officeDocument/2006/relationships/audio" Target="../media/audio3.wav"/><Relationship Id="rId4" Type="http://schemas.openxmlformats.org/officeDocument/2006/relationships/audio" Target="../media/media2.m4a"/><Relationship Id="rId9" Type="http://schemas.openxmlformats.org/officeDocument/2006/relationships/audio" Target="../media/audio2.wav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microsoft.com/office/2007/relationships/hdphoto" Target="../media/hdphoto10.wdp"/><Relationship Id="rId5" Type="http://schemas.openxmlformats.org/officeDocument/2006/relationships/image" Target="../media/image8.GIF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34.png"/><Relationship Id="rId5" Type="http://schemas.openxmlformats.org/officeDocument/2006/relationships/image" Target="../media/image8.GIF"/><Relationship Id="rId10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microsoft.com/office/2007/relationships/hdphoto" Target="../media/hdphoto7.wdp"/><Relationship Id="rId5" Type="http://schemas.openxmlformats.org/officeDocument/2006/relationships/image" Target="../media/image8.GIF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3.GIF"/><Relationship Id="rId7" Type="http://schemas.openxmlformats.org/officeDocument/2006/relationships/slide" Target="slide3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7.GIF"/><Relationship Id="rId5" Type="http://schemas.openxmlformats.org/officeDocument/2006/relationships/slide" Target="slide5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8.GIF"/><Relationship Id="rId5" Type="http://schemas.microsoft.com/office/2007/relationships/media" Target="../media/media7.m4a"/><Relationship Id="rId10" Type="http://schemas.openxmlformats.org/officeDocument/2006/relationships/audio" Target="../media/audio3.wav"/><Relationship Id="rId4" Type="http://schemas.openxmlformats.org/officeDocument/2006/relationships/audio" Target="../media/media6.m4a"/><Relationship Id="rId9" Type="http://schemas.openxmlformats.org/officeDocument/2006/relationships/audio" Target="../media/audio2.wav"/><Relationship Id="rId1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microsoft.com/office/2007/relationships/hdphoto" Target="../media/hdphoto7.wdp"/><Relationship Id="rId5" Type="http://schemas.openxmlformats.org/officeDocument/2006/relationships/image" Target="../media/image8.GIF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3" Type="http://schemas.microsoft.com/office/2007/relationships/media" Target="../media/media8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9.m4a"/><Relationship Id="rId11" Type="http://schemas.openxmlformats.org/officeDocument/2006/relationships/image" Target="../media/image8.GIF"/><Relationship Id="rId5" Type="http://schemas.microsoft.com/office/2007/relationships/media" Target="../media/media9.m4a"/><Relationship Id="rId10" Type="http://schemas.openxmlformats.org/officeDocument/2006/relationships/audio" Target="../media/audio3.wav"/><Relationship Id="rId4" Type="http://schemas.openxmlformats.org/officeDocument/2006/relationships/audio" Target="../media/media8.m4a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9.png"/><Relationship Id="rId5" Type="http://schemas.openxmlformats.org/officeDocument/2006/relationships/image" Target="../media/image8.GIF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139699" y="107218"/>
            <a:ext cx="11912600" cy="66435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rcRect l="68002" t="28250" r="5434" b="35678"/>
          <a:stretch>
            <a:fillRect/>
          </a:stretch>
        </p:blipFill>
        <p:spPr>
          <a:xfrm>
            <a:off x="2200983" y="2233357"/>
            <a:ext cx="7682755" cy="4074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WordArt 5"/>
          <p:cNvSpPr>
            <a:spLocks noTextEdit="1"/>
          </p:cNvSpPr>
          <p:nvPr/>
        </p:nvSpPr>
        <p:spPr>
          <a:xfrm>
            <a:off x="1891030" y="1094740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 dirty="0">
              <a:ln w="127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14" name="WordArt 5"/>
          <p:cNvSpPr>
            <a:spLocks noTextEdit="1"/>
          </p:cNvSpPr>
          <p:nvPr/>
        </p:nvSpPr>
        <p:spPr>
          <a:xfrm>
            <a:off x="2108517" y="1146174"/>
            <a:ext cx="7974965" cy="977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2023-2024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pic>
        <p:nvPicPr>
          <p:cNvPr id="17" name="Picture 16" descr="EF5A5FBE7C05422E9F0C3FC5309929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624" y="1803905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 descr="EF5A5FBE7C05422E9F0C3FC5309929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87" y="1803904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93205" descr="ti m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129" y="2123381"/>
            <a:ext cx="2282267" cy="201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93205" descr="ti m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636" y="254287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93205" descr="ti m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25" y="171478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93205" descr="ti m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0836" y="479554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06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đảm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866899" y="3886938"/>
            <a:ext cx="5249997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51"/>
          <p:cNvPicPr/>
          <p:nvPr/>
        </p:nvPicPr>
        <p:blipFill>
          <a:blip r:embed="rId7"/>
          <a:srcRect l="960" t="8108" r="6403" b="2760"/>
          <a:stretch>
            <a:fillRect/>
          </a:stretch>
        </p:blipFill>
        <p:spPr>
          <a:xfrm>
            <a:off x="10070611" y="262676"/>
            <a:ext cx="1028065" cy="9201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861426" y="3239244"/>
            <a:ext cx="6335123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vỉa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hè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Đá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lòng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15" y="2891988"/>
            <a:ext cx="1998196" cy="17657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612966" y="167101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749147" y="2133600"/>
            <a:ext cx="1098565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anh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tiện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-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đạp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5537517" y="3192978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05552" y="5016512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60080"/>
            <a:ext cx="1313608" cy="1251832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5636" y="5038296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05552" y="5013145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39805" y="5028014"/>
            <a:ext cx="1371600" cy="1295400"/>
            <a:chOff x="3564" y="2647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3564" y="26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3796" y="2885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12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101215" y="3250324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806440" y="3310771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292804" y="3223668"/>
            <a:ext cx="591503" cy="5475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07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pic>
        <p:nvPicPr>
          <p:cNvPr id="2" name="Xe m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71837" y="3951350"/>
            <a:ext cx="673253" cy="673253"/>
          </a:xfrm>
          <a:prstGeom prst="rect">
            <a:avLst/>
          </a:prstGeom>
        </p:spPr>
      </p:pic>
      <p:pic>
        <p:nvPicPr>
          <p:cNvPr id="3" name="Xe đạ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4042508"/>
            <a:ext cx="684270" cy="684270"/>
          </a:xfrm>
          <a:prstGeom prst="rect">
            <a:avLst/>
          </a:prstGeom>
        </p:spPr>
      </p:pic>
      <p:pic>
        <p:nvPicPr>
          <p:cNvPr id="4" name="Ô tô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58480" y="3907134"/>
            <a:ext cx="761683" cy="7616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9" b="9340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5417" y="4410179"/>
            <a:ext cx="2673112" cy="1775972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8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  <p:audio>
              <p:cMediaNode vol="80000">
                <p:cTn id="6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08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706070" y="2116448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630227" y="2751424"/>
            <a:ext cx="11113754" cy="1016432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688809" y="2754610"/>
            <a:ext cx="1086819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tam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đen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biết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tam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biết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09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đảm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084396" y="4491641"/>
            <a:ext cx="9073156" cy="91855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084396" y="3239244"/>
            <a:ext cx="9690100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Chen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lấn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sổ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do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tay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ra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sổ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ngay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ngắn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tay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ra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cửa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sổ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09320" y="169545"/>
            <a:ext cx="11810082" cy="65176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10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-1275342" y="2078553"/>
            <a:ext cx="1123458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điệu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hát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5752306" y="4571930"/>
            <a:ext cx="3210955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8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5752306" y="3307493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Nhớ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dặn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phố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3.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duong em 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0277" y="2167286"/>
            <a:ext cx="512210" cy="512210"/>
          </a:xfrm>
          <a:prstGeom prst="rect">
            <a:avLst/>
          </a:prstGeom>
        </p:spPr>
      </p:pic>
      <p:pic>
        <p:nvPicPr>
          <p:cNvPr id="39" name="Picture 38" descr="3musicia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7517" y="2679496"/>
            <a:ext cx="3810000" cy="25938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rrow: Left 1">
            <a:hlinkClick r:id="rId11" action="ppaction://hlinksldjump"/>
          </p:cNvPr>
          <p:cNvSpPr/>
          <p:nvPr/>
        </p:nvSpPr>
        <p:spPr bwMode="auto">
          <a:xfrm>
            <a:off x="11098676" y="5960125"/>
            <a:ext cx="653835" cy="364475"/>
          </a:xfrm>
          <a:prstGeom prst="lef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4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533400" y="169545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01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-1275342" y="2078553"/>
            <a:ext cx="1123458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Đây là phương tiện giao thông gì</a:t>
            </a: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7222017" y="2856724"/>
            <a:ext cx="3210955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Tổng hợp kinh nghiệm đi Ninh Bình bằng Tàu Hỏa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23" y="2774461"/>
            <a:ext cx="5160155" cy="28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50"/>
          <p:cNvSpPr txBox="1"/>
          <p:nvPr/>
        </p:nvSpPr>
        <p:spPr>
          <a:xfrm>
            <a:off x="7278779" y="2831883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sắt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thủy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22580" y="167101"/>
            <a:ext cx="11898215" cy="652379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416352" y="2104388"/>
            <a:ext cx="4519205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Chạy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bon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bon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nổ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giòn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Kêu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bình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bịch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5075703" y="3155695"/>
            <a:ext cx="2838168" cy="70742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None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6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AutoShape 10"/>
          <p:cNvSpPr/>
          <p:nvPr/>
        </p:nvSpPr>
        <p:spPr>
          <a:xfrm>
            <a:off x="1949473" y="164352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" b="97876" l="2344" r="94727">
                        <a14:foregroundMark x1="21289" y1="63725" x2="18359" y2="89542"/>
                        <a14:foregroundMark x1="80273" y1="79902" x2="73828" y2="70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4017" y="2293293"/>
            <a:ext cx="3575929" cy="2116424"/>
          </a:xfrm>
          <a:prstGeom prst="rect">
            <a:avLst/>
          </a:prstGeom>
        </p:spPr>
      </p:pic>
      <p:sp>
        <p:nvSpPr>
          <p:cNvPr id="34" name="Text Box 50">
            <a:extLst>
              <a:ext uri="{FF2B5EF4-FFF2-40B4-BE49-F238E27FC236}">
                <a16:creationId xmlns:a16="http://schemas.microsoft.com/office/drawing/2014/main" id="{8018EFF7-D946-4E26-B58D-E6706A899C6F}"/>
              </a:ext>
            </a:extLst>
          </p:cNvPr>
          <p:cNvSpPr txBox="1"/>
          <p:nvPr/>
        </p:nvSpPr>
        <p:spPr>
          <a:xfrm>
            <a:off x="5129329" y="2552563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cày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hỏa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03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084396" y="2127885"/>
            <a:ext cx="1047260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Gặp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nhiệm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vụ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889237" y="4450588"/>
            <a:ext cx="3706089" cy="644860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084396" y="3239244"/>
            <a:ext cx="969010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conterner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đón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sinh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cứu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hỏa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844" y="3081992"/>
            <a:ext cx="1797739" cy="18452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09320" y="169545"/>
            <a:ext cx="11777032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04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6096000" y="3180426"/>
            <a:ext cx="3210955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6055054" y="3196872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lệnh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53792" l="1574" r="99167">
                        <a14:foregroundMark x1="50833" y1="16125" x2="51111" y2="49542"/>
                      </a14:backgroundRemoval>
                    </a14:imgEffect>
                  </a14:imgLayer>
                </a14:imgProps>
              </a:ext>
            </a:extLst>
          </a:blip>
          <a:srcRect b="43998"/>
          <a:stretch>
            <a:fillRect/>
          </a:stretch>
        </p:blipFill>
        <p:spPr>
          <a:xfrm>
            <a:off x="2458398" y="2186523"/>
            <a:ext cx="2731246" cy="3399029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6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341523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05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hành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tham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4495571" y="3907777"/>
            <a:ext cx="7206178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4646612" y="3274182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lưỡi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trai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đeo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khẩu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trang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r="19909"/>
          <a:stretch>
            <a:fillRect/>
          </a:stretch>
        </p:blipFill>
        <p:spPr>
          <a:xfrm flipH="1">
            <a:off x="1111011" y="3223029"/>
            <a:ext cx="3134844" cy="2050328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139699" y="107219"/>
            <a:ext cx="11912600" cy="66435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WordArt 5"/>
          <p:cNvSpPr>
            <a:spLocks noTextEdit="1"/>
          </p:cNvSpPr>
          <p:nvPr/>
        </p:nvSpPr>
        <p:spPr>
          <a:xfrm>
            <a:off x="1891030" y="1094740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 dirty="0">
              <a:ln w="127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14" name="WordArt 5"/>
          <p:cNvSpPr>
            <a:spLocks noTextEdit="1"/>
          </p:cNvSpPr>
          <p:nvPr/>
        </p:nvSpPr>
        <p:spPr>
          <a:xfrm>
            <a:off x="2108517" y="1146175"/>
            <a:ext cx="7963589" cy="11483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pic>
        <p:nvPicPr>
          <p:cNvPr id="17" name="Picture 16" descr="EF5A5FBE7C05422E9F0C3FC530992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624" y="1803905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 descr="EF5A5FBE7C05422E9F0C3FC530992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7" y="1803904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249" y="-78493"/>
            <a:ext cx="2768767" cy="2449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95" y="2853533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5" y="171478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836" y="479554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6"/>
          <p:cNvSpPr txBox="1"/>
          <p:nvPr/>
        </p:nvSpPr>
        <p:spPr>
          <a:xfrm>
            <a:off x="2699761" y="2924502"/>
            <a:ext cx="7291719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1 </a:t>
            </a: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Màn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chào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hỏi</a:t>
            </a:r>
            <a:endParaRPr lang="en-US" alt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ABARBLY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59" y="6246516"/>
            <a:ext cx="7990847" cy="3333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 descr="!PC8_C2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057" y="5095537"/>
            <a:ext cx="4711821" cy="9749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4" y="4306638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06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Con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bao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866899" y="3886938"/>
            <a:ext cx="7974965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861426" y="3239244"/>
            <a:ext cx="7814704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trẻ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14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tuổi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trẻ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Picture 35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887" y="2942445"/>
            <a:ext cx="1797739" cy="18452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31354" y="254661"/>
            <a:ext cx="11832115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534035" y="2077815"/>
            <a:ext cx="1133122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rào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chắn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5549582" y="2660490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17025" y="5015337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235200" y="2741818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826639" y="2836545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365297" y="2761181"/>
            <a:ext cx="591503" cy="5475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07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34834" l="0" r="77366"/>
                    </a14:imgEffect>
                  </a14:imgLayer>
                </a14:imgProps>
              </a:ext>
            </a:extLst>
          </a:blip>
          <a:srcRect r="19571" b="61206"/>
          <a:stretch>
            <a:fillRect/>
          </a:stretch>
        </p:blipFill>
        <p:spPr>
          <a:xfrm>
            <a:off x="5265830" y="3533271"/>
            <a:ext cx="1997461" cy="1849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657" b="69132" l="0" r="66461"/>
                    </a14:imgEffect>
                  </a14:imgLayer>
                </a14:imgProps>
              </a:ext>
            </a:extLst>
          </a:blip>
          <a:srcRect t="38419" r="26155" b="30910"/>
          <a:stretch>
            <a:fillRect/>
          </a:stretch>
        </p:blipFill>
        <p:spPr>
          <a:xfrm>
            <a:off x="1584041" y="3514838"/>
            <a:ext cx="2112702" cy="168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39" b="100000" l="976" r="99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2290" y="3329535"/>
            <a:ext cx="2168785" cy="1637168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234950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08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5301" y="2062334"/>
            <a:ext cx="969010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tham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đang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sửa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540103" y="3640769"/>
            <a:ext cx="11203877" cy="91855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692503" y="3037626"/>
            <a:ext cx="11051478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Vẫn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Giảm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chú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theo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lách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tốt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09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895229" y="2062334"/>
            <a:ext cx="10580172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anh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- Green?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744467" y="4095732"/>
            <a:ext cx="6724771" cy="71445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06820" y="3545021"/>
            <a:ext cx="1058017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dừng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lưu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chậm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dừng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140" y="3361578"/>
            <a:ext cx="1370012" cy="14683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10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496888" y="2062334"/>
            <a:ext cx="1139949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Nếu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mẹ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gắn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741436" y="3902107"/>
            <a:ext cx="11046612" cy="1057264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743102" y="3253583"/>
            <a:ext cx="11044946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yên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nhìn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Nhắc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mẹ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vào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Arrow: Left 1">
            <a:hlinkClick r:id="rId7" action="ppaction://hlinksldjump"/>
          </p:cNvPr>
          <p:cNvSpPr/>
          <p:nvPr/>
        </p:nvSpPr>
        <p:spPr bwMode="auto">
          <a:xfrm>
            <a:off x="10818564" y="5695720"/>
            <a:ext cx="826265" cy="394515"/>
          </a:xfrm>
          <a:prstGeom prst="lef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613601" y="167101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534035" y="2133600"/>
            <a:ext cx="11200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1955611" y="2597949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17025" y="5015337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235200" y="2741818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826639" y="2836545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365297" y="2761181"/>
            <a:ext cx="591503" cy="5475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40959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01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600" y1="17200" x2="21200" y2="67400"/>
                        <a14:foregroundMark x1="73000" y1="18400" x2="39600" y2="89800"/>
                        <a14:foregroundMark x1="80600" y1="32800" x2="76000" y2="66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393" y="3468500"/>
            <a:ext cx="1671848" cy="167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46" y1="17937" x2="50446" y2="17937"/>
                        <a14:foregroundMark x1="50446" y1="17937" x2="50446" y2="11211"/>
                        <a14:foregroundMark x1="48661" y1="29148" x2="42857" y2="58296"/>
                        <a14:foregroundMark x1="40179" y1="64126" x2="33036" y2="82960"/>
                        <a14:foregroundMark x1="48214" y1="43946" x2="66518" y2="84753"/>
                        <a14:foregroundMark x1="71875" y1="45740" x2="46429" y2="37668"/>
                        <a14:foregroundMark x1="25446" y1="54260" x2="54018" y2="417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037" y="3490499"/>
            <a:ext cx="1679365" cy="16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202" r="100000">
                        <a14:foregroundMark x1="71849" y1="79048" x2="19748" y2="76667"/>
                        <a14:foregroundMark x1="39916" y1="75714" x2="47899" y2="33810"/>
                        <a14:foregroundMark x1="49160" y1="23810" x2="82353" y2="77619"/>
                        <a14:foregroundMark x1="80252" y1="91429" x2="62185" y2="52857"/>
                        <a14:foregroundMark x1="62185" y1="64762" x2="34454" y2="65714"/>
                        <a14:foregroundMark x1="16387" y1="88571" x2="51261" y2="17619"/>
                        <a14:foregroundMark x1="18908" y1="87619" x2="85294" y2="85238"/>
                        <a14:foregroundMark x1="85294" y1="85238" x2="52941" y2="58571"/>
                        <a14:foregroundMark x1="65126" y1="57143" x2="38655" y2="41429"/>
                        <a14:foregroundMark x1="57143" y1="82381" x2="43277" y2="59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2237" y="3490499"/>
            <a:ext cx="1671848" cy="1538701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304800" y="185729"/>
            <a:ext cx="11710448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302144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02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718530" y="146089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217212" y="1986227"/>
            <a:ext cx="1188719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Tìm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cột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sắp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xếp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định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6544320" y="2545062"/>
            <a:ext cx="1284228" cy="695813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7"/>
          <a:srcRect l="26610" t="8775" r="22885" b="14127"/>
          <a:stretch>
            <a:fillRect/>
          </a:stretch>
        </p:blipFill>
        <p:spPr bwMode="auto">
          <a:xfrm>
            <a:off x="2782087" y="3264611"/>
            <a:ext cx="804875" cy="25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2875402" y="3339096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FFFF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875402" y="3997695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7"/>
          <a:srcRect l="26610" t="8775" r="22885" b="14127"/>
          <a:stretch>
            <a:fillRect/>
          </a:stretch>
        </p:blipFill>
        <p:spPr bwMode="auto">
          <a:xfrm>
            <a:off x="4827456" y="3256591"/>
            <a:ext cx="804875" cy="25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Oval 47"/>
          <p:cNvSpPr/>
          <p:nvPr/>
        </p:nvSpPr>
        <p:spPr bwMode="auto">
          <a:xfrm>
            <a:off x="4920771" y="3331076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924469" y="4675952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FFFF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905831" y="3990939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7"/>
          <a:srcRect l="26610" t="8775" r="22885" b="14127"/>
          <a:stretch>
            <a:fillRect/>
          </a:stretch>
        </p:blipFill>
        <p:spPr bwMode="auto">
          <a:xfrm>
            <a:off x="6824698" y="3232529"/>
            <a:ext cx="804875" cy="25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Oval 52"/>
          <p:cNvSpPr/>
          <p:nvPr/>
        </p:nvSpPr>
        <p:spPr bwMode="auto">
          <a:xfrm>
            <a:off x="6918013" y="3307014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6914485" y="4650474"/>
            <a:ext cx="604398" cy="581508"/>
          </a:xfrm>
          <a:prstGeom prst="ellipse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903073" y="3966877"/>
            <a:ext cx="604398" cy="581508"/>
          </a:xfrm>
          <a:prstGeom prst="ellipse">
            <a:avLst/>
          </a:prstGeom>
          <a:gradFill rotWithShape="0">
            <a:gsLst>
              <a:gs pos="10000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914038" y="2631117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4914934" y="2606504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62" name="Oval 61"/>
          <p:cNvSpPr/>
          <p:nvPr/>
        </p:nvSpPr>
        <p:spPr>
          <a:xfrm>
            <a:off x="6903073" y="2607667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63" name="Picture 62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910" y="3029067"/>
            <a:ext cx="1998196" cy="17657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60" grpId="0" bldLvl="0" animBg="1"/>
      <p:bldP spid="61" grpId="0" bldLvl="0" animBg="1"/>
      <p:bldP spid="6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176271" y="169544"/>
            <a:ext cx="11843132" cy="65066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03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5301" y="2062334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2296618" y="3599730"/>
            <a:ext cx="2721963" cy="629827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2324705" y="2988733"/>
            <a:ext cx="7745906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trái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3.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5600" y1="34200" x2="47400" y2="24400"/>
                        <a14:foregroundMark x1="48800" y1="24400" x2="26000" y2="22200"/>
                        <a14:foregroundMark x1="26000" y1="22200" x2="19800" y2="73600"/>
                        <a14:foregroundMark x1="19800" y1="73600" x2="63000" y2="89600"/>
                        <a14:foregroundMark x1="63000" y1="89600" x2="88200" y2="49000"/>
                        <a14:foregroundMark x1="88200" y1="49000" x2="72000" y2="36600"/>
                        <a14:foregroundMark x1="72000" y1="36600" x2="17000" y2="69200"/>
                        <a14:foregroundMark x1="29200" y1="70000" x2="83200" y2="64200"/>
                        <a14:foregroundMark x1="83200" y1="64200" x2="72000" y2="39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343" y="2549558"/>
            <a:ext cx="2153757" cy="2153757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341523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04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Đoạn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thơ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thơ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4462553" y="3239047"/>
            <a:ext cx="5386527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4646612" y="3274182"/>
            <a:ext cx="5945188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Chú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bao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nghề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035" y="2700008"/>
            <a:ext cx="2731384" cy="3171982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18654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05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849664" y="2259741"/>
            <a:ext cx="1062641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vỉa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hè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con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1679656" y="4579564"/>
            <a:ext cx="5349105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861327" y="3302904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lề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trái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lòng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lề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62" y="2883901"/>
            <a:ext cx="1998196" cy="17657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139699" y="107219"/>
            <a:ext cx="11912600" cy="66435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WordArt 5"/>
          <p:cNvSpPr>
            <a:spLocks noTextEdit="1"/>
          </p:cNvSpPr>
          <p:nvPr/>
        </p:nvSpPr>
        <p:spPr>
          <a:xfrm>
            <a:off x="1891030" y="1094740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 dirty="0">
              <a:ln w="127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pic>
        <p:nvPicPr>
          <p:cNvPr id="17" name="Picture 16" descr="EF5A5FBE7C05422E9F0C3FC530992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624" y="1803905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 descr="EF5A5FBE7C05422E9F0C3FC530992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7" y="1803904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95" y="2853533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5" y="171478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836" y="479554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6"/>
          <p:cNvSpPr txBox="1"/>
          <p:nvPr/>
        </p:nvSpPr>
        <p:spPr>
          <a:xfrm>
            <a:off x="2699761" y="2924502"/>
            <a:ext cx="7291719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2 </a:t>
            </a: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kiến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endParaRPr lang="en-US" alt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ABARBLY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59" y="6246516"/>
            <a:ext cx="7990847" cy="3333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 descr="!PC8_C2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057" y="5095537"/>
            <a:ext cx="4711821" cy="9749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4" y="4306638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42371" y="167101"/>
            <a:ext cx="11721947" cy="652379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7" name="AutoShape 17"/>
          <p:cNvSpPr/>
          <p:nvPr/>
        </p:nvSpPr>
        <p:spPr>
          <a:xfrm>
            <a:off x="5375697" y="3425336"/>
            <a:ext cx="2225941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05552" y="5016512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60080"/>
            <a:ext cx="1313608" cy="1251832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5636" y="5038296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05552" y="5013145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39805" y="5028014"/>
            <a:ext cx="1371600" cy="1295400"/>
            <a:chOff x="3564" y="2647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3564" y="26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3796" y="2885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06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41" name="Text Box 16"/>
          <p:cNvSpPr txBox="1"/>
          <p:nvPr/>
        </p:nvSpPr>
        <p:spPr>
          <a:xfrm>
            <a:off x="377634" y="2152422"/>
            <a:ext cx="118871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gọi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tên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tiện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buộc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dừng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2" name="Text Box 50"/>
          <p:cNvSpPr txBox="1"/>
          <p:nvPr/>
        </p:nvSpPr>
        <p:spPr>
          <a:xfrm>
            <a:off x="5375698" y="3603667"/>
            <a:ext cx="3559549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Red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Yellow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Green</a:t>
            </a:r>
          </a:p>
        </p:txBody>
      </p: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7"/>
          <a:srcRect l="26610" t="8775" r="22885" b="14127"/>
          <a:stretch>
            <a:fillRect/>
          </a:stretch>
        </p:blipFill>
        <p:spPr bwMode="auto">
          <a:xfrm>
            <a:off x="2588317" y="3310948"/>
            <a:ext cx="1371600" cy="25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Oval 44"/>
          <p:cNvSpPr/>
          <p:nvPr/>
        </p:nvSpPr>
        <p:spPr bwMode="auto">
          <a:xfrm>
            <a:off x="2709915" y="3392124"/>
            <a:ext cx="1087840" cy="580329"/>
          </a:xfrm>
          <a:prstGeom prst="ellipse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731265" y="4006790"/>
            <a:ext cx="1079211" cy="581508"/>
          </a:xfrm>
          <a:prstGeom prst="ellipse">
            <a:avLst/>
          </a:prstGeom>
          <a:gradFill rotWithShape="0">
            <a:gsLst>
              <a:gs pos="100000">
                <a:srgbClr val="FFFF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7" name="Picture 46" descr="Cau ho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564" y="3290685"/>
            <a:ext cx="1797739" cy="18452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07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084396" y="2127885"/>
            <a:ext cx="1047260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hành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vi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084396" y="4491642"/>
            <a:ext cx="3706089" cy="644860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084396" y="3239244"/>
            <a:ext cx="969010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Đá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Vừa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vừa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đùa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415" y="2891988"/>
            <a:ext cx="1998196" cy="17657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08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761256" y="2062334"/>
            <a:ext cx="1079574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chú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805913" y="2943986"/>
            <a:ext cx="10580172" cy="91855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50571" y="2972874"/>
            <a:ext cx="10580172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Quan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kỹ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vạch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dành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vạch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dành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chú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lề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09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631553" y="2264607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cấm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023070" y="3961447"/>
            <a:ext cx="6300222" cy="610554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104805" y="2975733"/>
            <a:ext cx="10143124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tam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đen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biết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vuông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tráng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10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895229" y="2062334"/>
            <a:ext cx="1058017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đùa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780694" y="3116025"/>
            <a:ext cx="9130920" cy="73907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39346" y="3203388"/>
            <a:ext cx="9130920" cy="18258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Nhắc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đùa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Vui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Vẫn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xảy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ra</a:t>
            </a:r>
          </a:p>
        </p:txBody>
      </p:sp>
      <p:pic>
        <p:nvPicPr>
          <p:cNvPr id="34" name="Picture 33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3016441"/>
            <a:ext cx="1370012" cy="1468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Arrow: Left 34">
            <a:hlinkClick r:id="rId8" action="ppaction://hlinksldjump"/>
          </p:cNvPr>
          <p:cNvSpPr/>
          <p:nvPr/>
        </p:nvSpPr>
        <p:spPr bwMode="auto">
          <a:xfrm>
            <a:off x="10818564" y="5695720"/>
            <a:ext cx="826265" cy="394515"/>
          </a:xfrm>
          <a:prstGeom prst="lef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53387" y="180182"/>
            <a:ext cx="11677879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01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4733" y="2133600"/>
            <a:ext cx="9950702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tiện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dùng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đến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1147382" y="3403203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1471177" y="3552735"/>
            <a:ext cx="545465" cy="5473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4986649" y="3939063"/>
            <a:ext cx="634763" cy="669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037980" y="2590324"/>
            <a:ext cx="621665" cy="5861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16" name="Picture 3" descr="C:\Users\ACER\Downloads\tải_xuống__4_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6293" r="9265" b="12330"/>
          <a:stretch>
            <a:fillRect/>
          </a:stretch>
        </p:blipFill>
        <p:spPr bwMode="auto">
          <a:xfrm>
            <a:off x="7355836" y="3221490"/>
            <a:ext cx="3407643" cy="20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49" b="9340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68" y="3787546"/>
            <a:ext cx="2673112" cy="17759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" b="97876" l="2344" r="94727">
                        <a14:foregroundMark x1="21289" y1="63725" x2="18359" y2="89542"/>
                        <a14:foregroundMark x1="80273" y1="79902" x2="73828" y2="70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148" y="4037280"/>
            <a:ext cx="3679622" cy="2088936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02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084396" y="2127885"/>
            <a:ext cx="1047260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Gặp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nhiệm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vụ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712163" y="3158600"/>
            <a:ext cx="3706089" cy="644860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084396" y="3239244"/>
            <a:ext cx="969010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quân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bus du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lịch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Xe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nặng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892" y="3038500"/>
            <a:ext cx="1797739" cy="18452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03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894543" y="2329432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850571" y="4283258"/>
            <a:ext cx="4029901" cy="609003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50571" y="2972874"/>
            <a:ext cx="1058017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dừng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hẳn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chen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lấn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đẩy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892" y="4327329"/>
            <a:ext cx="1655074" cy="16988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04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766058" y="2206379"/>
            <a:ext cx="1071414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Hành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vi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đạp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850571" y="4283258"/>
            <a:ext cx="4029901" cy="609003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50571" y="2972874"/>
            <a:ext cx="1058017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lách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đánh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võng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hang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ngang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892" y="4327329"/>
            <a:ext cx="1655074" cy="16988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533400" y="99715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457200" y="2098507"/>
            <a:ext cx="7526809" cy="19082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ray</a:t>
            </a: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xịch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đêm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146308" y="3341718"/>
            <a:ext cx="4262554" cy="6650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6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AutoShape 10"/>
          <p:cNvSpPr/>
          <p:nvPr/>
        </p:nvSpPr>
        <p:spPr>
          <a:xfrm>
            <a:off x="1949473" y="164352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05 </a:t>
            </a:r>
          </a:p>
        </p:txBody>
      </p:sp>
      <p:pic>
        <p:nvPicPr>
          <p:cNvPr id="34" name="Picture 2" descr="Tổng hợp kinh nghiệm đi Ninh Bình bằng Tàu Hỏa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21" y="2229092"/>
            <a:ext cx="3568153" cy="256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50"/>
          <p:cNvSpPr txBox="1"/>
          <p:nvPr/>
        </p:nvSpPr>
        <p:spPr>
          <a:xfrm>
            <a:off x="1840709" y="3384668"/>
            <a:ext cx="3568153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sắt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thủy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139699" y="107219"/>
            <a:ext cx="11912600" cy="66435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WordArt 5"/>
          <p:cNvSpPr>
            <a:spLocks noTextEdit="1"/>
          </p:cNvSpPr>
          <p:nvPr/>
        </p:nvSpPr>
        <p:spPr>
          <a:xfrm>
            <a:off x="1891030" y="1094740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 dirty="0">
              <a:ln w="127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pic>
        <p:nvPicPr>
          <p:cNvPr id="19" name="Content Placeholder 93205" descr="ti 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249" y="-78493"/>
            <a:ext cx="2768767" cy="2449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93205" descr="ti 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5" y="171478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Star: 5 Points 1">
            <a:hlinkClick r:id="rId4" action="ppaction://hlinksldjump"/>
          </p:cNvPr>
          <p:cNvSpPr/>
          <p:nvPr/>
        </p:nvSpPr>
        <p:spPr bwMode="auto">
          <a:xfrm>
            <a:off x="4963821" y="2404788"/>
            <a:ext cx="2313541" cy="1950449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Isosceles Triangle 3">
            <a:hlinkClick r:id="rId5" action="ppaction://hlinksldjump"/>
          </p:cNvPr>
          <p:cNvSpPr/>
          <p:nvPr/>
        </p:nvSpPr>
        <p:spPr bwMode="auto">
          <a:xfrm>
            <a:off x="1703785" y="2584853"/>
            <a:ext cx="2313542" cy="1509310"/>
          </a:xfrm>
          <a:prstGeom prst="triangl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ectangle: Rounded Corners 4">
            <a:hlinkClick r:id="rId6" action="ppaction://hlinksldjump"/>
          </p:cNvPr>
          <p:cNvSpPr/>
          <p:nvPr/>
        </p:nvSpPr>
        <p:spPr bwMode="auto">
          <a:xfrm>
            <a:off x="8081591" y="2664920"/>
            <a:ext cx="2214062" cy="1233888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Pentagon 5">
            <a:hlinkClick r:id="rId7" action="ppaction://hlinksldjump"/>
          </p:cNvPr>
          <p:cNvSpPr/>
          <p:nvPr/>
        </p:nvSpPr>
        <p:spPr bwMode="auto">
          <a:xfrm>
            <a:off x="3131036" y="4470858"/>
            <a:ext cx="1828079" cy="1730903"/>
          </a:xfrm>
          <a:prstGeom prst="pentagon">
            <a:avLst/>
          </a:prstGeom>
          <a:solidFill>
            <a:srgbClr val="FF33C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Heart 7">
            <a:hlinkClick r:id="rId8" action="ppaction://hlinksldjump"/>
          </p:cNvPr>
          <p:cNvSpPr/>
          <p:nvPr/>
        </p:nvSpPr>
        <p:spPr bwMode="auto">
          <a:xfrm>
            <a:off x="6842560" y="4774089"/>
            <a:ext cx="1828079" cy="1621676"/>
          </a:xfrm>
          <a:prstGeom prst="heart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9" name="Picture 28" descr="mous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2106" y="4454186"/>
            <a:ext cx="1794826" cy="214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 descr="mouse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lum bright="6000"/>
          </a:blip>
          <a:stretch>
            <a:fillRect/>
          </a:stretch>
        </p:blipFill>
        <p:spPr>
          <a:xfrm>
            <a:off x="325175" y="4430090"/>
            <a:ext cx="201295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06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5301" y="2062334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536909" y="2593458"/>
            <a:ext cx="7205029" cy="142794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565001" y="2659234"/>
            <a:ext cx="7205030" cy="33239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Giảm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gây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móc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đoạn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đó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Quan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chóng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vượt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     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tránh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3.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Xuống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xúc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sang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1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3107" y="2473221"/>
            <a:ext cx="2848760" cy="2306432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07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895229" y="2062334"/>
            <a:ext cx="1058017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tham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703672" y="4725424"/>
            <a:ext cx="3145922" cy="71445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06820" y="3545021"/>
            <a:ext cx="4712631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nắng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lưỡi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trai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" b="48696" l="32305" r="67151">
                        <a14:foregroundMark x1="57895" y1="12464" x2="47550" y2="6667"/>
                        <a14:foregroundMark x1="47550" y1="6667" x2="42287" y2="8696"/>
                        <a14:foregroundMark x1="42287" y1="8986" x2="47550" y2="15362"/>
                        <a14:foregroundMark x1="47550" y1="15362" x2="35027" y2="29565"/>
                        <a14:foregroundMark x1="35027" y1="29565" x2="37205" y2="42319"/>
                        <a14:foregroundMark x1="37205" y1="42319" x2="41198" y2="39130"/>
                        <a14:foregroundMark x1="41198" y1="39130" x2="48639" y2="46667"/>
                      </a14:backgroundRemoval>
                    </a14:imgEffect>
                  </a14:imgLayer>
                </a14:imgProps>
              </a:ext>
            </a:extLst>
          </a:blip>
          <a:srcRect l="33347" t="4029" r="30129" b="46451"/>
          <a:stretch>
            <a:fillRect/>
          </a:stretch>
        </p:blipFill>
        <p:spPr>
          <a:xfrm>
            <a:off x="5759985" y="2937379"/>
            <a:ext cx="2947930" cy="2502504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08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496888" y="2062334"/>
            <a:ext cx="1139949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đang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quen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728548" y="3554774"/>
            <a:ext cx="10828452" cy="99428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728549" y="2939726"/>
            <a:ext cx="11299824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luôn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mệt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nhưng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định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dặn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chậm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20337" y="101600"/>
            <a:ext cx="11821099" cy="6690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09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534035" y="2133600"/>
            <a:ext cx="11201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Trong các PTGT sau đây, phương tiện nào là PTGT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hàng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8310880" y="2701607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235200" y="2830830"/>
            <a:ext cx="545465" cy="5473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289033" y="3699509"/>
            <a:ext cx="634763" cy="669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8517255" y="2818765"/>
            <a:ext cx="621665" cy="5861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16" name="Picture 3" descr="C:\Users\ACER\Downloads\tải_xuống__4_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6293" r="9265" b="12330"/>
          <a:stretch>
            <a:fillRect/>
          </a:stretch>
        </p:blipFill>
        <p:spPr bwMode="auto">
          <a:xfrm>
            <a:off x="984250" y="3493135"/>
            <a:ext cx="2597150" cy="1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CER\Desktop\VNA-removebg-preview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25438" r="-1588" b="34872"/>
          <a:stretch>
            <a:fillRect/>
          </a:stretch>
        </p:blipFill>
        <p:spPr bwMode="auto">
          <a:xfrm>
            <a:off x="7466330" y="3169285"/>
            <a:ext cx="2858770" cy="15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TMTLS\Downloads\Tàu-biển-đông-mariner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30" l="3750" r="95781">
                        <a14:foregroundMark x1="19375" y1="31382" x2="19375" y2="31382"/>
                        <a14:foregroundMark x1="15859" y1="27400" x2="15859" y2="27400"/>
                        <a14:foregroundMark x1="12266" y1="34192" x2="12266" y2="34192"/>
                        <a14:foregroundMark x1="22266" y1="22482" x2="22266" y2="22482"/>
                        <a14:foregroundMark x1="23594" y1="22014" x2="23594" y2="22014"/>
                        <a14:foregroundMark x1="42031" y1="31382" x2="42031" y2="31382"/>
                        <a14:foregroundMark x1="41406" y1="24590" x2="41406" y2="24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184014"/>
            <a:ext cx="3258185" cy="177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03771" y="201025"/>
            <a:ext cx="11784458" cy="64559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203771" y="1980192"/>
            <a:ext cx="1178445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anh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âm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anh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8958262" y="3130840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05552" y="5016512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60080"/>
            <a:ext cx="1313608" cy="1251832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5636" y="5038296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05552" y="5013145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39805" y="5028014"/>
            <a:ext cx="1371600" cy="1295400"/>
            <a:chOff x="3564" y="2647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3564" y="26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3796" y="2885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12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101215" y="3250324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828474" y="3178567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292804" y="3223668"/>
            <a:ext cx="591503" cy="5475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10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pic>
        <p:nvPicPr>
          <p:cNvPr id="2" name="Vàng, xanh đ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99931" y="4156018"/>
            <a:ext cx="610235" cy="610235"/>
          </a:xfrm>
          <a:prstGeom prst="rect">
            <a:avLst/>
          </a:prstGeom>
        </p:spPr>
      </p:pic>
      <p:pic>
        <p:nvPicPr>
          <p:cNvPr id="3" name="Xanh, đen, và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798" y="4130970"/>
            <a:ext cx="579119" cy="579119"/>
          </a:xfrm>
          <a:prstGeom prst="rect">
            <a:avLst/>
          </a:prstGeom>
        </p:spPr>
      </p:pic>
      <p:pic>
        <p:nvPicPr>
          <p:cNvPr id="4" name="Đỏ vàng xan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9787" y="4106907"/>
            <a:ext cx="579119" cy="579119"/>
          </a:xfrm>
          <a:prstGeom prst="rect">
            <a:avLst/>
          </a:prstGeom>
        </p:spPr>
      </p:pic>
      <p:sp>
        <p:nvSpPr>
          <p:cNvPr id="40" name="Arrow: Left 39">
            <a:hlinkClick r:id="rId14" action="ppaction://hlinksldjump"/>
          </p:cNvPr>
          <p:cNvSpPr/>
          <p:nvPr/>
        </p:nvSpPr>
        <p:spPr bwMode="auto">
          <a:xfrm>
            <a:off x="10818564" y="5695720"/>
            <a:ext cx="826265" cy="394515"/>
          </a:xfrm>
          <a:prstGeom prst="lef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8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01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704007" y="2127885"/>
            <a:ext cx="1085299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chuyện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“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đuôi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” con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do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đuôi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1866900" y="3886938"/>
            <a:ext cx="7206178" cy="548691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935832" y="3212763"/>
            <a:ext cx="7545388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ngã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tham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Nhím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cụt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đuôi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Picture 35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2010" y="2600921"/>
            <a:ext cx="1797739" cy="18452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02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5301" y="2062334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600278" y="4040811"/>
            <a:ext cx="11181726" cy="1082467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657986" y="2773004"/>
            <a:ext cx="11321845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tam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chữ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chữ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vuông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lam,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57060" y="234950"/>
            <a:ext cx="11677879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03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4733" y="2133600"/>
            <a:ext cx="9950702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nhiễm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môi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8453145" y="2837817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469549" y="3430428"/>
            <a:ext cx="545465" cy="5473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709143" y="3165368"/>
            <a:ext cx="634763" cy="669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8727147" y="2947671"/>
            <a:ext cx="621665" cy="5861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16" name="Picture 3" descr="C:\Users\ACER\Downloads\tải_xuống__4_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6293" r="9265" b="12330"/>
          <a:stretch>
            <a:fillRect/>
          </a:stretch>
        </p:blipFill>
        <p:spPr bwMode="auto">
          <a:xfrm>
            <a:off x="495018" y="4100105"/>
            <a:ext cx="3407643" cy="20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49" b="9340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8579" y="3240725"/>
            <a:ext cx="2673112" cy="17759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" b="97876" l="2344" r="94727">
                        <a14:foregroundMark x1="21289" y1="63725" x2="18359" y2="89542"/>
                        <a14:foregroundMark x1="80273" y1="79902" x2="73828" y2="70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4095" y="3555738"/>
            <a:ext cx="3679622" cy="2088936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53387" y="180182"/>
            <a:ext cx="11677879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04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260733" y="2133600"/>
            <a:ext cx="1184495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ảnh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ảnh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5257987" y="2538473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071051" y="3147145"/>
            <a:ext cx="545465" cy="5473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531990" y="2729519"/>
            <a:ext cx="621665" cy="5473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037980" y="2590324"/>
            <a:ext cx="638150" cy="57032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505" y="3387725"/>
            <a:ext cx="3277870" cy="205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5305" y="3245485"/>
            <a:ext cx="2943225" cy="186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9015" y="3857824"/>
            <a:ext cx="2739490" cy="1802056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05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084396" y="2127885"/>
            <a:ext cx="1047260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Trẻ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7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tuổi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sang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151798" y="3774871"/>
            <a:ext cx="5011604" cy="644860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250949" y="3216856"/>
            <a:ext cx="969010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Rủ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sang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dắt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415" y="2891988"/>
            <a:ext cx="1998196" cy="17657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533400" y="101600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WordArt 5"/>
          <p:cNvSpPr>
            <a:spLocks noTextEdit="1"/>
          </p:cNvSpPr>
          <p:nvPr/>
        </p:nvSpPr>
        <p:spPr>
          <a:xfrm>
            <a:off x="1550035" y="300355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01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534035" y="2133600"/>
            <a:ext cx="11201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Trong các PTGT sau đây, phương tiện nào là PTGT đường thủy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5021580" y="3631565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235200" y="2830830"/>
            <a:ext cx="545465" cy="5473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289033" y="3699509"/>
            <a:ext cx="634763" cy="669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8517255" y="2818765"/>
            <a:ext cx="621665" cy="5861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16" name="Picture 3" descr="C:\Users\ACER\Downloads\tải_xuống__4_-removebg-preview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6293" r="9265" b="12330"/>
          <a:stretch>
            <a:fillRect/>
          </a:stretch>
        </p:blipFill>
        <p:spPr bwMode="auto">
          <a:xfrm>
            <a:off x="984250" y="3493135"/>
            <a:ext cx="2597150" cy="1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CER\Desktop\VNA-removebg-preview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25438" r="-1588" b="34872"/>
          <a:stretch>
            <a:fillRect/>
          </a:stretch>
        </p:blipFill>
        <p:spPr bwMode="auto">
          <a:xfrm>
            <a:off x="7466330" y="3169285"/>
            <a:ext cx="2858770" cy="15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TMTLS\Downloads\Tàu-biển-đông-mariner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30" l="3750" r="95781">
                        <a14:foregroundMark x1="19375" y1="31382" x2="19375" y2="31382"/>
                        <a14:foregroundMark x1="15859" y1="27400" x2="15859" y2="27400"/>
                        <a14:foregroundMark x1="12266" y1="34192" x2="12266" y2="34192"/>
                        <a14:foregroundMark x1="22266" y1="22482" x2="22266" y2="22482"/>
                        <a14:foregroundMark x1="23594" y1="22014" x2="23594" y2="22014"/>
                        <a14:foregroundMark x1="42031" y1="31382" x2="42031" y2="31382"/>
                        <a14:foregroundMark x1="41406" y1="24590" x2="41406" y2="24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184014"/>
            <a:ext cx="3258185" cy="177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06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895229" y="2062334"/>
            <a:ext cx="1058017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đoạn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chắn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còi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839345" y="3734744"/>
            <a:ext cx="9847016" cy="739079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39345" y="3203388"/>
            <a:ext cx="10882983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Quan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chưa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thủ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vượt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Dừng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chắn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2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đúng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892" y="4557843"/>
            <a:ext cx="1370012" cy="14683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31354" y="167101"/>
            <a:ext cx="11710930" cy="652379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32" y="1279942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1782655" y="1781158"/>
            <a:ext cx="8345277" cy="24622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Ai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sớm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trưa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sương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chẳng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quản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nắng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mưa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chẳng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sờn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Đứng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bốn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3406240" y="4801143"/>
            <a:ext cx="4262554" cy="66500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669732" y="6208455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WordArt 13"/>
          <p:cNvSpPr>
            <a:spLocks noTextEdit="1"/>
          </p:cNvSpPr>
          <p:nvPr/>
        </p:nvSpPr>
        <p:spPr>
          <a:xfrm>
            <a:off x="3712834" y="1500919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6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AutoShape 10"/>
          <p:cNvSpPr/>
          <p:nvPr/>
        </p:nvSpPr>
        <p:spPr>
          <a:xfrm>
            <a:off x="1949473" y="164352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07 </a:t>
            </a:r>
          </a:p>
        </p:txBody>
      </p:sp>
      <p:sp>
        <p:nvSpPr>
          <p:cNvPr id="35" name="Text Box 50"/>
          <p:cNvSpPr txBox="1"/>
          <p:nvPr/>
        </p:nvSpPr>
        <p:spPr>
          <a:xfrm>
            <a:off x="3518721" y="4247165"/>
            <a:ext cx="5015681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giáo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03771" y="201025"/>
            <a:ext cx="11784458" cy="64559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826082" y="1980192"/>
            <a:ext cx="1098565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anh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tiện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bay? 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5537517" y="3049757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05552" y="5016512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60080"/>
            <a:ext cx="1313608" cy="1251832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5636" y="5038296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05552" y="5013145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39805" y="5028014"/>
            <a:ext cx="1371600" cy="1295400"/>
            <a:chOff x="3564" y="2647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3564" y="26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3796" y="2885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12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101215" y="3250324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828474" y="3178567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292804" y="3223668"/>
            <a:ext cx="591503" cy="5475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08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pic>
        <p:nvPicPr>
          <p:cNvPr id="5" name="Ô t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01215" y="4120006"/>
            <a:ext cx="444503" cy="444503"/>
          </a:xfrm>
          <a:prstGeom prst="rect">
            <a:avLst/>
          </a:prstGeom>
        </p:spPr>
      </p:pic>
      <p:pic>
        <p:nvPicPr>
          <p:cNvPr id="7" name="Máy b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4803" y="3851189"/>
            <a:ext cx="491068" cy="491068"/>
          </a:xfrm>
          <a:prstGeom prst="rect">
            <a:avLst/>
          </a:prstGeom>
        </p:spPr>
      </p:pic>
      <p:pic>
        <p:nvPicPr>
          <p:cNvPr id="8" name="Tàu hỏ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25000" y="3952819"/>
            <a:ext cx="444503" cy="444503"/>
          </a:xfrm>
          <a:prstGeom prst="rect">
            <a:avLst/>
          </a:prstGeom>
        </p:spPr>
      </p:pic>
      <p:pic>
        <p:nvPicPr>
          <p:cNvPr id="45" name="Picture 4" descr="C:\Users\ACER\Desktop\VNA-removebg-preview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25438" r="-1588" b="34872"/>
          <a:stretch>
            <a:fillRect/>
          </a:stretch>
        </p:blipFill>
        <p:spPr bwMode="auto">
          <a:xfrm>
            <a:off x="4638101" y="4196219"/>
            <a:ext cx="3382179" cy="17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zoom/>
    <p:sndAc>
      <p:stSnd>
        <p:snd r:embed="rId8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09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5301" y="2062334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940215" y="2853689"/>
            <a:ext cx="10580172" cy="1107757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881895" y="2948200"/>
            <a:ext cx="10428208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tam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đỏ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giữa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đen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nguy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biết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tam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viền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trắng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10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785301" y="2062334"/>
            <a:ext cx="96901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644351" y="4210320"/>
            <a:ext cx="7716549" cy="818880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614995" y="3042756"/>
            <a:ext cx="7745906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chế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40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chế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chở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40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tấn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</a:t>
            </a:r>
          </a:p>
          <a:p>
            <a:pPr marL="0" lvl="0" indent="0" defTabSz="914400"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3.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Hạn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chế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40km/h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" b="99024" l="9350" r="91463">
                        <a14:foregroundMark x1="51626" y1="19512" x2="21951" y2="50732"/>
                        <a14:foregroundMark x1="21951" y1="50732" x2="38211" y2="83415"/>
                        <a14:foregroundMark x1="38211" y1="83415" x2="76016" y2="71707"/>
                        <a14:foregroundMark x1="76016" y1="71707" x2="69512" y2="34634"/>
                        <a14:foregroundMark x1="74390" y1="68293" x2="67886" y2="37073"/>
                        <a14:foregroundMark x1="67886" y1="37073" x2="67886" y2="37073"/>
                        <a14:foregroundMark x1="67886" y1="37073" x2="25610" y2="69756"/>
                        <a14:foregroundMark x1="56504" y1="40976" x2="91463" y2="33659"/>
                        <a14:foregroundMark x1="59756" y1="25854" x2="59756" y2="25854"/>
                        <a14:foregroundMark x1="59756" y1="25854" x2="59756" y2="25854"/>
                        <a14:foregroundMark x1="59756" y1="25854" x2="59756" y2="25854"/>
                        <a14:foregroundMark x1="59756" y1="25854" x2="59756" y2="25854"/>
                        <a14:foregroundMark x1="59756" y1="25854" x2="69106" y2="43902"/>
                        <a14:foregroundMark x1="55285" y1="54634" x2="35772" y2="53659"/>
                        <a14:foregroundMark x1="60163" y1="62927" x2="56504" y2="53659"/>
                        <a14:backgroundMark x1="89431" y1="34634" x2="89431" y2="3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414" y="2419619"/>
            <a:ext cx="2850259" cy="2375216"/>
          </a:xfrm>
          <a:prstGeom prst="rect">
            <a:avLst/>
          </a:prstGeom>
        </p:spPr>
      </p:pic>
      <p:sp>
        <p:nvSpPr>
          <p:cNvPr id="35" name="Arrow: Left 34">
            <a:hlinkClick r:id="rId9" action="ppaction://hlinksldjump"/>
          </p:cNvPr>
          <p:cNvSpPr/>
          <p:nvPr/>
        </p:nvSpPr>
        <p:spPr bwMode="auto">
          <a:xfrm>
            <a:off x="10818564" y="5695720"/>
            <a:ext cx="826265" cy="394515"/>
          </a:xfrm>
          <a:prstGeom prst="lef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/>
        </p:nvSpPr>
        <p:spPr>
          <a:xfrm>
            <a:off x="134011" y="107219"/>
            <a:ext cx="11912600" cy="66435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WordArt 5"/>
          <p:cNvSpPr>
            <a:spLocks noTextEdit="1"/>
          </p:cNvSpPr>
          <p:nvPr/>
        </p:nvSpPr>
        <p:spPr>
          <a:xfrm>
            <a:off x="1891030" y="1094740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 b="1" dirty="0">
              <a:ln w="127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14" name="WordArt 5"/>
          <p:cNvSpPr>
            <a:spLocks noTextEdit="1"/>
          </p:cNvSpPr>
          <p:nvPr/>
        </p:nvSpPr>
        <p:spPr>
          <a:xfrm>
            <a:off x="2108517" y="1146175"/>
            <a:ext cx="7963589" cy="11483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pic>
        <p:nvPicPr>
          <p:cNvPr id="17" name="Picture 16" descr="EF5A5FBE7C05422E9F0C3FC530992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624" y="1803905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 descr="EF5A5FBE7C05422E9F0C3FC5309929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7" y="1803904"/>
            <a:ext cx="1293442" cy="46545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249" y="-78493"/>
            <a:ext cx="2768767" cy="2449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95" y="2853533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5" y="171478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836" y="4795541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6"/>
          <p:cNvSpPr txBox="1"/>
          <p:nvPr/>
        </p:nvSpPr>
        <p:spPr>
          <a:xfrm>
            <a:off x="2409867" y="3062466"/>
            <a:ext cx="729171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Giao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lưu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khán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giả</a:t>
            </a:r>
            <a:endParaRPr lang="en-US" alt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ABARBLY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59" y="6246516"/>
            <a:ext cx="7990847" cy="3333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9320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4" y="4306638"/>
            <a:ext cx="1640205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26555" y="195308"/>
            <a:ext cx="11803864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WordArt 5"/>
          <p:cNvSpPr>
            <a:spLocks noTextEdit="1"/>
          </p:cNvSpPr>
          <p:nvPr/>
        </p:nvSpPr>
        <p:spPr>
          <a:xfrm>
            <a:off x="1550035" y="300355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630927" y="2372583"/>
            <a:ext cx="1139949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“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phố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” do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1644819" y="3795624"/>
            <a:ext cx="6628848" cy="754328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1866900" y="3213318"/>
            <a:ext cx="680345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Phạm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Vân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Hoàng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Yến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Nhạc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sĩ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Quang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Lục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 descr="Cau ho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5605" y="3105330"/>
            <a:ext cx="1370012" cy="14683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295619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WordArt 5"/>
          <p:cNvSpPr>
            <a:spLocks noTextEdit="1"/>
          </p:cNvSpPr>
          <p:nvPr/>
        </p:nvSpPr>
        <p:spPr>
          <a:xfrm>
            <a:off x="1550035" y="300355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496888" y="2062334"/>
            <a:ext cx="1139949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nước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gồm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mấy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496888" y="4460740"/>
            <a:ext cx="10828452" cy="1092922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520192" y="2772501"/>
            <a:ext cx="11151613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(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tỉnh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(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tỉnh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huyện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(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quốc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tỉnh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lộ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đô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thị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huyện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xã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).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619722" y="169545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WordArt 5"/>
          <p:cNvSpPr>
            <a:spLocks noTextEdit="1"/>
          </p:cNvSpPr>
          <p:nvPr/>
        </p:nvSpPr>
        <p:spPr>
          <a:xfrm>
            <a:off x="1550035" y="300355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5136" name="Text Box 16"/>
          <p:cNvSpPr txBox="1"/>
          <p:nvPr/>
        </p:nvSpPr>
        <p:spPr>
          <a:xfrm>
            <a:off x="534035" y="2133600"/>
            <a:ext cx="1120076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Khi gặp phương tiện giao thông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đang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hiệu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nhiệm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vụ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PTGT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nhường đường?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1955482" y="2721628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17025" y="5015337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235200" y="2830830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406480" y="3420110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460410" y="2625692"/>
            <a:ext cx="621665" cy="58610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100" name="Picture 99"/>
          <p:cNvPicPr/>
          <p:nvPr/>
        </p:nvPicPr>
        <p:blipFill>
          <a:blip r:embed="rId7"/>
          <a:stretch>
            <a:fillRect/>
          </a:stretch>
        </p:blipFill>
        <p:spPr>
          <a:xfrm>
            <a:off x="533400" y="3152140"/>
            <a:ext cx="3528060" cy="2396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hjs14615746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2986491"/>
            <a:ext cx="3048000" cy="2363083"/>
          </a:xfrm>
          <a:prstGeom prst="rect">
            <a:avLst/>
          </a:prstGeom>
        </p:spPr>
      </p:pic>
      <p:pic>
        <p:nvPicPr>
          <p:cNvPr id="3" name="Picture 2" descr="xe-ep-rac-hino-20-khoi-fm8jnsa-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688" y1="59583" x2="52188" y2="3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0045" y="3874674"/>
            <a:ext cx="3337560" cy="2286000"/>
          </a:xfrm>
          <a:prstGeom prst="rect">
            <a:avLst/>
          </a:prstGeom>
        </p:spPr>
      </p:pic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02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533400" y="112617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WordArt 5"/>
          <p:cNvSpPr>
            <a:spLocks noTextEdit="1"/>
          </p:cNvSpPr>
          <p:nvPr/>
        </p:nvSpPr>
        <p:spPr>
          <a:xfrm>
            <a:off x="1550035" y="300355"/>
            <a:ext cx="797496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Hội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thi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“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Bé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cùng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đình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tham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an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toàn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giao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thông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” </a:t>
            </a:r>
          </a:p>
          <a:p>
            <a:pPr algn="ctr"/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Năm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2023 </a:t>
            </a:r>
            <a:r>
              <a:rPr lang="en-US" sz="36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- 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.VnBahamasBH" panose="020BE200000000000000" charset="0"/>
                <a:cs typeface="Times New Roman" panose="02020603050405020304" charset="0"/>
              </a:rPr>
              <a:t>2024</a:t>
            </a:r>
            <a:r>
              <a:rPr lang="en-US" sz="36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charset="0"/>
                <a:ea typeface=".VnBahamasBH" panose="020BE200000000000000" charset="0"/>
              </a:rPr>
              <a:t> </a:t>
            </a:r>
            <a:endParaRPr lang="en-US" sz="36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charset="0"/>
              <a:ea typeface=".VnBahamasBH" panose="020BE200000000000000" charset="0"/>
            </a:endParaRPr>
          </a:p>
        </p:txBody>
      </p:sp>
      <p:sp>
        <p:nvSpPr>
          <p:cNvPr id="5136" name="Text Box 16"/>
          <p:cNvSpPr txBox="1"/>
          <p:nvPr/>
        </p:nvSpPr>
        <p:spPr>
          <a:xfrm>
            <a:off x="534035" y="2133600"/>
            <a:ext cx="1120076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tít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bay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tận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“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”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3235642" y="4186015"/>
            <a:ext cx="4603750" cy="65643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6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" name="AutoShape 10"/>
          <p:cNvSpPr/>
          <p:nvPr/>
        </p:nvSpPr>
        <p:spPr>
          <a:xfrm>
            <a:off x="1949473" y="164352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03</a:t>
            </a:r>
          </a:p>
        </p:txBody>
      </p:sp>
      <p:pic>
        <p:nvPicPr>
          <p:cNvPr id="33" name="Picture 32" descr="Picture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99" y="3040364"/>
            <a:ext cx="1741125" cy="1675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Text Box 50"/>
          <p:cNvSpPr txBox="1"/>
          <p:nvPr/>
        </p:nvSpPr>
        <p:spPr>
          <a:xfrm>
            <a:off x="3816841" y="3706547"/>
            <a:ext cx="426035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hàng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thủy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612966" y="167101"/>
            <a:ext cx="11201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36" name="Text Box 16"/>
          <p:cNvSpPr txBox="1"/>
          <p:nvPr/>
        </p:nvSpPr>
        <p:spPr>
          <a:xfrm>
            <a:off x="534035" y="2133600"/>
            <a:ext cx="11200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đâu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nơi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trẻ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137" name="AutoShape 17"/>
          <p:cNvSpPr/>
          <p:nvPr/>
        </p:nvSpPr>
        <p:spPr>
          <a:xfrm>
            <a:off x="9096058" y="2614716"/>
            <a:ext cx="1169670" cy="80581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17025" y="5015337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Oval 18"/>
          <p:cNvSpPr/>
          <p:nvPr/>
        </p:nvSpPr>
        <p:spPr>
          <a:xfrm>
            <a:off x="2235200" y="2830830"/>
            <a:ext cx="610235" cy="6013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5826639" y="2836545"/>
            <a:ext cx="579120" cy="57023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365297" y="2761181"/>
            <a:ext cx="591503" cy="54757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53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endParaRPr lang="en-US" sz="3600" b="1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7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" name="AutoShape 10"/>
          <p:cNvSpPr/>
          <p:nvPr/>
        </p:nvSpPr>
        <p:spPr>
          <a:xfrm>
            <a:off x="1950497" y="1643539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328670" y="1617963"/>
            <a:ext cx="6119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04 </a:t>
            </a:r>
          </a:p>
        </p:txBody>
      </p:sp>
      <p:sp>
        <p:nvSpPr>
          <p:cNvPr id="60" name="WordArt 13"/>
          <p:cNvSpPr>
            <a:spLocks noTextEdit="1"/>
          </p:cNvSpPr>
          <p:nvPr/>
        </p:nvSpPr>
        <p:spPr>
          <a:xfrm>
            <a:off x="3873818" y="1663114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33" r="983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0935" y="3421273"/>
            <a:ext cx="1997690" cy="166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250" y1="27803" x2="56250" y2="27803"/>
                        <a14:foregroundMark x1="44643" y1="20628" x2="33929" y2="70404"/>
                        <a14:foregroundMark x1="26339" y1="34529" x2="53571" y2="84305"/>
                        <a14:foregroundMark x1="70089" y1="78027" x2="25000" y2="75785"/>
                        <a14:foregroundMark x1="21875" y1="45291" x2="41964" y2="21973"/>
                        <a14:foregroundMark x1="40625" y1="16143" x2="16518" y2="54709"/>
                        <a14:foregroundMark x1="80357" y1="60987" x2="83036" y2="47982"/>
                        <a14:foregroundMark x1="83036" y1="39013" x2="55804" y2="19283"/>
                        <a14:foregroundMark x1="47321" y1="57848" x2="59821" y2="43498"/>
                        <a14:foregroundMark x1="54911" y1="38565" x2="51339" y2="51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858" y="3475966"/>
            <a:ext cx="1618248" cy="1611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319" y1="39048" x2="48319" y2="39048"/>
                        <a14:foregroundMark x1="5042" y1="89048" x2="49160" y2="3810"/>
                        <a14:foregroundMark x1="49160" y1="3810" x2="98319" y2="96190"/>
                        <a14:foregroundMark x1="91176" y1="96190" x2="26891" y2="91429"/>
                        <a14:foregroundMark x1="26891" y1="91429" x2="16387" y2="90000"/>
                        <a14:foregroundMark x1="21008" y1="79524" x2="55462" y2="62381"/>
                        <a14:foregroundMark x1="74790" y1="80952" x2="55882" y2="34762"/>
                        <a14:foregroundMark x1="39496" y1="87143" x2="78571" y2="82857"/>
                        <a14:foregroundMark x1="85294" y1="92857" x2="71008" y2="54286"/>
                        <a14:foregroundMark x1="62185" y1="36667" x2="31092" y2="45714"/>
                        <a14:foregroundMark x1="54202" y1="26667" x2="36975" y2="28095"/>
                        <a14:foregroundMark x1="52101" y1="23333" x2="52101" y2="10476"/>
                        <a14:foregroundMark x1="17647" y1="69524" x2="31092" y2="91429"/>
                        <a14:foregroundMark x1="14706" y1="90476" x2="32353" y2="52381"/>
                        <a14:foregroundMark x1="71429" y1="93333" x2="43697" y2="51429"/>
                        <a14:foregroundMark x1="32773" y1="90000" x2="43277" y2="60952"/>
                        <a14:foregroundMark x1="57563" y1="79524" x2="36134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860" y="3533236"/>
            <a:ext cx="1760920" cy="1553753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/>
          <p:nvPr/>
        </p:nvSpPr>
        <p:spPr>
          <a:xfrm>
            <a:off x="341523" y="169545"/>
            <a:ext cx="1160076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ap="flat" cmpd="thinThick">
            <a:solidFill>
              <a:srgbClr val="CC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</a:rPr>
              <a:t>				</a:t>
            </a:r>
          </a:p>
          <a:p>
            <a:pPr lvl="6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</a:p>
        </p:txBody>
      </p:sp>
      <p:pic>
        <p:nvPicPr>
          <p:cNvPr id="19460" name="Picture 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1447800"/>
            <a:ext cx="845820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AutoShape 9"/>
          <p:cNvSpPr/>
          <p:nvPr/>
        </p:nvSpPr>
        <p:spPr>
          <a:xfrm>
            <a:off x="1879623" y="158464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AutoShape 10"/>
          <p:cNvSpPr/>
          <p:nvPr/>
        </p:nvSpPr>
        <p:spPr>
          <a:xfrm>
            <a:off x="1943100" y="1633856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5" name="Text Box 11"/>
          <p:cNvSpPr txBox="1"/>
          <p:nvPr/>
        </p:nvSpPr>
        <p:spPr>
          <a:xfrm>
            <a:off x="1935832" y="1643697"/>
            <a:ext cx="1612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C©u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</a:t>
            </a:r>
            <a:r>
              <a:rPr lang="en-US" alt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hái</a:t>
            </a:r>
            <a:r>
              <a:rPr lang="en-US" alt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Black" panose="020B7200000000000000" pitchFamily="34" charset="0"/>
              </a:rPr>
              <a:t> 05 </a:t>
            </a:r>
          </a:p>
        </p:txBody>
      </p:sp>
      <p:sp>
        <p:nvSpPr>
          <p:cNvPr id="19467" name="WordArt 13"/>
          <p:cNvSpPr>
            <a:spLocks noTextEdit="1"/>
          </p:cNvSpPr>
          <p:nvPr/>
        </p:nvSpPr>
        <p:spPr>
          <a:xfrm>
            <a:off x="3849593" y="1656183"/>
            <a:ext cx="6391910" cy="272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Đến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an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toàn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học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ngàn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điều</a:t>
            </a:r>
            <a:r>
              <a:rPr lang="en-US" sz="3600" b="1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hay</a:t>
            </a:r>
          </a:p>
        </p:txBody>
      </p:sp>
      <p:sp>
        <p:nvSpPr>
          <p:cNvPr id="5136" name="Text Box 16"/>
          <p:cNvSpPr txBox="1"/>
          <p:nvPr/>
        </p:nvSpPr>
        <p:spPr>
          <a:xfrm>
            <a:off x="1866901" y="2127885"/>
            <a:ext cx="96901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con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an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toàn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AutoShape 17"/>
          <p:cNvSpPr/>
          <p:nvPr/>
        </p:nvSpPr>
        <p:spPr>
          <a:xfrm>
            <a:off x="4350822" y="3193435"/>
            <a:ext cx="7206178" cy="942042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algn="ctr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algn="ctr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ClrTx/>
              <a:buSzTx/>
              <a:buNone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11450" y="6107113"/>
            <a:ext cx="9461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</p:spPr>
        <p:txBody>
          <a:bodyPr>
            <a:spAutoFit/>
            <a:flatTx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en-US" kern="1200" cap="none" spc="0" normalizeH="0" baseline="0" noProof="1">
                <a:effectLst>
                  <a:outerShdw blurRad="38100" dist="38100" dir="2700000">
                    <a:srgbClr val="C0C0C0"/>
                  </a:outerShdw>
                </a:effectLst>
                <a:latin typeface=".VnArial" panose="020B7200000000000000" pitchFamily="34" charset="0"/>
                <a:ea typeface="+mn-ea"/>
                <a:cs typeface="+mn-cs"/>
              </a:rPr>
              <a:t>Đ¸p ¸n</a:t>
            </a:r>
          </a:p>
        </p:txBody>
      </p:sp>
      <p:grpSp>
        <p:nvGrpSpPr>
          <p:cNvPr id="5170" name="Group 50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6" name="AutoShape 5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7" name="Text Box 52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4" name="AutoShape 5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5" name="Text Box 55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2" name="AutoShape 5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3" name="Text Box 58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500" name="AutoShape 6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01" name="Text Box 61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/>
          <p:nvPr/>
        </p:nvGrpSpPr>
        <p:grpSpPr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9498" name="AutoShape 6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99" name="Text Box 64"/>
            <p:cNvSpPr txBox="1"/>
            <p:nvPr/>
          </p:nvSpPr>
          <p:spPr>
            <a:xfrm>
              <a:off x="4828" y="3591"/>
              <a:ext cx="479" cy="45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97" name="Group 77"/>
          <p:cNvGrpSpPr/>
          <p:nvPr/>
        </p:nvGrpSpPr>
        <p:grpSpPr>
          <a:xfrm>
            <a:off x="9221153" y="5029200"/>
            <a:ext cx="1371600" cy="1295400"/>
            <a:chOff x="4574" y="3342"/>
            <a:chExt cx="960" cy="912"/>
          </a:xfrm>
        </p:grpSpPr>
        <p:sp>
          <p:nvSpPr>
            <p:cNvPr id="19488" name="AutoShape 7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9" name="Text Box 79"/>
            <p:cNvSpPr txBox="1"/>
            <p:nvPr/>
          </p:nvSpPr>
          <p:spPr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b="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36" name="Text Box 80"/>
          <p:cNvSpPr txBox="1"/>
          <p:nvPr/>
        </p:nvSpPr>
        <p:spPr>
          <a:xfrm>
            <a:off x="5791200" y="6026150"/>
            <a:ext cx="52770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5s</a:t>
            </a:r>
          </a:p>
        </p:txBody>
      </p:sp>
      <p:pic>
        <p:nvPicPr>
          <p:cNvPr id="19485" name="Content Placeholder 4"/>
          <p:cNvPicPr/>
          <p:nvPr/>
        </p:nvPicPr>
        <p:blipFill>
          <a:blip r:embed="rId6"/>
          <a:stretch>
            <a:fillRect/>
          </a:stretch>
        </p:blipFill>
        <p:spPr>
          <a:xfrm>
            <a:off x="9676130" y="66040"/>
            <a:ext cx="1880870" cy="1361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Text Box 50"/>
          <p:cNvSpPr txBox="1"/>
          <p:nvPr/>
        </p:nvSpPr>
        <p:spPr>
          <a:xfrm>
            <a:off x="4256381" y="3193435"/>
            <a:ext cx="7545388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b="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phía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bám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chắc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AutoNum type="arabicPeriod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lưỡi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trai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ngồi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người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hiểm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r="19909"/>
          <a:stretch>
            <a:fillRect/>
          </a:stretch>
        </p:blipFill>
        <p:spPr>
          <a:xfrm flipH="1">
            <a:off x="991516" y="3039737"/>
            <a:ext cx="3134844" cy="2050328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FELIZ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43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6"/>
                  </p:tgtEl>
                </p:cond>
              </p:nextCondLst>
            </p:seq>
          </p:childTnLst>
        </p:cTn>
      </p:par>
    </p:tnLst>
    <p:bldLst>
      <p:bldP spid="5137" grpId="0" bldLvl="0" animBg="1"/>
      <p:bldP spid="5137" grpId="1" bldLvl="0" animBg="1"/>
    </p:bldLst>
  </p:timing>
</p:sld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3168</Words>
  <Application>Microsoft Office PowerPoint</Application>
  <PresentationFormat>Widescreen</PresentationFormat>
  <Paragraphs>1009</Paragraphs>
  <Slides>58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SimSun</vt:lpstr>
      <vt:lpstr>.VnArial</vt:lpstr>
      <vt:lpstr>.VnBahamasBH</vt:lpstr>
      <vt:lpstr>.VnBlack</vt:lpstr>
      <vt:lpstr>.VnTime</vt:lpstr>
      <vt:lpstr>Arial</vt:lpstr>
      <vt:lpstr>Calibri</vt:lpstr>
      <vt:lpstr>Times New Roman</vt:lpstr>
      <vt:lpstr>Wingdings 3</vt:lpstr>
      <vt:lpstr>Art_mountaineering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112</cp:revision>
  <dcterms:created xsi:type="dcterms:W3CDTF">2023-02-13T04:01:00Z</dcterms:created>
  <dcterms:modified xsi:type="dcterms:W3CDTF">2024-01-08T08:45:38Z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0DA5EB0990AA49D78C14492A714FF0DB</vt:lpwstr>
  </property>
  <property fmtid="{D5CDD505-2E9C-101B-9397-08002B2CF9AE}" pid="3" name="KSOProductBuildVer">
    <vt:lpwstr>1033-11.2.0.11486</vt:lpwstr>
  </property>
</Properties>
</file>