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74" r:id="rId4"/>
    <p:sldId id="260" r:id="rId5"/>
    <p:sldId id="272" r:id="rId6"/>
    <p:sldId id="261" r:id="rId7"/>
    <p:sldId id="275" r:id="rId8"/>
    <p:sldId id="276" r:id="rId9"/>
    <p:sldId id="288" r:id="rId10"/>
    <p:sldId id="263" r:id="rId11"/>
    <p:sldId id="277" r:id="rId12"/>
    <p:sldId id="264" r:id="rId13"/>
    <p:sldId id="289" r:id="rId14"/>
    <p:sldId id="265" r:id="rId15"/>
    <p:sldId id="290" r:id="rId16"/>
    <p:sldId id="266" r:id="rId17"/>
    <p:sldId id="281" r:id="rId18"/>
    <p:sldId id="267" r:id="rId19"/>
    <p:sldId id="282" r:id="rId20"/>
    <p:sldId id="308" r:id="rId21"/>
    <p:sldId id="283" r:id="rId22"/>
    <p:sldId id="309" r:id="rId23"/>
    <p:sldId id="285" r:id="rId24"/>
    <p:sldId id="310" r:id="rId25"/>
    <p:sldId id="286" r:id="rId26"/>
    <p:sldId id="291" r:id="rId27"/>
    <p:sldId id="292" r:id="rId28"/>
    <p:sldId id="311" r:id="rId29"/>
    <p:sldId id="294" r:id="rId30"/>
    <p:sldId id="312" r:id="rId31"/>
    <p:sldId id="296" r:id="rId32"/>
    <p:sldId id="313" r:id="rId33"/>
    <p:sldId id="298" r:id="rId34"/>
    <p:sldId id="299" r:id="rId35"/>
    <p:sldId id="300" r:id="rId36"/>
    <p:sldId id="314" r:id="rId37"/>
    <p:sldId id="302" r:id="rId38"/>
    <p:sldId id="303" r:id="rId39"/>
    <p:sldId id="304" r:id="rId4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8996-44CB-406E-AD6C-9F6BE19BBF1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C6D7-F433-4C86-84F3-164E13B0B2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4106" y="4209012"/>
            <a:ext cx="10860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5A1</a:t>
            </a:r>
          </a:p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Trường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932" y="1787212"/>
            <a:ext cx="331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06" y="2813446"/>
            <a:ext cx="1086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283" y="6400816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382" y="1541799"/>
            <a:ext cx="10646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đi qua đường , con đi 1 mình </a:t>
            </a:r>
            <a:r>
              <a:rPr lang="en-US" sz="44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 người lớn dắt đúng hay sai?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6445D80F-7657-4988-A1A8-93C444E8EC31}"/>
              </a:ext>
            </a:extLst>
          </p:cNvPr>
          <p:cNvSpPr/>
          <p:nvPr/>
        </p:nvSpPr>
        <p:spPr>
          <a:xfrm>
            <a:off x="5115197" y="5799057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A7A6CC2-91B7-43AB-985B-CB55879A809E}"/>
              </a:ext>
            </a:extLst>
          </p:cNvPr>
          <p:cNvSpPr/>
          <p:nvPr/>
        </p:nvSpPr>
        <p:spPr>
          <a:xfrm>
            <a:off x="4886597" y="3817857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FB2C968-7829-4CD7-A0CC-0C6FF7D5A86C}"/>
              </a:ext>
            </a:extLst>
          </p:cNvPr>
          <p:cNvSpPr/>
          <p:nvPr/>
        </p:nvSpPr>
        <p:spPr>
          <a:xfrm>
            <a:off x="5038997" y="3970257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E57D-CB52-4EAF-82BF-A5A07DE3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3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0305F-61A8-4D21-85D1-6E7DB8E3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3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9727C-9E33-42E7-B018-C049866C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0FEBB-56DA-4093-9282-5D267DC1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7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B76B2-C624-4740-AC0C-66D5AEF9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B066FB2-51EA-4480-BD3A-288D23E28464}"/>
              </a:ext>
            </a:extLst>
          </p:cNvPr>
          <p:cNvSpPr/>
          <p:nvPr/>
        </p:nvSpPr>
        <p:spPr>
          <a:xfrm>
            <a:off x="4858987" y="381785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775" y="151352"/>
            <a:ext cx="480415" cy="48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93" y="925571"/>
            <a:ext cx="78005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Sai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3441" y="123305"/>
            <a:ext cx="534785" cy="53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924" y="500756"/>
            <a:ext cx="9899769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ngồi trên ô tô </a:t>
            </a:r>
            <a:r>
              <a:rPr lang="en-US" sz="4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 thắt đai an toàn đúng hay sai?</a:t>
            </a:r>
            <a:endParaRPr lang="en-US" sz="44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09358D34-7607-4B48-8295-B326BE7BAAF0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EAF7054-B8C0-4021-B51E-D4CDFD33A361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F76824A-E617-4DDE-A246-AA547D9A95CA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C372C-1F14-4095-ACCA-16B62142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61232-B156-4564-BB92-E0F5AD1C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F0AF9-EBD5-46AE-9AA8-9F63C786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B926D-1AA0-40C4-A6E8-6923C1D6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F788D-0946-4A1D-BBBD-18E995BE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458D571-1D0A-4339-9797-78468B2235FD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4" name="Câu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47799" y="52957"/>
            <a:ext cx="447799" cy="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793" y="925571"/>
            <a:ext cx="78005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trả lời là Sai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8502" y="155259"/>
            <a:ext cx="559636" cy="5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33" y="1233333"/>
            <a:ext cx="701294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4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0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đi bộ trên đường con phải đi trên vỉa hè và có người lớn dắt đúng hay sai?</a:t>
            </a:r>
            <a:endParaRPr lang="en-US" sz="40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D2DBB7E-E85B-41B1-8FF4-ADA3F2EB4D48}"/>
              </a:ext>
            </a:extLst>
          </p:cNvPr>
          <p:cNvSpPr/>
          <p:nvPr/>
        </p:nvSpPr>
        <p:spPr>
          <a:xfrm>
            <a:off x="8693026" y="5990645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8141E4E-2029-444C-B78B-0B9EBB82DBE5}"/>
              </a:ext>
            </a:extLst>
          </p:cNvPr>
          <p:cNvSpPr/>
          <p:nvPr/>
        </p:nvSpPr>
        <p:spPr>
          <a:xfrm>
            <a:off x="8464426" y="4009445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1D42D75-5B1A-46D9-8E6E-AB333A3337E0}"/>
              </a:ext>
            </a:extLst>
          </p:cNvPr>
          <p:cNvSpPr/>
          <p:nvPr/>
        </p:nvSpPr>
        <p:spPr>
          <a:xfrm>
            <a:off x="8616826" y="4161845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0357E-201C-4700-AE72-DAFA63D8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17F1-33BA-4959-A15B-0C4A7A32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66704-10C2-4791-8B69-C6C0CC60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0813-23D5-4EB5-92E1-22802C46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86265-3253-4148-A4EE-62EC57E1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C23C653-2E49-49BE-AB9A-B4582C923B83}"/>
              </a:ext>
            </a:extLst>
          </p:cNvPr>
          <p:cNvSpPr/>
          <p:nvPr/>
        </p:nvSpPr>
        <p:spPr>
          <a:xfrm>
            <a:off x="8373939" y="4014208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93222" y="131619"/>
            <a:ext cx="493222" cy="49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7665" y="92557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trả lời là Đúng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18160" y="99840"/>
            <a:ext cx="473738" cy="4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133" y="921761"/>
            <a:ext cx="7880834" cy="30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được bố mẹ chở trên xe máy con được ngồi đằng trước xe đúng hay sai?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686E54A-0A6D-4E44-9775-ED3843BBE044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822984D-F037-443C-B9E6-6E0C66932533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E9C8AF1-0C8B-4EBA-A0FD-A7B03A1C1084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DE0CE-758D-4D98-8AC3-B9A3D7966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E08C8-B63C-473A-BECC-6EC10A77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8A7D3-C9B1-4B1E-B919-4FADFB03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851C0-0F24-499C-9308-ECE0F3C5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E4290-8B3A-472E-9EAF-8D0F4490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8D269CE-C8F8-47B5-95AA-2C93CB631E04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5528" y="0"/>
            <a:ext cx="532015" cy="53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608" y="1714607"/>
            <a:ext cx="7930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 lời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trả lời là Sai.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43098" y="0"/>
            <a:ext cx="473825" cy="47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543" y="1495204"/>
            <a:ext cx="8577366" cy="232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 tô là PTGT có 4 bánh đúng hay sai?</a:t>
            </a:r>
          </a:p>
          <a:p>
            <a:endParaRPr lang="en-US" sz="4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CE030CC0-43D3-4FDB-B51F-19370F9E86E9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23CFAB2-6DC4-4850-A9FC-B20E3BAA04B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0F28257-5F3C-4D19-BB4D-05BF2A71A4C0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46D30-A3C4-44A0-A403-A1750C0A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846FF-C798-4DEA-9D6E-46493214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5296E-E586-4630-BCD6-27B898FD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B95C-1545-4AE1-8747-6B385441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4E9DE-4DB8-41C6-ABFB-98F93F6C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D73D206-BCBF-4BF9-B60C-E1694790A149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4" name="Câu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0"/>
            <a:ext cx="507076" cy="50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68" y="913765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9: Câu trả lời là Đúng.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19042" y="237664"/>
            <a:ext cx="419042" cy="41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122" y="956858"/>
            <a:ext cx="8437418" cy="232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Câu hỏi 1</a:t>
            </a:r>
            <a:r>
              <a:rPr lang="vi-VN" sz="4400" b="1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4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máy, ô tô, xe đạp là PTGT đường bộ đúng hay sai?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143270E1-FB8A-4A32-AB00-941462F28957}"/>
              </a:ext>
            </a:extLst>
          </p:cNvPr>
          <p:cNvSpPr/>
          <p:nvPr/>
        </p:nvSpPr>
        <p:spPr>
          <a:xfrm>
            <a:off x="10166168" y="557263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CA5BDB0-B56E-4DB4-9C29-A69881E1CDB5}"/>
              </a:ext>
            </a:extLst>
          </p:cNvPr>
          <p:cNvSpPr/>
          <p:nvPr/>
        </p:nvSpPr>
        <p:spPr>
          <a:xfrm>
            <a:off x="9937568" y="359143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F6643A3-9EDC-4D4A-8002-3610FEDD5219}"/>
              </a:ext>
            </a:extLst>
          </p:cNvPr>
          <p:cNvSpPr/>
          <p:nvPr/>
        </p:nvSpPr>
        <p:spPr>
          <a:xfrm>
            <a:off x="10089968" y="374383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0CDE0-BF94-47F3-9B8E-4BA83F70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5D668-1BD1-4EEB-9EDB-D2FD1FB7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5628F-7ED2-4D48-84E4-CFF0EB7B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5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423F2-6DE3-4BC9-ADD3-CB9147533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7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6F87D-7C67-4CF4-9DBA-40CF7EF1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5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AFB9CFE-3C0A-42EA-ADC7-7AB4CFA05232}"/>
              </a:ext>
            </a:extLst>
          </p:cNvPr>
          <p:cNvSpPr/>
          <p:nvPr/>
        </p:nvSpPr>
        <p:spPr>
          <a:xfrm>
            <a:off x="9847081" y="359619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85206" y="269284"/>
            <a:ext cx="485206" cy="48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34" y="683909"/>
            <a:ext cx="9306936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 hỏa là PTGT chạy trên đường sắt đúng hay sai?</a:t>
            </a: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CE030CC0-43D3-4FDB-B51F-19370F9E86E9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23CFAB2-6DC4-4850-A9FC-B20E3BAA04B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0F28257-5F3C-4D19-BB4D-05BF2A71A4C0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46D30-A3C4-44A0-A403-A1750C0A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846FF-C798-4DEA-9D6E-46493214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5296E-E586-4630-BCD6-27B898FD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B95C-1545-4AE1-8747-6B385441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4E9DE-4DB8-41C6-ABFB-98F93F6C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D73D206-BCBF-4BF9-B60C-E1694790A149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5" name="Câu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26771" y="138040"/>
            <a:ext cx="443644" cy="4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Đúng.</a:t>
            </a:r>
            <a:endParaRPr lang="en-US"/>
          </a:p>
        </p:txBody>
      </p:sp>
      <p:pic>
        <p:nvPicPr>
          <p:cNvPr id="4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68283" y="181494"/>
            <a:ext cx="450273" cy="4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34" y="683909"/>
            <a:ext cx="9306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Tàu thuyền là PTGT đi dưới nước đúng hay sai?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CE030CC0-43D3-4FDB-B51F-19370F9E86E9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23CFAB2-6DC4-4850-A9FC-B20E3BAA04B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0F28257-5F3C-4D19-BB4D-05BF2A71A4C0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46D30-A3C4-44A0-A403-A1750C0A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846FF-C798-4DEA-9D6E-46493214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5296E-E586-4630-BCD6-27B898FD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B95C-1545-4AE1-8747-6B385441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4E9DE-4DB8-41C6-ABFB-98F93F6C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D73D206-BCBF-4BF9-B60C-E1694790A149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3" name="Câu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82277" y="74309"/>
            <a:ext cx="457706" cy="4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8733" y="1487805"/>
            <a:ext cx="8627534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Đúng.</a:t>
            </a:r>
            <a:endParaRPr lang="en-US"/>
          </a:p>
        </p:txBody>
      </p:sp>
      <p:pic>
        <p:nvPicPr>
          <p:cNvPr id="2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76596" y="106680"/>
            <a:ext cx="401781" cy="40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133" y="921761"/>
            <a:ext cx="7880834" cy="232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 hỏa là PTGT có 3 bánh đúng hay sai?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686E54A-0A6D-4E44-9775-ED3843BBE044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822984D-F037-443C-B9E6-6E0C66932533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E9C8AF1-0C8B-4EBA-A0FD-A7B03A1C1084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DE0CE-758D-4D98-8AC3-B9A3D7966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E08C8-B63C-473A-BECC-6EC10A77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8A7D3-C9B1-4B1E-B919-4FADFB03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851C0-0F24-499C-9308-ECE0F3C5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E4290-8B3A-472E-9EAF-8D0F4490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8D269CE-C8F8-47B5-95AA-2C93CB631E04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3" name="Câu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72490" y="0"/>
            <a:ext cx="515389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47" y="1709189"/>
            <a:ext cx="8239298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/>
          </a:p>
        </p:txBody>
      </p:sp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09848" y="123305"/>
            <a:ext cx="450273" cy="4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476" y="925571"/>
            <a:ext cx="7984992" cy="30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4400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ngồi sau xe máy, 2 tay phải vòng ôm mẹ đúng hay sai?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4510BAD7-95F0-426A-8D59-066343773C58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7B5125E-7AED-4AB7-A56A-C823BFACEC6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8A60579-89D4-4835-9166-CBF966F87B2D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EA7D4-407A-4ECE-ACE0-AF8BA9C0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C4FCC-09F8-43A7-93D1-86E0937C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85BE8-B5B6-445A-8D49-8C6645CB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A89E4-438D-4CE2-ADF3-2EECE6AB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B8DCC-8261-4C72-A6D9-0FC12E93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BE8E50-5920-4B42-9BF7-BE59E7B45EBE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14" name="Câu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99061" y="141404"/>
            <a:ext cx="399308" cy="3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47" y="1709189"/>
            <a:ext cx="9236826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Đúng.</a:t>
            </a:r>
            <a:endParaRPr lang="en-US"/>
          </a:p>
        </p:txBody>
      </p:sp>
      <p:pic>
        <p:nvPicPr>
          <p:cNvPr id="4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3440" y="347749"/>
            <a:ext cx="443345" cy="4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7393" y="1982211"/>
            <a:ext cx="8157540" cy="1535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bay là PTGT đi trên đường đúng hay sai?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6445D80F-7657-4988-A1A8-93C444E8EC31}"/>
              </a:ext>
            </a:extLst>
          </p:cNvPr>
          <p:cNvSpPr/>
          <p:nvPr/>
        </p:nvSpPr>
        <p:spPr>
          <a:xfrm>
            <a:off x="5115197" y="5799057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A7A6CC2-91B7-43AB-985B-CB55879A809E}"/>
              </a:ext>
            </a:extLst>
          </p:cNvPr>
          <p:cNvSpPr/>
          <p:nvPr/>
        </p:nvSpPr>
        <p:spPr>
          <a:xfrm>
            <a:off x="4886597" y="3817857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FB2C968-7829-4CD7-A0CC-0C6FF7D5A86C}"/>
              </a:ext>
            </a:extLst>
          </p:cNvPr>
          <p:cNvSpPr/>
          <p:nvPr/>
        </p:nvSpPr>
        <p:spPr>
          <a:xfrm>
            <a:off x="5038997" y="3970257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E57D-CB52-4EAF-82BF-A5A07DE3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3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0305F-61A8-4D21-85D1-6E7DB8E3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3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9727C-9E33-42E7-B018-C049866C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0FEBB-56DA-4093-9282-5D267DC1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7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B76B2-C624-4740-AC0C-66D5AEF9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97" y="3970257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B066FB2-51EA-4480-BD3A-288D23E28464}"/>
              </a:ext>
            </a:extLst>
          </p:cNvPr>
          <p:cNvSpPr/>
          <p:nvPr/>
        </p:nvSpPr>
        <p:spPr>
          <a:xfrm>
            <a:off x="4796110" y="3822620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13" name="Câ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81496"/>
            <a:ext cx="509847" cy="5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47" y="1709189"/>
            <a:ext cx="8239298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/>
          </a:p>
        </p:txBody>
      </p:sp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0189" y="306185"/>
            <a:ext cx="525087" cy="5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4392" y="1378342"/>
            <a:ext cx="8239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 lời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1</a:t>
            </a:r>
            <a:r>
              <a:rPr lang="vi-VN" sz="4400" b="1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Đúng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3827" y="384958"/>
            <a:ext cx="446314" cy="44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33" y="1233333"/>
            <a:ext cx="7012940" cy="202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 cứu thương dùng để dập lửa, chữa cháy đúng hay sai</a:t>
            </a:r>
            <a:endParaRPr kumimoji="0" lang="en-US" sz="4000" b="1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D2DBB7E-E85B-41B1-8FF4-ADA3F2EB4D48}"/>
              </a:ext>
            </a:extLst>
          </p:cNvPr>
          <p:cNvSpPr/>
          <p:nvPr/>
        </p:nvSpPr>
        <p:spPr>
          <a:xfrm>
            <a:off x="8693026" y="5990645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8141E4E-2029-444C-B78B-0B9EBB82DBE5}"/>
              </a:ext>
            </a:extLst>
          </p:cNvPr>
          <p:cNvSpPr/>
          <p:nvPr/>
        </p:nvSpPr>
        <p:spPr>
          <a:xfrm>
            <a:off x="8464426" y="4009445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1D42D75-5B1A-46D9-8E6E-AB333A3337E0}"/>
              </a:ext>
            </a:extLst>
          </p:cNvPr>
          <p:cNvSpPr/>
          <p:nvPr/>
        </p:nvSpPr>
        <p:spPr>
          <a:xfrm>
            <a:off x="8616826" y="4161845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0357E-201C-4700-AE72-DAFA63D8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17F1-33BA-4959-A15B-0C4A7A32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66704-10C2-4791-8B69-C6C0CC60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0813-23D5-4EB5-92E1-22802C46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86265-3253-4148-A4EE-62EC57E1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C23C653-2E49-49BE-AB9A-B4582C923B83}"/>
              </a:ext>
            </a:extLst>
          </p:cNvPr>
          <p:cNvSpPr/>
          <p:nvPr/>
        </p:nvSpPr>
        <p:spPr>
          <a:xfrm>
            <a:off x="8373939" y="4014208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3" name="Câu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46571" y="155796"/>
            <a:ext cx="546571" cy="5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47" y="1709189"/>
            <a:ext cx="9236826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/>
          </a:p>
        </p:txBody>
      </p:sp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4880" y="281246"/>
            <a:ext cx="425335" cy="4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686" y="1214283"/>
            <a:ext cx="7012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xe cứu hỏa luôn có bình chứa nước đúng hay sai?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D2DBB7E-E85B-41B1-8FF4-ADA3F2EB4D48}"/>
              </a:ext>
            </a:extLst>
          </p:cNvPr>
          <p:cNvSpPr/>
          <p:nvPr/>
        </p:nvSpPr>
        <p:spPr>
          <a:xfrm>
            <a:off x="8693026" y="5990645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8141E4E-2029-444C-B78B-0B9EBB82DBE5}"/>
              </a:ext>
            </a:extLst>
          </p:cNvPr>
          <p:cNvSpPr/>
          <p:nvPr/>
        </p:nvSpPr>
        <p:spPr>
          <a:xfrm>
            <a:off x="8464426" y="4009445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1D42D75-5B1A-46D9-8E6E-AB333A3337E0}"/>
              </a:ext>
            </a:extLst>
          </p:cNvPr>
          <p:cNvSpPr/>
          <p:nvPr/>
        </p:nvSpPr>
        <p:spPr>
          <a:xfrm>
            <a:off x="8616826" y="4161845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0357E-201C-4700-AE72-DAFA63D8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17F1-33BA-4959-A15B-0C4A7A32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2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66704-10C2-4791-8B69-C6C0CC60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20813-23D5-4EB5-92E1-22802C46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86265-3253-4148-A4EE-62EC57E1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426" y="416184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C23C653-2E49-49BE-AB9A-B4582C923B83}"/>
              </a:ext>
            </a:extLst>
          </p:cNvPr>
          <p:cNvSpPr/>
          <p:nvPr/>
        </p:nvSpPr>
        <p:spPr>
          <a:xfrm>
            <a:off x="8373939" y="4014208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14" name="Câu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66815" y="170470"/>
            <a:ext cx="561050" cy="5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47" y="1709189"/>
            <a:ext cx="9236826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Đúng.</a:t>
            </a:r>
            <a:endParaRPr lang="en-US"/>
          </a:p>
        </p:txBody>
      </p:sp>
      <p:pic>
        <p:nvPicPr>
          <p:cNvPr id="4" name="Câu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66815" y="356062"/>
            <a:ext cx="500149" cy="5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475" y="925571"/>
            <a:ext cx="7988531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Khi ngồi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trên tàu thuyền được cho chân xuống nước đúng hay sai?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4510BAD7-95F0-426A-8D59-066343773C58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7B5125E-7AED-4AB7-A56A-C823BFACEC6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8A60579-89D4-4835-9166-CBF966F87B2D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EA7D4-407A-4ECE-ACE0-AF8BA9C01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C4FCC-09F8-43A7-93D1-86E0937C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85BE8-B5B6-445A-8D49-8C6645CB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A89E4-438D-4CE2-ADF3-2EECE6AB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B8DCC-8261-4C72-A6D9-0FC12E93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BE8E50-5920-4B42-9BF7-BE59E7B45EBE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14" name="Câu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74880" y="349222"/>
            <a:ext cx="501535" cy="5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283" y="1694180"/>
            <a:ext cx="9236826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/>
          </a:p>
        </p:txBody>
      </p:sp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66815" y="239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298" y="500756"/>
            <a:ext cx="9899769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phim Vui giao thông có 2 bạn là Bin và Bo đúng hay sai  ?</a:t>
            </a: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09358D34-7607-4B48-8295-B326BE7BAAF0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EAF7054-B8C0-4021-B51E-D4CDFD33A361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F76824A-E617-4DDE-A246-AA547D9A95CA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C372C-1F14-4095-ACCA-16B62142C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61232-B156-4564-BB92-E0F5AD1C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F0AF9-EBD5-46AE-9AA8-9F63C786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B926D-1AA0-40C4-A6E8-6923C1D6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AF788D-0946-4A1D-BBBD-18E995BE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458D571-1D0A-4339-9797-78468B2235FD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3" name="Câu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3440" y="220505"/>
            <a:ext cx="560502" cy="5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283" y="1694180"/>
            <a:ext cx="9236826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/>
          </a:p>
        </p:txBody>
      </p:sp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0065" y="189808"/>
            <a:ext cx="558337" cy="5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543" y="1495204"/>
            <a:ext cx="8577366" cy="30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400" b="1" i="0" u="none" strike="noStrike" kern="1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trong phim Vui giao thông là nhân vật Mèo đúng hay sai</a:t>
            </a:r>
            <a:r>
              <a:rPr kumimoji="0" lang="en-US" sz="44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CE030CC0-43D3-4FDB-B51F-19370F9E86E9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23CFAB2-6DC4-4850-A9FC-B20E3BAA04B8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0F28257-5F3C-4D19-BB4D-05BF2A71A4C0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46D30-A3C4-44A0-A403-A1750C0A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846FF-C798-4DEA-9D6E-46493214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5296E-E586-4630-BCD6-27B898FD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B95C-1545-4AE1-8747-6B385441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4E9DE-4DB8-41C6-ABFB-98F93F6C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D73D206-BCBF-4BF9-B60C-E1694790A149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Hết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̀</a:t>
            </a:r>
          </a:p>
        </p:txBody>
      </p:sp>
      <p:pic>
        <p:nvPicPr>
          <p:cNvPr id="4" name="Câu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281247"/>
            <a:ext cx="491837" cy="4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353" y="1983481"/>
            <a:ext cx="75216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Câu trả lời là Sai.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5127" y="21474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28" y="517266"/>
            <a:ext cx="7970639" cy="221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 xanh bật lên các PTGT phải dừng lại đúng hay sai?</a:t>
            </a:r>
            <a:endParaRPr lang="en-US" sz="44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DBD9457-80C0-49BB-8F27-06507BCB53FE}"/>
              </a:ext>
            </a:extLst>
          </p:cNvPr>
          <p:cNvSpPr/>
          <p:nvPr/>
        </p:nvSpPr>
        <p:spPr>
          <a:xfrm>
            <a:off x="10166168" y="557263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F06844C-4595-49F7-A57C-C12778DD27DC}"/>
              </a:ext>
            </a:extLst>
          </p:cNvPr>
          <p:cNvSpPr/>
          <p:nvPr/>
        </p:nvSpPr>
        <p:spPr>
          <a:xfrm>
            <a:off x="9937568" y="359143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2BD1328-6B3A-4A36-B163-D27A9800A96F}"/>
              </a:ext>
            </a:extLst>
          </p:cNvPr>
          <p:cNvSpPr/>
          <p:nvPr/>
        </p:nvSpPr>
        <p:spPr>
          <a:xfrm>
            <a:off x="10089968" y="374383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94A2C-9038-4CFE-9554-00FEC2A6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B0ABF-03BE-4161-8230-8EAA0C0A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3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3B230-8032-49AC-9868-AC6D9BC6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5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914BD-0564-40EA-82F5-A9EE65DF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7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9B55B-FE72-4286-847B-2EB243AA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568" y="374383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BD008886-0E63-48E1-B4E2-E71C4F20797E}"/>
              </a:ext>
            </a:extLst>
          </p:cNvPr>
          <p:cNvSpPr/>
          <p:nvPr/>
        </p:nvSpPr>
        <p:spPr>
          <a:xfrm>
            <a:off x="9847081" y="359619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63905" y="281125"/>
            <a:ext cx="472281" cy="47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522" y="580766"/>
            <a:ext cx="78005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là Sai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8" y="2989985"/>
            <a:ext cx="4561608" cy="3421206"/>
          </a:xfrm>
          <a:prstGeom prst="rect">
            <a:avLst/>
          </a:prstGeom>
        </p:spPr>
      </p:pic>
      <p:pic>
        <p:nvPicPr>
          <p:cNvPr id="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127" y="338311"/>
            <a:ext cx="484909" cy="48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2848" y="1983481"/>
            <a:ext cx="7335013" cy="232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 tín hiệu giao thông có 2 màu đúng hay sai?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7B90C83-7ADF-455E-BC03-E7ED0A92B3F7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F7C4E9-8047-4AF1-AF41-C68A4FC1FF36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EBD2817-C4A5-4E12-9954-5324D4002AD4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601F3-D8C0-4AED-B182-0F902B8C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29EF-0A4D-4257-86D9-8FF3E0DD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2051F-6839-4E2F-9FFD-B16F7205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83A9B-BEB6-4D8C-9602-1F5B6381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55C5E-ECC1-45D0-9782-349EBDED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BB8BFF7-C0AA-4A4E-BEB0-C9ED62B0FE59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13" name="Câu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97676" y="205048"/>
            <a:ext cx="497676" cy="49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593" y="1983481"/>
            <a:ext cx="72651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trả lời là Sai.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3316" y="362989"/>
            <a:ext cx="385157" cy="38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575" y="1459865"/>
            <a:ext cx="11119485" cy="149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400" b="1" kern="1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đi xe máy phải đội mũ bảo hiểm đúng hay sai?</a:t>
            </a:r>
            <a:endParaRPr lang="en-US" sz="44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entagon 3">
            <a:extLst>
              <a:ext uri="{FF2B5EF4-FFF2-40B4-BE49-F238E27FC236}">
                <a16:creationId xmlns:a16="http://schemas.microsoft.com/office/drawing/2014/main" id="{B9869FCC-EE41-481A-850D-93AEDA0BA1DC}"/>
              </a:ext>
            </a:extLst>
          </p:cNvPr>
          <p:cNvSpPr/>
          <p:nvPr/>
        </p:nvSpPr>
        <p:spPr>
          <a:xfrm>
            <a:off x="656408" y="5816474"/>
            <a:ext cx="12192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BFD874-E77B-4DED-B2AE-F3E476614513}"/>
              </a:ext>
            </a:extLst>
          </p:cNvPr>
          <p:cNvSpPr/>
          <p:nvPr/>
        </p:nvSpPr>
        <p:spPr>
          <a:xfrm>
            <a:off x="427808" y="3835274"/>
            <a:ext cx="1524000" cy="15240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7252A2D-F081-419E-A4F1-91488DC19A6A}"/>
              </a:ext>
            </a:extLst>
          </p:cNvPr>
          <p:cNvSpPr/>
          <p:nvPr/>
        </p:nvSpPr>
        <p:spPr>
          <a:xfrm>
            <a:off x="580208" y="3987674"/>
            <a:ext cx="1189038" cy="11890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E6357-4F9A-4065-83D5-BA5B6385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A041A-8E92-4CF3-AF97-A1217EC60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05990-02B2-4393-9460-9138B23F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2D542-5780-43FE-9472-084CBFB7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9AB0BC-EC78-4CDB-93E1-4476F639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8" y="3987674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E9A9D39-9225-4C43-A703-07AD97641581}"/>
              </a:ext>
            </a:extLst>
          </p:cNvPr>
          <p:cNvSpPr/>
          <p:nvPr/>
        </p:nvSpPr>
        <p:spPr>
          <a:xfrm>
            <a:off x="337321" y="3840037"/>
            <a:ext cx="1676400" cy="1676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</a:rPr>
              <a:t>Hết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giơ</a:t>
            </a:r>
            <a:r>
              <a:rPr lang="en-US" sz="4000" b="1" dirty="0">
                <a:solidFill>
                  <a:srgbClr val="FFFF00"/>
                </a:solidFill>
              </a:rPr>
              <a:t>̀</a:t>
            </a:r>
          </a:p>
        </p:txBody>
      </p:sp>
      <p:pic>
        <p:nvPicPr>
          <p:cNvPr id="4" name="Câu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75508" y="210575"/>
            <a:ext cx="475508" cy="47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7113" y="1983481"/>
            <a:ext cx="77780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</a:t>
            </a:r>
            <a:r>
              <a:rPr kumimoji="0" lang="en-US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Câu trả lời là Đúng.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Đú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5128" y="338051"/>
            <a:ext cx="526472" cy="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749</Words>
  <Application>Microsoft Office PowerPoint</Application>
  <PresentationFormat>Widescreen</PresentationFormat>
  <Paragraphs>180</Paragraphs>
  <Slides>39</Slides>
  <Notes>0</Notes>
  <HiddenSlides>0</HiddenSlides>
  <MMClips>38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trả lời 9: Câu trả lời là Đúng.</vt:lpstr>
      <vt:lpstr>PowerPoint Presentation</vt:lpstr>
      <vt:lpstr>Câu trả lời 10: Câu trả lời là Đúng.</vt:lpstr>
      <vt:lpstr>PowerPoint Presentation</vt:lpstr>
      <vt:lpstr>Câu trả lời 11: Câu trả lời là Đúng.</vt:lpstr>
      <vt:lpstr>PowerPoint Presentation</vt:lpstr>
      <vt:lpstr>Câu trả lời 12: Câu trả lời là Sai.</vt:lpstr>
      <vt:lpstr>PowerPoint Presentation</vt:lpstr>
      <vt:lpstr>Câu trả lời 13: Câu trả lời là Đúng.</vt:lpstr>
      <vt:lpstr>PowerPoint Presentation</vt:lpstr>
      <vt:lpstr>Câu trả lời 14: Câu trả lời là Sai.</vt:lpstr>
      <vt:lpstr>PowerPoint Presentation</vt:lpstr>
      <vt:lpstr>Câu trả lời 15: Câu trả lời là Sai.</vt:lpstr>
      <vt:lpstr>PowerPoint Presentation</vt:lpstr>
      <vt:lpstr>Câu trả lời 16: Câu trả lời là Đúng.</vt:lpstr>
      <vt:lpstr>PowerPoint Presentation</vt:lpstr>
      <vt:lpstr>Câu trả lời 17: Câu trả lời là Sai.</vt:lpstr>
      <vt:lpstr>PowerPoint Presentation</vt:lpstr>
      <vt:lpstr>Câu trả lời 18: Câu trả lời là Sai.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5A1</cp:lastModifiedBy>
  <cp:revision>95</cp:revision>
  <dcterms:created xsi:type="dcterms:W3CDTF">2023-11-27T01:49:00Z</dcterms:created>
  <dcterms:modified xsi:type="dcterms:W3CDTF">2024-02-26T03:49:26Z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53B516CD9D5049998F16284A796E1260_12</vt:lpwstr>
  </property>
  <property fmtid="{D5CDD505-2E9C-101B-9397-08002B2CF9AE}" pid="3" name="KSOProductBuildVer">
    <vt:lpwstr>1033-12.2.0.13306</vt:lpwstr>
  </property>
</Properties>
</file>