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76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2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6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3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6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12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4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43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8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632D4-5F99-4B17-B78A-8E4ECE6CF2A3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957EB-474D-4C79-9955-E68662520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gif"/><Relationship Id="rId5" Type="http://schemas.openxmlformats.org/officeDocument/2006/relationships/image" Target="../media/image2.png"/><Relationship Id="rId10" Type="http://schemas.openxmlformats.org/officeDocument/2006/relationships/image" Target="../media/image8.gif"/><Relationship Id="rId4" Type="http://schemas.openxmlformats.org/officeDocument/2006/relationships/image" Target="../media/image3.jpg"/><Relationship Id="rId9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8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gif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5621" y="1876270"/>
            <a:ext cx="7443989" cy="1725768"/>
          </a:xfrm>
          <a:prstGeom prst="rect">
            <a:avLst/>
          </a:prstGeom>
          <a:noFill/>
        </p:spPr>
        <p:txBody>
          <a:bodyPr wrap="square" rtlCol="0">
            <a:prstTxWarp prst="textButton">
              <a:avLst/>
            </a:prstTxWarp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0631" y="2537247"/>
            <a:ext cx="5112913" cy="1064791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3817" y="4001405"/>
            <a:ext cx="439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3817" y="4616700"/>
            <a:ext cx="3271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30-35”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qua bog tron da s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7008" y="3257594"/>
            <a:ext cx="1772992" cy="11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5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25770" y="965915"/>
            <a:ext cx="7057622" cy="1481071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>
                <a:gd name="adj" fmla="val 51739"/>
              </a:avLst>
            </a:prstTxWarp>
            <a:spAutoFit/>
          </a:bodyPr>
          <a:lstStyle/>
          <a:p>
            <a:r>
              <a:rPr lang="en-US" sz="44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C KHOI D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7705" y="4617697"/>
            <a:ext cx="695460" cy="54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35" y="3886200"/>
            <a:ext cx="297180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7" y="2055813"/>
            <a:ext cx="2215167" cy="1612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320" y="2345196"/>
            <a:ext cx="1622737" cy="19291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27" y="2446986"/>
            <a:ext cx="4400886" cy="24932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5" y="3668601"/>
            <a:ext cx="3660411" cy="112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881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12135" y="1249251"/>
            <a:ext cx="8731876" cy="180304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9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96" y="2546306"/>
            <a:ext cx="3507078" cy="1390113"/>
          </a:xfrm>
          <a:prstGeom prst="rect">
            <a:avLst/>
          </a:prstGeom>
        </p:spPr>
      </p:pic>
      <p:pic>
        <p:nvPicPr>
          <p:cNvPr id="9" name="Con Cào Cào ReMix - Chú Ếch Con ReMix - Con Heo Đất ReMix Nhạc thiếu nhi sôi động vui nhộ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2535" y="3898252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0" y="3598784"/>
            <a:ext cx="4110373" cy="308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7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3827172" y="523852"/>
            <a:ext cx="9203028" cy="1008108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HỌC: CHUYỀN BÓNG QUA ĐẦU QUA CHÂN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é Bào Ngư - Bống Bống Bang B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5997" y="306436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389" y="782592"/>
            <a:ext cx="2176530" cy="2327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31" y="1608427"/>
            <a:ext cx="1429555" cy="296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1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2485622" y="512271"/>
            <a:ext cx="5640946" cy="2356833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VẬN ĐỘNG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90" y="2311399"/>
            <a:ext cx="2304781" cy="2431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72" y="2540793"/>
            <a:ext cx="2476500" cy="3467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668" y="2823054"/>
            <a:ext cx="2971800" cy="3714750"/>
          </a:xfrm>
          <a:prstGeom prst="rect">
            <a:avLst/>
          </a:prstGeom>
        </p:spPr>
      </p:pic>
      <p:pic>
        <p:nvPicPr>
          <p:cNvPr id="9" name="Đang Cập Nhật – Tiếng Vỗ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0831" y="5190727"/>
            <a:ext cx="582234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3187" y="1420612"/>
            <a:ext cx="3848905" cy="3693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TÔ VÀ CHIM SẺ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8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52" y="0"/>
            <a:ext cx="12282152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67448" y="1043189"/>
            <a:ext cx="4610637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 TĨNH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oitinh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2394" y="2647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49</Words>
  <Application>Microsoft Office PowerPoint</Application>
  <PresentationFormat>Widescreen</PresentationFormat>
  <Paragraphs>10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Trương</dc:creator>
  <cp:lastModifiedBy>Admin</cp:lastModifiedBy>
  <cp:revision>8</cp:revision>
  <dcterms:created xsi:type="dcterms:W3CDTF">2018-11-19T01:45:36Z</dcterms:created>
  <dcterms:modified xsi:type="dcterms:W3CDTF">2024-03-17T13:37:03Z</dcterms:modified>
</cp:coreProperties>
</file>