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77" r:id="rId5"/>
    <p:sldId id="267" r:id="rId6"/>
    <p:sldId id="269" r:id="rId7"/>
    <p:sldId id="270" r:id="rId8"/>
    <p:sldId id="271" r:id="rId9"/>
    <p:sldId id="272" r:id="rId10"/>
    <p:sldId id="273" r:id="rId11"/>
    <p:sldId id="276" r:id="rId12"/>
    <p:sldId id="274" r:id="rId13"/>
    <p:sldId id="257" r:id="rId14"/>
    <p:sldId id="258" r:id="rId15"/>
    <p:sldId id="261" r:id="rId16"/>
    <p:sldId id="262" r:id="rId17"/>
    <p:sldId id="263" r:id="rId18"/>
    <p:sldId id="264" r:id="rId19"/>
    <p:sldId id="282" r:id="rId20"/>
    <p:sldId id="275" r:id="rId21"/>
    <p:sldId id="259" r:id="rId22"/>
    <p:sldId id="279" r:id="rId23"/>
    <p:sldId id="280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457D-6648-4D7F-99A5-DAC209341BC6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MComputer\Downloads\Truy&#7879;n%20M&#243;n%20qu&#224;%20t&#7863;ng%20m&#7865;%20-%20Truyen%20mon%20qua%20tang%20me%20-%20Thi&#7871;u%20nhi%20TV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2.bp.blogspot.com/-cebHcoo5H5E/VFismEs7LiI/AAAAAAAASsI/n-CpYzHEll8/s1600/IMG_2733a~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1.bp.blogspot.com/-FidFXZPUiUY/VFismQ0uryI/AAAAAAAASsM/dM--cpRuthY/s1600/IMG_2733b~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4.bp.blogspot.com/-SLWwQev1gPk/VFism-M6AbI/AAAAAAAASsU/iKKL-xOLCbE/s1600/IMG_2734b~1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1.bp.blogspot.com/-rdZHodj9vss/VFislZx_IqI/AAAAAAAASsE/Nr3-mDFrI7g/s1600/IMG_2734a~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1.bp.blogspot.com/-6kHli77ZRWM/VFisn518J8I/AAAAAAAASsg/NYKmjG1U1jg/s1600/IMG_2735a~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1.bp.blogspot.com/-czUGlrVm07A/VFisoSQku5I/AAAAAAAASsk/KmV32qEul80/s1600/IMG_2735bJPG~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MComputer\Downloads\Truy&#7879;n%20M&#243;n%20qu&#224;%20t&#7863;ng%20m&#7865;%20-%20Truyen%20mon%20qua%20tang%20me%20-%20Thi&#7871;u%20nhi%20TV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ownloads\MoiBanAn-V.A-3755144_hq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58180" cy="857256"/>
          </a:xfrm>
        </p:spPr>
        <p:txBody>
          <a:bodyPr/>
          <a:lstStyle/>
          <a:p>
            <a:r>
              <a:rPr lang="en-US" b="1" dirty="0" smtClean="0"/>
              <a:t>GIÁO ÁN: PTTC- KNXH</a:t>
            </a:r>
            <a:endParaRPr lang="vi-V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214422"/>
            <a:ext cx="7858180" cy="49292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Truyện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QUÀ TẶNG MẸ</a:t>
            </a:r>
            <a:endParaRPr lang="vi-V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CHUYỆN: QUÀ TẶNG MẸ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Truyện Món quà tặng mẹ - Truyen mon qua tang me - Thiếu nhi 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4" name="Truyện Món quà tặng mẹ - Truyen mon qua tang me - Thiếu nhi 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71414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39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1</a:t>
            </a:r>
            <a:br>
              <a:rPr lang="en-US" dirty="0" smtClean="0"/>
            </a:b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2 minh </a:t>
            </a:r>
            <a:r>
              <a:rPr lang="en-US" dirty="0" err="1" smtClean="0"/>
              <a:t>họa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2.bp.blogspot.com/-cebHcoo5H5E/VFismEs7LiI/AAAAAAAASsI/n-CpYzHEll8/s1600/IMG_2733a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7" y="214290"/>
            <a:ext cx="8286808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1.bp.blogspot.com/-FidFXZPUiUY/VFismQ0uryI/AAAAAAAASsM/dM--cpRuthY/s1600/IMG_2733b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https://4.bp.blogspot.com/-SLWwQev1gPk/VFism-M6AbI/AAAAAAAASsU/iKKL-xOLCbE/s1600/IMG_2734b~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1.bp.blogspot.com/-rdZHodj9vss/VFislZx_IqI/AAAAAAAASsE/Nr3-mDFrI7g/s1600/IMG_2734a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1.bp.blogspot.com/-6kHli77ZRWM/VFisn518J8I/AAAAAAAASsg/NYKmjG1U1jg/s1600/IMG_2735a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1.bp.blogspot.com/-czUGlrVm07A/VFisoSQku5I/AAAAAAAASsk/KmV32qEul80/s1600/IMG_2735bJPG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Truyện Món quà tặng mẹ - Truyen mon qua tang me - Thiếu nhi 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4" name="Truyện Món quà tặng mẹ - Truyen mon qua tang me - Thiếu nhi 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71414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39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14478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/>
              <a:t>TRUYỆN: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15370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Cô kể chuyện gì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Vậy bố bạn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Nhi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và bạn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Nhi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đã thủ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thỉ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với nhau ntn?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Và cuối cùng thì bạn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Nhi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có hoa tặng mẹ  không ?  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Mẹ </a:t>
            </a:r>
            <a:r>
              <a:rPr lang="nl-NL"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nl-NL" smtClean="0">
                <a:latin typeface="Times New Roman" pitchFamily="18" charset="0"/>
                <a:cs typeface="Times New Roman" pitchFamily="18" charset="0"/>
              </a:rPr>
              <a:t>Nhi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đã nói gì với bạn nhi ?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17013" cy="679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GIÁO DỤC:Biết </a:t>
            </a:r>
            <a:r>
              <a:rPr lang="en-US" sz="3600" smtClean="0"/>
              <a:t>học tập đức tính của bạn Nhi luon yêu thương mẹ, nghĩ đến mẹ.</a:t>
            </a:r>
          </a:p>
        </p:txBody>
      </p:sp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8263"/>
            <a:ext cx="9144000" cy="6858001"/>
          </a:xfrm>
        </p:spPr>
      </p:pic>
      <p:pic>
        <p:nvPicPr>
          <p:cNvPr id="17412" name="Picture 2" descr="C:\Users\Administrator\Desktop\20-11-51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953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Administrator\Desktop\covame_zpsxrlizrg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063" y="762000"/>
            <a:ext cx="4467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Administrator\Desktop\tải xuố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46910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C:\Users\Administrator\Desktop\IMG_1145a~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1063" y="3886200"/>
            <a:ext cx="44259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Thơ</a:t>
            </a:r>
            <a:r>
              <a:rPr lang="en-US" dirty="0" smtClean="0"/>
              <a:t>: YÊU MẸ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vi-V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Hát</a:t>
            </a:r>
            <a:r>
              <a:rPr lang="en-US" dirty="0" smtClean="0"/>
              <a:t>: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tôi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"/>
            <a:ext cx="8686800" cy="6903720"/>
          </a:xfrm>
        </p:spPr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715404" cy="6858000"/>
          </a:xfrm>
        </p:spPr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: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</a:t>
            </a:r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endParaRPr lang="vi-VN" dirty="0"/>
          </a:p>
        </p:txBody>
      </p:sp>
      <p:pic>
        <p:nvPicPr>
          <p:cNvPr id="4" name="MoiBanAn-V.A-3755144_h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357686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ia%20dinh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Nhu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cầu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ăn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1266"/>
            <a:ext cx="8229600" cy="1143000"/>
          </a:xfrm>
        </p:spPr>
        <p:txBody>
          <a:bodyPr/>
          <a:lstStyle/>
          <a:p>
            <a:r>
              <a:rPr lang="en-US" dirty="0" err="1" smtClean="0"/>
              <a:t>Nhu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2" y="4362450"/>
            <a:ext cx="3810000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93" y="1284403"/>
            <a:ext cx="3728717" cy="242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" y="1284403"/>
            <a:ext cx="3810000" cy="2420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50" y="4437112"/>
            <a:ext cx="359255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Nhu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,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73" y="1268760"/>
            <a:ext cx="4181446" cy="2920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923928" cy="2920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09120"/>
            <a:ext cx="4158672" cy="234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09120"/>
            <a:ext cx="392392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Computer\Documents\tải xuống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92961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:\Users\MComputer\Document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MComputer\Document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94</Words>
  <Application>Microsoft Office PowerPoint</Application>
  <PresentationFormat>On-screen Show (4:3)</PresentationFormat>
  <Paragraphs>19</Paragraphs>
  <Slides>23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GIÁO ÁN: PTTC- KNXH</vt:lpstr>
      <vt:lpstr>PowerPoint Presentation</vt:lpstr>
      <vt:lpstr>PowerPoint Presentation</vt:lpstr>
      <vt:lpstr>PowerPoint Presentation</vt:lpstr>
      <vt:lpstr>Nhu cầu ở</vt:lpstr>
      <vt:lpstr>Nhu cầu vui chơi, giải trí</vt:lpstr>
      <vt:lpstr>Nhu cầu chăm sóc và yêu thương</vt:lpstr>
      <vt:lpstr>PowerPoint Presentation</vt:lpstr>
      <vt:lpstr>PowerPoint Presentation</vt:lpstr>
      <vt:lpstr>CHUYỆN: QUÀ TẶNG MẸ</vt:lpstr>
      <vt:lpstr>PowerPoint Presentation</vt:lpstr>
      <vt:lpstr>Kể diễn cảm lần 1 Kể lần 2 minh họa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giảng nội dung</vt:lpstr>
      <vt:lpstr>GIÁO DỤC:Biết học tập đức tính của bạn Nhi luon yêu thương mẹ, nghĩ đến mẹ.</vt:lpstr>
      <vt:lpstr>Thơ: YÊU MẸ</vt:lpstr>
      <vt:lpstr>Hát: Nhà của tôi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ÁN: PTTC- KNXH</dc:title>
  <dc:creator>MCom</dc:creator>
  <cp:lastModifiedBy>Admin</cp:lastModifiedBy>
  <cp:revision>25</cp:revision>
  <dcterms:created xsi:type="dcterms:W3CDTF">2018-11-06T13:10:41Z</dcterms:created>
  <dcterms:modified xsi:type="dcterms:W3CDTF">2024-03-17T15:51:34Z</dcterms:modified>
</cp:coreProperties>
</file>