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HUYỆN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AN DƯƠNG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TRƯỜNG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MẦM NON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LÊ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THIỆN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838200" y="2667000"/>
            <a:ext cx="76962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BIỆT</a:t>
            </a:r>
            <a:endParaRPr lang="en-US" sz="5400" b="1" i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413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71</cp:revision>
  <dcterms:created xsi:type="dcterms:W3CDTF">2016-04-10T13:01:26Z</dcterms:created>
  <dcterms:modified xsi:type="dcterms:W3CDTF">2024-03-17T15:55:33Z</dcterms:modified>
</cp:coreProperties>
</file>