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2" r:id="rId5"/>
    <p:sldId id="259" r:id="rId6"/>
    <p:sldId id="273" r:id="rId7"/>
    <p:sldId id="260" r:id="rId8"/>
    <p:sldId id="261" r:id="rId9"/>
    <p:sldId id="262" r:id="rId10"/>
    <p:sldId id="271" r:id="rId11"/>
    <p:sldId id="263" r:id="rId12"/>
    <p:sldId id="274" r:id="rId13"/>
    <p:sldId id="264" r:id="rId14"/>
    <p:sldId id="270" r:id="rId15"/>
    <p:sldId id="269" r:id="rId16"/>
    <p:sldId id="266" r:id="rId17"/>
  </p:sldIdLst>
  <p:sldSz cx="18288000" cy="10287000"/>
  <p:notesSz cx="6858000" cy="9144000"/>
  <p:embeddedFontLs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jpeg"/><Relationship Id="rId3" Type="http://schemas.openxmlformats.org/officeDocument/2006/relationships/image" Target="../media/image18.svg"/><Relationship Id="rId7" Type="http://schemas.openxmlformats.org/officeDocument/2006/relationships/image" Target="../media/image11.svg"/><Relationship Id="rId12"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0.jpeg"/><Relationship Id="rId5" Type="http://schemas.openxmlformats.org/officeDocument/2006/relationships/image" Target="../media/image5.svg"/><Relationship Id="rId10" Type="http://schemas.openxmlformats.org/officeDocument/2006/relationships/image" Target="../media/image19.jpeg"/><Relationship Id="rId4" Type="http://schemas.openxmlformats.org/officeDocument/2006/relationships/image" Target="../media/image3.png"/><Relationship Id="rId9"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6.jpe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9.jpeg"/><Relationship Id="rId3" Type="http://schemas.openxmlformats.org/officeDocument/2006/relationships/image" Target="../media/image5.png"/><Relationship Id="rId7" Type="http://schemas.openxmlformats.org/officeDocument/2006/relationships/image" Target="../media/image3.png"/><Relationship Id="rId12"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7.jpeg"/><Relationship Id="rId5" Type="http://schemas.openxmlformats.org/officeDocument/2006/relationships/image" Target="../media/image10.png"/><Relationship Id="rId10" Type="http://schemas.openxmlformats.org/officeDocument/2006/relationships/image" Target="../media/image11.svg"/><Relationship Id="rId4" Type="http://schemas.openxmlformats.org/officeDocument/2006/relationships/image" Target="../media/image9.sv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svg"/><Relationship Id="rId7" Type="http://schemas.openxmlformats.org/officeDocument/2006/relationships/image" Target="../media/image11.svg"/><Relationship Id="rId12" Type="http://schemas.openxmlformats.org/officeDocument/2006/relationships/image" Target="../media/image32.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1.jpeg"/><Relationship Id="rId5" Type="http://schemas.openxmlformats.org/officeDocument/2006/relationships/image" Target="../media/image5.svg"/><Relationship Id="rId10"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svg"/><Relationship Id="rId7"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svg"/><Relationship Id="rId7"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5.svg"/><Relationship Id="rId7" Type="http://schemas.openxmlformats.org/officeDocument/2006/relationships/image" Target="../media/image3.png"/><Relationship Id="rId12"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2.svg"/><Relationship Id="rId10" Type="http://schemas.openxmlformats.org/officeDocument/2006/relationships/image" Target="../media/image7.svg"/><Relationship Id="rId4" Type="http://schemas.openxmlformats.org/officeDocument/2006/relationships/image" Target="../media/image1.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1.svg"/><Relationship Id="rId4" Type="http://schemas.openxmlformats.org/officeDocument/2006/relationships/image" Target="../media/image9.sv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11.svg"/><Relationship Id="rId4" Type="http://schemas.openxmlformats.org/officeDocument/2006/relationships/image" Target="../media/image9.sv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8.sv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0.png"/><Relationship Id="rId10" Type="http://schemas.openxmlformats.org/officeDocument/2006/relationships/image" Target="../media/image11.svg"/><Relationship Id="rId4" Type="http://schemas.openxmlformats.org/officeDocument/2006/relationships/image" Target="../media/image9.sv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6.svg"/><Relationship Id="rId3" Type="http://schemas.openxmlformats.org/officeDocument/2006/relationships/image" Target="../media/image29.svg"/><Relationship Id="rId7" Type="http://schemas.openxmlformats.org/officeDocument/2006/relationships/image" Target="../media/image24.sv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svg"/><Relationship Id="rId5" Type="http://schemas.openxmlformats.org/officeDocument/2006/relationships/image" Target="../media/image22.sv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11.sv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872430"/>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4969288" y="6766764"/>
            <a:ext cx="6069438" cy="3973190"/>
          </a:xfrm>
          <a:custGeom>
            <a:avLst/>
            <a:gdLst/>
            <a:ahLst/>
            <a:cxnLst/>
            <a:rect l="l" t="t" r="r" b="b"/>
            <a:pathLst>
              <a:path w="6069438" h="3973190">
                <a:moveTo>
                  <a:pt x="0" y="0"/>
                </a:moveTo>
                <a:lnTo>
                  <a:pt x="6069438" y="0"/>
                </a:lnTo>
                <a:lnTo>
                  <a:pt x="6069438" y="3973190"/>
                </a:lnTo>
                <a:lnTo>
                  <a:pt x="0" y="39731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2142341" y="7007895"/>
            <a:ext cx="6342082" cy="3778690"/>
          </a:xfrm>
          <a:custGeom>
            <a:avLst/>
            <a:gdLst/>
            <a:ahLst/>
            <a:cxnLst/>
            <a:rect l="l" t="t" r="r" b="b"/>
            <a:pathLst>
              <a:path w="6342082" h="3778690">
                <a:moveTo>
                  <a:pt x="0" y="0"/>
                </a:moveTo>
                <a:lnTo>
                  <a:pt x="6342082" y="0"/>
                </a:lnTo>
                <a:lnTo>
                  <a:pt x="6342082" y="3778690"/>
                </a:lnTo>
                <a:lnTo>
                  <a:pt x="0" y="3778690"/>
                </a:lnTo>
                <a:lnTo>
                  <a:pt x="0" y="0"/>
                </a:lnTo>
                <a:close/>
              </a:path>
            </a:pathLst>
          </a:custGeom>
          <a:blipFill>
            <a:blip r:embed="rId4"/>
            <a:stretch>
              <a:fillRect/>
            </a:stretch>
          </a:blipFill>
        </p:spPr>
      </p:sp>
      <p:sp>
        <p:nvSpPr>
          <p:cNvPr id="9" name="Freeform 9"/>
          <p:cNvSpPr/>
          <p:nvPr/>
        </p:nvSpPr>
        <p:spPr>
          <a:xfrm>
            <a:off x="15266988" y="11314"/>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5">
              <a:extLst>
                <a:ext uri="{96DAC541-7B7A-43D3-8B79-37D633B846F1}">
                  <asvg:svgBlip xmlns:asvg="http://schemas.microsoft.com/office/drawing/2016/SVG/main" xmlns="" r:embed="rId6"/>
                </a:ext>
              </a:extLst>
            </a:blip>
            <a:stretch>
              <a:fillRect l="-246415" t="-129667"/>
            </a:stretch>
          </a:blipFill>
        </p:spPr>
      </p:sp>
      <p:sp>
        <p:nvSpPr>
          <p:cNvPr id="10" name="Freeform 10"/>
          <p:cNvSpPr/>
          <p:nvPr/>
        </p:nvSpPr>
        <p:spPr>
          <a:xfrm rot="-726169">
            <a:off x="10908236" y="-810253"/>
            <a:ext cx="1393004" cy="1950206"/>
          </a:xfrm>
          <a:custGeom>
            <a:avLst/>
            <a:gdLst/>
            <a:ahLst/>
            <a:cxnLst/>
            <a:rect l="l" t="t" r="r" b="b"/>
            <a:pathLst>
              <a:path w="1393004" h="1950206">
                <a:moveTo>
                  <a:pt x="0" y="0"/>
                </a:moveTo>
                <a:lnTo>
                  <a:pt x="1393004" y="0"/>
                </a:lnTo>
                <a:lnTo>
                  <a:pt x="1393004" y="1950206"/>
                </a:lnTo>
                <a:lnTo>
                  <a:pt x="0" y="1950206"/>
                </a:lnTo>
                <a:lnTo>
                  <a:pt x="0" y="0"/>
                </a:lnTo>
                <a:close/>
              </a:path>
            </a:pathLst>
          </a:custGeom>
          <a:blipFill>
            <a:blip r:embed="rId7">
              <a:extLst>
                <a:ext uri="{96DAC541-7B7A-43D3-8B79-37D633B846F1}">
                  <asvg:svgBlip xmlns:asvg="http://schemas.microsoft.com/office/drawing/2016/SVG/main" xmlns="" r:embed="rId8"/>
                </a:ext>
              </a:extLst>
            </a:blip>
            <a:stretch>
              <a:fillRect l="-26833" t="-37953" r="-344151" b="-234981"/>
            </a:stretch>
          </a:blipFill>
        </p:spPr>
      </p:sp>
      <p:sp>
        <p:nvSpPr>
          <p:cNvPr id="11" name="Freeform 11"/>
          <p:cNvSpPr/>
          <p:nvPr/>
        </p:nvSpPr>
        <p:spPr>
          <a:xfrm rot="-2355099">
            <a:off x="13839193" y="-296560"/>
            <a:ext cx="883387" cy="1236742"/>
          </a:xfrm>
          <a:custGeom>
            <a:avLst/>
            <a:gdLst/>
            <a:ahLst/>
            <a:cxnLst/>
            <a:rect l="l" t="t" r="r" b="b"/>
            <a:pathLst>
              <a:path w="883387" h="1236742">
                <a:moveTo>
                  <a:pt x="0" y="0"/>
                </a:moveTo>
                <a:lnTo>
                  <a:pt x="883387" y="0"/>
                </a:lnTo>
                <a:lnTo>
                  <a:pt x="883387" y="1236742"/>
                </a:lnTo>
                <a:lnTo>
                  <a:pt x="0" y="1236742"/>
                </a:lnTo>
                <a:lnTo>
                  <a:pt x="0" y="0"/>
                </a:lnTo>
                <a:close/>
              </a:path>
            </a:pathLst>
          </a:custGeom>
          <a:blipFill>
            <a:blip r:embed="rId7">
              <a:extLst>
                <a:ext uri="{96DAC541-7B7A-43D3-8B79-37D633B846F1}">
                  <asvg:svgBlip xmlns:asvg="http://schemas.microsoft.com/office/drawing/2016/SVG/main" xmlns="" r:embed="rId8"/>
                </a:ext>
              </a:extLst>
            </a:blip>
            <a:stretch>
              <a:fillRect l="-26833" t="-37953" r="-344151" b="-234981"/>
            </a:stretch>
          </a:blipFill>
        </p:spPr>
      </p:sp>
      <p:sp>
        <p:nvSpPr>
          <p:cNvPr id="12" name="Freeform 12"/>
          <p:cNvSpPr/>
          <p:nvPr/>
        </p:nvSpPr>
        <p:spPr>
          <a:xfrm rot="-2920782">
            <a:off x="15751902" y="1962922"/>
            <a:ext cx="623215" cy="872500"/>
          </a:xfrm>
          <a:custGeom>
            <a:avLst/>
            <a:gdLst/>
            <a:ahLst/>
            <a:cxnLst/>
            <a:rect l="l" t="t" r="r" b="b"/>
            <a:pathLst>
              <a:path w="623215" h="872500">
                <a:moveTo>
                  <a:pt x="0" y="0"/>
                </a:moveTo>
                <a:lnTo>
                  <a:pt x="623214" y="0"/>
                </a:lnTo>
                <a:lnTo>
                  <a:pt x="623214" y="872500"/>
                </a:lnTo>
                <a:lnTo>
                  <a:pt x="0" y="872500"/>
                </a:lnTo>
                <a:lnTo>
                  <a:pt x="0" y="0"/>
                </a:lnTo>
                <a:close/>
              </a:path>
            </a:pathLst>
          </a:custGeom>
          <a:blipFill>
            <a:blip r:embed="rId7">
              <a:extLst>
                <a:ext uri="{96DAC541-7B7A-43D3-8B79-37D633B846F1}">
                  <asvg:svgBlip xmlns:asvg="http://schemas.microsoft.com/office/drawing/2016/SVG/main" xmlns="" r:embed="rId8"/>
                </a:ext>
              </a:extLst>
            </a:blip>
            <a:stretch>
              <a:fillRect l="-26833" t="-37953" r="-344151" b="-234981"/>
            </a:stretch>
          </a:blipFill>
        </p:spPr>
      </p:sp>
      <p:sp>
        <p:nvSpPr>
          <p:cNvPr id="13" name="Freeform 13"/>
          <p:cNvSpPr/>
          <p:nvPr/>
        </p:nvSpPr>
        <p:spPr>
          <a:xfrm>
            <a:off x="0" y="316621"/>
            <a:ext cx="4561281" cy="3423420"/>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9">
              <a:extLst>
                <a:ext uri="{96DAC541-7B7A-43D3-8B79-37D633B846F1}">
                  <asvg:svgBlip xmlns:asvg="http://schemas.microsoft.com/office/drawing/2016/SVG/main" xmlns="" r:embed="rId10"/>
                </a:ext>
              </a:extLst>
            </a:blip>
            <a:stretch>
              <a:fillRect l="-36727" t="-1150" r="-6100"/>
            </a:stretch>
          </a:blipFill>
        </p:spPr>
      </p:sp>
      <p:sp>
        <p:nvSpPr>
          <p:cNvPr id="15" name="Freeform 15"/>
          <p:cNvSpPr/>
          <p:nvPr/>
        </p:nvSpPr>
        <p:spPr>
          <a:xfrm rot="5400000">
            <a:off x="16774008" y="547037"/>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5">
              <a:extLst>
                <a:ext uri="{96DAC541-7B7A-43D3-8B79-37D633B846F1}">
                  <asvg:svgBlip xmlns:asvg="http://schemas.microsoft.com/office/drawing/2016/SVG/main" xmlns="" r:embed="rId6"/>
                </a:ext>
              </a:extLst>
            </a:blip>
            <a:stretch>
              <a:fillRect l="-246415" t="-129667"/>
            </a:stretch>
          </a:blipFill>
        </p:spPr>
      </p:sp>
      <p:sp>
        <p:nvSpPr>
          <p:cNvPr id="16" name="TextBox 15">
            <a:extLst>
              <a:ext uri="{FF2B5EF4-FFF2-40B4-BE49-F238E27FC236}">
                <a16:creationId xmlns:a16="http://schemas.microsoft.com/office/drawing/2014/main" id="{A9917491-38E6-DF7F-4575-AC991AC54A1D}"/>
              </a:ext>
            </a:extLst>
          </p:cNvPr>
          <p:cNvSpPr txBox="1"/>
          <p:nvPr/>
        </p:nvSpPr>
        <p:spPr>
          <a:xfrm>
            <a:off x="3830476" y="872430"/>
            <a:ext cx="11162625" cy="1077218"/>
          </a:xfrm>
          <a:prstGeom prst="rect">
            <a:avLst/>
          </a:prstGeom>
          <a:noFill/>
        </p:spPr>
        <p:txBody>
          <a:bodyPr wrap="square" rtlCol="0">
            <a:spAutoFit/>
          </a:bodyPr>
          <a:lstStyle/>
          <a:p>
            <a:pPr lvl="0" algn="ctr"/>
            <a:r>
              <a:rPr lang="en-US" altLang="en-US" sz="3200" b="1" dirty="0">
                <a:solidFill>
                  <a:srgbClr val="0000FF"/>
                </a:solidFill>
                <a:latin typeface="Times New Roman" panose="02020603050405020304" pitchFamily="18" charset="0"/>
                <a:cs typeface="Times New Roman" panose="02020603050405020304" pitchFamily="18" charset="0"/>
              </a:rPr>
              <a:t>PHÒNG GIÁO DỤC &amp; ĐÀO TẠO HUYỆN AN DƯƠNG</a:t>
            </a:r>
          </a:p>
          <a:p>
            <a:pPr lvl="0" algn="ctr"/>
            <a:r>
              <a:rPr lang="en-US" altLang="en-US" sz="3200" b="1" dirty="0">
                <a:solidFill>
                  <a:srgbClr val="0000FF"/>
                </a:solidFill>
                <a:latin typeface="Times New Roman" panose="02020603050405020304" pitchFamily="18" charset="0"/>
                <a:cs typeface="Times New Roman" panose="02020603050405020304" pitchFamily="18" charset="0"/>
              </a:rPr>
              <a:t>TRƯỜNG MẦM NON LÊ THIỆN</a:t>
            </a:r>
          </a:p>
        </p:txBody>
      </p:sp>
      <p:sp>
        <p:nvSpPr>
          <p:cNvPr id="17" name="Rectangle 16">
            <a:extLst>
              <a:ext uri="{FF2B5EF4-FFF2-40B4-BE49-F238E27FC236}">
                <a16:creationId xmlns:a16="http://schemas.microsoft.com/office/drawing/2014/main" id="{E9EB5DE2-4796-32BF-E34F-20D08C48189D}"/>
              </a:ext>
            </a:extLst>
          </p:cNvPr>
          <p:cNvSpPr/>
          <p:nvPr/>
        </p:nvSpPr>
        <p:spPr>
          <a:xfrm>
            <a:off x="4828457" y="2436792"/>
            <a:ext cx="9227292" cy="1525128"/>
          </a:xfrm>
          <a:prstGeom prst="rect">
            <a:avLst/>
          </a:prstGeom>
          <a:noFill/>
        </p:spPr>
        <p:txBody>
          <a:bodyPr wrap="none">
            <a:prstTxWarp prst="textDeflateBottom">
              <a:avLst>
                <a:gd name="adj" fmla="val 56449"/>
              </a:avLst>
            </a:prstTxWarp>
            <a:spAutoFit/>
          </a:bodyPr>
          <a:lstStyle/>
          <a:p>
            <a:pPr algn="ctr" defTabSz="457200" eaLnBrk="0" fontAlgn="base" hangingPunct="0">
              <a:spcBef>
                <a:spcPct val="0"/>
              </a:spcBef>
              <a:spcAft>
                <a:spcPct val="0"/>
              </a:spcAft>
              <a:defRPr/>
            </a:pPr>
            <a:r>
              <a:rPr lang="en-US" b="1" dirty="0">
                <a:ln w="1905">
                  <a:solidFill>
                    <a:srgbClr val="FF0000"/>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BÁO CÁO THUYẾT TRÌNH</a:t>
            </a:r>
          </a:p>
        </p:txBody>
      </p:sp>
      <p:sp>
        <p:nvSpPr>
          <p:cNvPr id="18" name="TextBox 17">
            <a:extLst>
              <a:ext uri="{FF2B5EF4-FFF2-40B4-BE49-F238E27FC236}">
                <a16:creationId xmlns:a16="http://schemas.microsoft.com/office/drawing/2014/main" id="{56198608-A7EB-9403-AC3D-B610D2AB2128}"/>
              </a:ext>
            </a:extLst>
          </p:cNvPr>
          <p:cNvSpPr txBox="1"/>
          <p:nvPr/>
        </p:nvSpPr>
        <p:spPr>
          <a:xfrm>
            <a:off x="2971800" y="4717847"/>
            <a:ext cx="12725400" cy="1200329"/>
          </a:xfrm>
          <a:prstGeom prst="rect">
            <a:avLst/>
          </a:prstGeom>
          <a:noFill/>
        </p:spPr>
        <p:txBody>
          <a:bodyPr wrap="square" rtlCol="0">
            <a:spAutoFit/>
          </a:bodyPr>
          <a:lstStyle/>
          <a:p>
            <a:pPr algn="ctr"/>
            <a:r>
              <a:rPr lang="en-US" sz="3600" b="1" i="1" dirty="0">
                <a:solidFill>
                  <a:srgbClr val="0033CC"/>
                </a:solidFill>
                <a:latin typeface="Times New Roman" panose="02020603050405020304" pitchFamily="18" charset="0"/>
                <a:cs typeface="Times New Roman" panose="02020603050405020304" pitchFamily="18" charset="0"/>
              </a:rPr>
              <a:t>“</a:t>
            </a:r>
            <a:r>
              <a:rPr lang="fr-FR" sz="3600" b="1" i="1" dirty="0" err="1">
                <a:solidFill>
                  <a:srgbClr val="0000FF"/>
                </a:solidFill>
                <a:latin typeface="Times New Roman" panose="02020603050405020304" pitchFamily="18" charset="0"/>
                <a:cs typeface="Times New Roman" panose="02020603050405020304" pitchFamily="18" charset="0"/>
              </a:rPr>
              <a:t>Một</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số</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biện</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pháp</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giúp</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trẻ</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tích</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cực</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chủ</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động</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tham</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gia</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vào</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hoạt</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động</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với</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đồ</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vật</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đồ</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chơi</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cho</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trẻ</a:t>
            </a:r>
            <a:r>
              <a:rPr lang="fr-FR" sz="3600" b="1" i="1" dirty="0">
                <a:solidFill>
                  <a:srgbClr val="0000FF"/>
                </a:solidFill>
                <a:latin typeface="Times New Roman" panose="02020603050405020304" pitchFamily="18" charset="0"/>
                <a:cs typeface="Times New Roman" panose="02020603050405020304" pitchFamily="18" charset="0"/>
              </a:rPr>
              <a:t> </a:t>
            </a:r>
            <a:r>
              <a:rPr lang="en-US" sz="3600" b="1" i="1" dirty="0">
                <a:solidFill>
                  <a:srgbClr val="0000FF"/>
                </a:solidFill>
                <a:latin typeface="Times New Roman" panose="02020603050405020304" pitchFamily="18" charset="0"/>
                <a:cs typeface="Times New Roman" panose="02020603050405020304" pitchFamily="18" charset="0"/>
              </a:rPr>
              <a:t>24-36 </a:t>
            </a:r>
            <a:r>
              <a:rPr lang="en-US" sz="3600" b="1" i="1" dirty="0" err="1">
                <a:solidFill>
                  <a:srgbClr val="0000FF"/>
                </a:solidFill>
                <a:latin typeface="Times New Roman" panose="02020603050405020304" pitchFamily="18" charset="0"/>
                <a:cs typeface="Times New Roman" panose="02020603050405020304" pitchFamily="18" charset="0"/>
              </a:rPr>
              <a:t>trong</a:t>
            </a:r>
            <a:r>
              <a:rPr lang="en-US"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trường</a:t>
            </a:r>
            <a:r>
              <a:rPr lang="fr-FR" sz="3600" b="1" i="1" dirty="0">
                <a:solidFill>
                  <a:srgbClr val="0000FF"/>
                </a:solidFill>
                <a:latin typeface="Times New Roman" panose="02020603050405020304" pitchFamily="18" charset="0"/>
                <a:cs typeface="Times New Roman" panose="02020603050405020304" pitchFamily="18" charset="0"/>
              </a:rPr>
              <a:t> </a:t>
            </a:r>
            <a:r>
              <a:rPr lang="fr-FR" sz="3600" b="1" i="1" dirty="0" err="1">
                <a:solidFill>
                  <a:srgbClr val="0000FF"/>
                </a:solidFill>
                <a:latin typeface="Times New Roman" panose="02020603050405020304" pitchFamily="18" charset="0"/>
                <a:cs typeface="Times New Roman" panose="02020603050405020304" pitchFamily="18" charset="0"/>
              </a:rPr>
              <a:t>mầm</a:t>
            </a:r>
            <a:r>
              <a:rPr lang="fr-FR" sz="3600" b="1" i="1" dirty="0">
                <a:solidFill>
                  <a:srgbClr val="0000FF"/>
                </a:solidFill>
                <a:latin typeface="Times New Roman" panose="02020603050405020304" pitchFamily="18" charset="0"/>
                <a:cs typeface="Times New Roman" panose="02020603050405020304" pitchFamily="18" charset="0"/>
              </a:rPr>
              <a:t> non</a:t>
            </a:r>
            <a:r>
              <a:rPr lang="en-US" sz="3600" b="1" i="1" dirty="0">
                <a:solidFill>
                  <a:srgbClr val="0033CC"/>
                </a:solidFill>
                <a:latin typeface="Times New Roman" panose="02020603050405020304" pitchFamily="18" charset="0"/>
                <a:cs typeface="Times New Roman" panose="02020603050405020304" pitchFamily="18" charset="0"/>
              </a:rPr>
              <a:t>”</a:t>
            </a:r>
            <a:endParaRPr lang="en-US" sz="3600" dirty="0">
              <a:solidFill>
                <a:srgbClr val="0033CC"/>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9A2E1DC8-5D25-F54F-E315-27ABB8C7CA92}"/>
              </a:ext>
            </a:extLst>
          </p:cNvPr>
          <p:cNvSpPr/>
          <p:nvPr/>
        </p:nvSpPr>
        <p:spPr>
          <a:xfrm>
            <a:off x="3830476" y="6915707"/>
            <a:ext cx="10710642" cy="954107"/>
          </a:xfrm>
          <a:prstGeom prst="rect">
            <a:avLst/>
          </a:prstGeom>
        </p:spPr>
        <p:txBody>
          <a:bodyPr wrap="square">
            <a:spAutoFit/>
          </a:bodyPr>
          <a:lstStyle/>
          <a:p>
            <a:pPr indent="457200" fontAlgn="base">
              <a:spcBef>
                <a:spcPct val="0"/>
              </a:spcBef>
              <a:spcAft>
                <a:spcPct val="0"/>
              </a:spcAft>
            </a:pPr>
            <a:r>
              <a:rPr lang="en-US" sz="2800" b="1" dirty="0" err="1">
                <a:solidFill>
                  <a:srgbClr val="FF0000"/>
                </a:solidFill>
                <a:latin typeface="Times New Roman" pitchFamily="18" charset="0"/>
                <a:cs typeface="Times New Roman" pitchFamily="18" charset="0"/>
              </a:rPr>
              <a:t>Họ</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Trương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Thị</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Mùi</a:t>
            </a:r>
            <a:endParaRPr lang="en-US" sz="2800" b="1" dirty="0">
              <a:solidFill>
                <a:srgbClr val="FF0000"/>
              </a:solidFill>
              <a:latin typeface="Times New Roman" pitchFamily="18" charset="0"/>
              <a:cs typeface="Times New Roman" pitchFamily="18" charset="0"/>
            </a:endParaRPr>
          </a:p>
          <a:p>
            <a:pPr indent="457200" fontAlgn="base">
              <a:spcBef>
                <a:spcPct val="0"/>
              </a:spcBef>
              <a:spcAft>
                <a:spcPct val="0"/>
              </a:spcAft>
            </a:pPr>
            <a:r>
              <a:rPr lang="vi-VN" sz="2800" b="1" dirty="0">
                <a:solidFill>
                  <a:srgbClr val="FF0000"/>
                </a:solidFill>
                <a:latin typeface="Times New Roman" pitchFamily="18" charset="0"/>
                <a:cs typeface="Times New Roman" pitchFamily="18" charset="0"/>
              </a:rPr>
              <a:t>Đơn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vị</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Trường</a:t>
            </a:r>
            <a:r>
              <a:rPr lang="en-US" sz="2800" b="1" dirty="0">
                <a:solidFill>
                  <a:srgbClr val="FF0000"/>
                </a:solidFill>
                <a:latin typeface="Times New Roman" pitchFamily="18" charset="0"/>
                <a:cs typeface="Times New Roman" pitchFamily="18" charset="0"/>
              </a:rPr>
              <a:t> MN </a:t>
            </a:r>
            <a:r>
              <a:rPr lang="en-US" sz="2800" b="1" dirty="0" err="1">
                <a:solidFill>
                  <a:srgbClr val="FF0000"/>
                </a:solidFill>
                <a:latin typeface="Times New Roman" pitchFamily="18" charset="0"/>
                <a:cs typeface="Times New Roman" pitchFamily="18" charset="0"/>
              </a:rPr>
              <a:t>Lê</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Thiện</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huyện</a:t>
            </a:r>
            <a:r>
              <a:rPr lang="en-US" sz="2800" b="1" dirty="0">
                <a:solidFill>
                  <a:srgbClr val="FF0000"/>
                </a:solidFill>
                <a:latin typeface="Times New Roman" pitchFamily="18" charset="0"/>
                <a:cs typeface="Times New Roman" pitchFamily="18" charset="0"/>
              </a:rPr>
              <a:t> An </a:t>
            </a:r>
            <a:r>
              <a:rPr lang="en-US" sz="2800" b="1" dirty="0" err="1">
                <a:solidFill>
                  <a:srgbClr val="FF0000"/>
                </a:solidFill>
                <a:latin typeface="Times New Roman" pitchFamily="18" charset="0"/>
                <a:cs typeface="Times New Roman" pitchFamily="18" charset="0"/>
              </a:rPr>
              <a:t>Dương</a:t>
            </a:r>
            <a:r>
              <a:rPr lang="en-US" sz="2800" b="1" dirty="0">
                <a:solidFill>
                  <a:srgbClr val="FF0000"/>
                </a:solidFill>
                <a:latin typeface="Times New Roman" pitchFamily="18" charset="0"/>
                <a:cs typeface="Times New Roman" pitchFamily="18" charset="0"/>
              </a:rPr>
              <a:t> – TP </a:t>
            </a:r>
            <a:r>
              <a:rPr lang="en-US" sz="2800" b="1" dirty="0" err="1">
                <a:solidFill>
                  <a:srgbClr val="FF0000"/>
                </a:solidFill>
                <a:latin typeface="Times New Roman" pitchFamily="18" charset="0"/>
                <a:cs typeface="Times New Roman" pitchFamily="18" charset="0"/>
              </a:rPr>
              <a:t>Hải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Phòng</a:t>
            </a:r>
            <a:endParaRPr lang="en-US" sz="2800" b="1" dirty="0">
              <a:solidFill>
                <a:srgbClr val="FF0000"/>
              </a:solidFill>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5A5CB85A-8504-4056-E3F7-B988780B8082}"/>
              </a:ext>
            </a:extLst>
          </p:cNvPr>
          <p:cNvSpPr txBox="1"/>
          <p:nvPr/>
        </p:nvSpPr>
        <p:spPr>
          <a:xfrm>
            <a:off x="7062384" y="9096058"/>
            <a:ext cx="4163232"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Năm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học</a:t>
            </a:r>
            <a:r>
              <a:rPr lang="en-US" sz="2800" b="1" dirty="0">
                <a:solidFill>
                  <a:srgbClr val="0000FF"/>
                </a:solidFill>
                <a:latin typeface="Times New Roman" panose="02020603050405020304" pitchFamily="18" charset="0"/>
                <a:cs typeface="Times New Roman" panose="02020603050405020304" pitchFamily="18" charset="0"/>
              </a:rPr>
              <a:t> 2023-2024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10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11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100"/>
                                        <p:tgtEl>
                                          <p:spTgt spid="18"/>
                                        </p:tgtEl>
                                      </p:cBhvr>
                                    </p:animEffec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900" fill="hold"/>
                                        <p:tgtEl>
                                          <p:spTgt spid="20"/>
                                        </p:tgtEl>
                                        <p:attrNameLst>
                                          <p:attrName>ppt_w</p:attrName>
                                        </p:attrNameLst>
                                      </p:cBhvr>
                                      <p:tavLst>
                                        <p:tav tm="0">
                                          <p:val>
                                            <p:fltVal val="0"/>
                                          </p:val>
                                        </p:tav>
                                        <p:tav tm="100000">
                                          <p:val>
                                            <p:strVal val="#ppt_w"/>
                                          </p:val>
                                        </p:tav>
                                      </p:tavLst>
                                    </p:anim>
                                    <p:anim calcmode="lin" valueType="num">
                                      <p:cBhvr>
                                        <p:cTn id="35" dur="900" fill="hold"/>
                                        <p:tgtEl>
                                          <p:spTgt spid="20"/>
                                        </p:tgtEl>
                                        <p:attrNameLst>
                                          <p:attrName>ppt_h</p:attrName>
                                        </p:attrNameLst>
                                      </p:cBhvr>
                                      <p:tavLst>
                                        <p:tav tm="0">
                                          <p:val>
                                            <p:fltVal val="0"/>
                                          </p:val>
                                        </p:tav>
                                        <p:tav tm="100000">
                                          <p:val>
                                            <p:strVal val="#ppt_h"/>
                                          </p:val>
                                        </p:tav>
                                      </p:tavLst>
                                    </p:anim>
                                    <p:animEffect transition="in" filter="fade">
                                      <p:cBhvr>
                                        <p:cTn id="36" dur="9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a:extLst>
            <a:ext uri="{FF2B5EF4-FFF2-40B4-BE49-F238E27FC236}">
              <a16:creationId xmlns:a16="http://schemas.microsoft.com/office/drawing/2014/main" id="{81EA3F46-5E76-4068-96A9-C90F894654DC}"/>
            </a:ext>
          </a:extLst>
        </p:cNvPr>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29B96D67-FBE1-CE07-F909-A7DBD5657799}"/>
              </a:ext>
            </a:extLst>
          </p:cNvPr>
          <p:cNvSpPr/>
          <p:nvPr/>
        </p:nvSpPr>
        <p:spPr>
          <a:xfrm>
            <a:off x="0" y="-14593"/>
            <a:ext cx="18288000" cy="693870"/>
          </a:xfrm>
          <a:prstGeom prst="roundRect">
            <a:avLst/>
          </a:prstGeom>
          <a:solidFill>
            <a:srgbClr val="FFC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NỘI DUNG</a:t>
            </a:r>
          </a:p>
        </p:txBody>
      </p:sp>
      <p:grpSp>
        <p:nvGrpSpPr>
          <p:cNvPr id="2" name="Group 2">
            <a:extLst>
              <a:ext uri="{FF2B5EF4-FFF2-40B4-BE49-F238E27FC236}">
                <a16:creationId xmlns:a16="http://schemas.microsoft.com/office/drawing/2014/main" id="{BB9A8226-E514-5FE1-EAF2-4626489C106B}"/>
              </a:ext>
            </a:extLst>
          </p:cNvPr>
          <p:cNvGrpSpPr/>
          <p:nvPr/>
        </p:nvGrpSpPr>
        <p:grpSpPr>
          <a:xfrm>
            <a:off x="550618" y="668013"/>
            <a:ext cx="17119732" cy="9003288"/>
            <a:chOff x="0" y="0"/>
            <a:chExt cx="4508901" cy="2371236"/>
          </a:xfrm>
        </p:grpSpPr>
        <p:sp>
          <p:nvSpPr>
            <p:cNvPr id="3" name="Freeform 3">
              <a:extLst>
                <a:ext uri="{FF2B5EF4-FFF2-40B4-BE49-F238E27FC236}">
                  <a16:creationId xmlns:a16="http://schemas.microsoft.com/office/drawing/2014/main" id="{905C25CD-2848-FBB6-1B01-11F821BD095A}"/>
                </a:ext>
              </a:extLst>
            </p:cNvPr>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sp>
        <p:sp>
          <p:nvSpPr>
            <p:cNvPr id="4" name="TextBox 4">
              <a:extLst>
                <a:ext uri="{FF2B5EF4-FFF2-40B4-BE49-F238E27FC236}">
                  <a16:creationId xmlns:a16="http://schemas.microsoft.com/office/drawing/2014/main" id="{5A9CE98B-2A58-A8D3-35CE-62F927863EE4}"/>
                </a:ext>
              </a:extLst>
            </p:cNvPr>
            <p:cNvSpPr txBox="1"/>
            <p:nvPr/>
          </p:nvSpPr>
          <p:spPr>
            <a:xfrm>
              <a:off x="0" y="-47625"/>
              <a:ext cx="4508901" cy="241886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6D49313D-B0CB-E33A-77AF-C56864255BCC}"/>
              </a:ext>
            </a:extLst>
          </p:cNvPr>
          <p:cNvSpPr/>
          <p:nvPr/>
        </p:nvSpPr>
        <p:spPr>
          <a:xfrm flipH="1">
            <a:off x="195213" y="7618747"/>
            <a:ext cx="3237255" cy="4388153"/>
          </a:xfrm>
          <a:custGeom>
            <a:avLst/>
            <a:gdLst/>
            <a:ahLst/>
            <a:cxnLst/>
            <a:rect l="l" t="t" r="r" b="b"/>
            <a:pathLst>
              <a:path w="3237255" h="4388153">
                <a:moveTo>
                  <a:pt x="3237255" y="0"/>
                </a:moveTo>
                <a:lnTo>
                  <a:pt x="0" y="0"/>
                </a:lnTo>
                <a:lnTo>
                  <a:pt x="0" y="4388153"/>
                </a:lnTo>
                <a:lnTo>
                  <a:pt x="3237255" y="4388153"/>
                </a:lnTo>
                <a:lnTo>
                  <a:pt x="3237255"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a:extLst>
              <a:ext uri="{FF2B5EF4-FFF2-40B4-BE49-F238E27FC236}">
                <a16:creationId xmlns:a16="http://schemas.microsoft.com/office/drawing/2014/main" id="{5CD106BD-FBB0-9B05-2451-1832F0E3F740}"/>
              </a:ext>
            </a:extLst>
          </p:cNvPr>
          <p:cNvGrpSpPr/>
          <p:nvPr/>
        </p:nvGrpSpPr>
        <p:grpSpPr>
          <a:xfrm>
            <a:off x="741756" y="830534"/>
            <a:ext cx="1753311" cy="1976909"/>
            <a:chOff x="0" y="0"/>
            <a:chExt cx="2337748" cy="2635879"/>
          </a:xfrm>
        </p:grpSpPr>
        <p:sp>
          <p:nvSpPr>
            <p:cNvPr id="10" name="Freeform 10">
              <a:extLst>
                <a:ext uri="{FF2B5EF4-FFF2-40B4-BE49-F238E27FC236}">
                  <a16:creationId xmlns:a16="http://schemas.microsoft.com/office/drawing/2014/main" id="{7BE1154D-E9B1-EFF6-7A5C-3D0A24EBE0A6}"/>
                </a:ext>
              </a:extLst>
            </p:cNvPr>
            <p:cNvSpPr/>
            <p:nvPr/>
          </p:nvSpPr>
          <p:spPr>
            <a:xfrm>
              <a:off x="1181520" y="954644"/>
              <a:ext cx="1156228" cy="1241577"/>
            </a:xfrm>
            <a:custGeom>
              <a:avLst/>
              <a:gdLst/>
              <a:ahLst/>
              <a:cxnLst/>
              <a:rect l="l" t="t" r="r" b="b"/>
              <a:pathLst>
                <a:path w="1156228" h="1241577">
                  <a:moveTo>
                    <a:pt x="0" y="0"/>
                  </a:moveTo>
                  <a:lnTo>
                    <a:pt x="1156228" y="0"/>
                  </a:lnTo>
                  <a:lnTo>
                    <a:pt x="1156228" y="1241577"/>
                  </a:lnTo>
                  <a:lnTo>
                    <a:pt x="0" y="1241577"/>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sp>
        <p:sp>
          <p:nvSpPr>
            <p:cNvPr id="11" name="Freeform 11">
              <a:extLst>
                <a:ext uri="{FF2B5EF4-FFF2-40B4-BE49-F238E27FC236}">
                  <a16:creationId xmlns:a16="http://schemas.microsoft.com/office/drawing/2014/main" id="{4EB25D2B-E6FD-7684-0A9F-23DCC7AA22EE}"/>
                </a:ext>
              </a:extLst>
            </p:cNvPr>
            <p:cNvSpPr/>
            <p:nvPr/>
          </p:nvSpPr>
          <p:spPr>
            <a:xfrm>
              <a:off x="662440" y="0"/>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sp>
        <p:sp>
          <p:nvSpPr>
            <p:cNvPr id="12" name="Freeform 12">
              <a:extLst>
                <a:ext uri="{FF2B5EF4-FFF2-40B4-BE49-F238E27FC236}">
                  <a16:creationId xmlns:a16="http://schemas.microsoft.com/office/drawing/2014/main" id="{3C7E04D0-4474-7241-CDEC-3AE82B9E46A2}"/>
                </a:ext>
              </a:extLst>
            </p:cNvPr>
            <p:cNvSpPr/>
            <p:nvPr/>
          </p:nvSpPr>
          <p:spPr>
            <a:xfrm>
              <a:off x="0" y="1614506"/>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sp>
      </p:grpSp>
      <p:grpSp>
        <p:nvGrpSpPr>
          <p:cNvPr id="13" name="Group 13">
            <a:extLst>
              <a:ext uri="{FF2B5EF4-FFF2-40B4-BE49-F238E27FC236}">
                <a16:creationId xmlns:a16="http://schemas.microsoft.com/office/drawing/2014/main" id="{30201529-B993-8EE3-6ABD-ED44180AD701}"/>
              </a:ext>
            </a:extLst>
          </p:cNvPr>
          <p:cNvGrpSpPr/>
          <p:nvPr/>
        </p:nvGrpSpPr>
        <p:grpSpPr>
          <a:xfrm>
            <a:off x="16575501" y="-111538"/>
            <a:ext cx="1712499" cy="1940412"/>
            <a:chOff x="0" y="0"/>
            <a:chExt cx="2283332" cy="2587216"/>
          </a:xfrm>
        </p:grpSpPr>
        <p:sp>
          <p:nvSpPr>
            <p:cNvPr id="14" name="Freeform 14">
              <a:extLst>
                <a:ext uri="{FF2B5EF4-FFF2-40B4-BE49-F238E27FC236}">
                  <a16:creationId xmlns:a16="http://schemas.microsoft.com/office/drawing/2014/main" id="{A029C0B8-8251-DC98-9EFC-0349B75A7CB8}"/>
                </a:ext>
              </a:extLst>
            </p:cNvPr>
            <p:cNvSpPr/>
            <p:nvPr/>
          </p:nvSpPr>
          <p:spPr>
            <a:xfrm rot="2122094">
              <a:off x="200744" y="1139198"/>
              <a:ext cx="918728" cy="986545"/>
            </a:xfrm>
            <a:custGeom>
              <a:avLst/>
              <a:gdLst/>
              <a:ahLst/>
              <a:cxnLst/>
              <a:rect l="l" t="t" r="r" b="b"/>
              <a:pathLst>
                <a:path w="918728" h="986545">
                  <a:moveTo>
                    <a:pt x="0" y="0"/>
                  </a:moveTo>
                  <a:lnTo>
                    <a:pt x="918728" y="0"/>
                  </a:lnTo>
                  <a:lnTo>
                    <a:pt x="918728" y="986545"/>
                  </a:lnTo>
                  <a:lnTo>
                    <a:pt x="0" y="986545"/>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sp>
        <p:sp>
          <p:nvSpPr>
            <p:cNvPr id="15" name="Freeform 15">
              <a:extLst>
                <a:ext uri="{FF2B5EF4-FFF2-40B4-BE49-F238E27FC236}">
                  <a16:creationId xmlns:a16="http://schemas.microsoft.com/office/drawing/2014/main" id="{9E3027DD-4421-F565-70AB-BF373BCF7712}"/>
                </a:ext>
              </a:extLst>
            </p:cNvPr>
            <p:cNvSpPr/>
            <p:nvPr/>
          </p:nvSpPr>
          <p:spPr>
            <a:xfrm>
              <a:off x="1671607" y="1644037"/>
              <a:ext cx="611725" cy="943179"/>
            </a:xfrm>
            <a:custGeom>
              <a:avLst/>
              <a:gdLst/>
              <a:ahLst/>
              <a:cxnLst/>
              <a:rect l="l" t="t" r="r" b="b"/>
              <a:pathLst>
                <a:path w="611725" h="943179">
                  <a:moveTo>
                    <a:pt x="0" y="0"/>
                  </a:moveTo>
                  <a:lnTo>
                    <a:pt x="611725" y="0"/>
                  </a:lnTo>
                  <a:lnTo>
                    <a:pt x="611725" y="943179"/>
                  </a:lnTo>
                  <a:lnTo>
                    <a:pt x="0" y="943179"/>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sp>
        <p:sp>
          <p:nvSpPr>
            <p:cNvPr id="16" name="Freeform 16">
              <a:extLst>
                <a:ext uri="{FF2B5EF4-FFF2-40B4-BE49-F238E27FC236}">
                  <a16:creationId xmlns:a16="http://schemas.microsoft.com/office/drawing/2014/main" id="{755C71B8-5CD0-791E-30D7-FC8B233F37DA}"/>
                </a:ext>
              </a:extLst>
            </p:cNvPr>
            <p:cNvSpPr/>
            <p:nvPr/>
          </p:nvSpPr>
          <p:spPr>
            <a:xfrm>
              <a:off x="1011542" y="0"/>
              <a:ext cx="965928" cy="1230236"/>
            </a:xfrm>
            <a:custGeom>
              <a:avLst/>
              <a:gdLst/>
              <a:ahLst/>
              <a:cxnLst/>
              <a:rect l="l" t="t" r="r" b="b"/>
              <a:pathLst>
                <a:path w="965928" h="1230236">
                  <a:moveTo>
                    <a:pt x="0" y="0"/>
                  </a:moveTo>
                  <a:lnTo>
                    <a:pt x="965928" y="0"/>
                  </a:lnTo>
                  <a:lnTo>
                    <a:pt x="965928" y="1230236"/>
                  </a:lnTo>
                  <a:lnTo>
                    <a:pt x="0" y="1230236"/>
                  </a:lnTo>
                  <a:lnTo>
                    <a:pt x="0" y="0"/>
                  </a:lnTo>
                  <a:close/>
                </a:path>
              </a:pathLst>
            </a:custGeom>
            <a:blipFill>
              <a:blip r:embed="rId8">
                <a:extLst>
                  <a:ext uri="{96DAC541-7B7A-43D3-8B79-37D633B846F1}">
                    <asvg:svgBlip xmlns:asvg="http://schemas.microsoft.com/office/drawing/2016/SVG/main" xmlns="" r:embed="rId9"/>
                  </a:ext>
                </a:extLst>
              </a:blip>
              <a:stretch>
                <a:fillRect t="-248358" r="-580760" b="-208899"/>
              </a:stretch>
            </a:blipFill>
          </p:spPr>
        </p:sp>
      </p:grpSp>
      <p:sp>
        <p:nvSpPr>
          <p:cNvPr id="17" name="Freeform 17">
            <a:extLst>
              <a:ext uri="{FF2B5EF4-FFF2-40B4-BE49-F238E27FC236}">
                <a16:creationId xmlns:a16="http://schemas.microsoft.com/office/drawing/2014/main" id="{377FFB1F-F9F9-5AA7-4D54-495859204523}"/>
              </a:ext>
            </a:extLst>
          </p:cNvPr>
          <p:cNvSpPr/>
          <p:nvPr/>
        </p:nvSpPr>
        <p:spPr>
          <a:xfrm>
            <a:off x="14932240" y="7618747"/>
            <a:ext cx="3237255" cy="4388153"/>
          </a:xfrm>
          <a:custGeom>
            <a:avLst/>
            <a:gdLst/>
            <a:ahLst/>
            <a:cxnLst/>
            <a:rect l="l" t="t" r="r" b="b"/>
            <a:pathLst>
              <a:path w="3237255" h="4388153">
                <a:moveTo>
                  <a:pt x="0" y="0"/>
                </a:moveTo>
                <a:lnTo>
                  <a:pt x="3237255" y="0"/>
                </a:lnTo>
                <a:lnTo>
                  <a:pt x="3237255" y="4388153"/>
                </a:lnTo>
                <a:lnTo>
                  <a:pt x="0" y="4388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Line Callout 1 2">
            <a:extLst>
              <a:ext uri="{FF2B5EF4-FFF2-40B4-BE49-F238E27FC236}">
                <a16:creationId xmlns:a16="http://schemas.microsoft.com/office/drawing/2014/main" id="{56541104-8277-B301-BD63-857705A490C2}"/>
              </a:ext>
            </a:extLst>
          </p:cNvPr>
          <p:cNvSpPr/>
          <p:nvPr/>
        </p:nvSpPr>
        <p:spPr>
          <a:xfrm>
            <a:off x="4399127" y="2473411"/>
            <a:ext cx="3215639" cy="2084304"/>
          </a:xfrm>
          <a:prstGeom prst="borderCallout1">
            <a:avLst>
              <a:gd name="adj1" fmla="val 50237"/>
              <a:gd name="adj2" fmla="val -11"/>
              <a:gd name="adj3" fmla="val 86491"/>
              <a:gd name="adj4" fmla="val -20001"/>
            </a:avLst>
          </a:prstGeom>
          <a:solidFill>
            <a:srgbClr val="CCECFF"/>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Times New Roman"/>
                <a:ea typeface="Times New Roman"/>
                <a:cs typeface="Times New Roman"/>
              </a:rPr>
              <a:t>    </a:t>
            </a:r>
            <a:r>
              <a:rPr kumimoji="0" lang="en-US" sz="3200" b="0" i="0" u="none" strike="noStrike" kern="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Thiết</a:t>
            </a:r>
            <a:r>
              <a:rPr kumimoji="0" lang="en-US" sz="3200" b="0" i="0" u="none" strike="noStrike" kern="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kế</a:t>
            </a:r>
            <a:r>
              <a:rPr kumimoji="0" lang="en-US" sz="3200" b="0" i="0" u="none" strike="noStrike" kern="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bộ</a:t>
            </a:r>
            <a:r>
              <a:rPr kumimoji="0" lang="en-US" sz="3200" b="0" i="0" u="none" strike="noStrike" kern="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đồ</a:t>
            </a:r>
            <a:r>
              <a:rPr kumimoji="0" lang="en-US" sz="3200" b="0" i="0" u="none" strike="noStrike" kern="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chơi</a:t>
            </a:r>
            <a:r>
              <a:rPr kumimoji="0" lang="en-US" sz="3200" b="0" i="0" u="none" strike="noStrike" kern="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Lồng</a:t>
            </a:r>
            <a:r>
              <a:rPr kumimoji="0" lang="en-US" sz="3200" b="0" i="0" u="none" strike="noStrike" kern="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hộp</a:t>
            </a:r>
            <a:r>
              <a:rPr kumimoji="0" lang="en-US" sz="3200" b="0" i="0" u="none" strike="noStrike" kern="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endParaRPr kumimoji="0" lang="en-US" sz="1800" b="0" i="0" u="none" strike="noStrike" kern="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endParaRPr>
          </a:p>
        </p:txBody>
      </p:sp>
      <p:sp>
        <p:nvSpPr>
          <p:cNvPr id="6" name="Line Callout 1 11">
            <a:extLst>
              <a:ext uri="{FF2B5EF4-FFF2-40B4-BE49-F238E27FC236}">
                <a16:creationId xmlns:a16="http://schemas.microsoft.com/office/drawing/2014/main" id="{44483F1D-D311-D016-BA37-5870260A044D}"/>
              </a:ext>
            </a:extLst>
          </p:cNvPr>
          <p:cNvSpPr/>
          <p:nvPr/>
        </p:nvSpPr>
        <p:spPr>
          <a:xfrm>
            <a:off x="4325628" y="6165993"/>
            <a:ext cx="3215640" cy="2084153"/>
          </a:xfrm>
          <a:prstGeom prst="borderCallout1">
            <a:avLst>
              <a:gd name="adj1" fmla="val 51677"/>
              <a:gd name="adj2" fmla="val -1486"/>
              <a:gd name="adj3" fmla="val 25067"/>
              <a:gd name="adj4" fmla="val -19186"/>
            </a:avLst>
          </a:prstGeom>
          <a:solidFill>
            <a:srgbClr val="FFC000">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360045" defTabSz="914400" eaLnBrk="1" fontAlgn="auto" latinLnBrk="0" hangingPunct="1">
              <a:lnSpc>
                <a:spcPct val="115000"/>
              </a:lnSpc>
              <a:spcBef>
                <a:spcPts val="0"/>
              </a:spcBef>
              <a:spcAft>
                <a:spcPts val="0"/>
              </a:spcAft>
              <a:buClrTx/>
              <a:buSzTx/>
              <a:buFontTx/>
              <a:buNone/>
              <a:tabLst/>
              <a:defRPr/>
            </a:pPr>
            <a:r>
              <a:rPr lang="en-US" sz="4000" kern="0" dirty="0" smtClean="0">
                <a:solidFill>
                  <a:srgbClr val="00B050"/>
                </a:solidFill>
                <a:latin typeface="Times New Roman"/>
                <a:ea typeface="Times New Roman"/>
              </a:rPr>
              <a:t>- </a:t>
            </a:r>
            <a:r>
              <a:rPr kumimoji="0" lang="en-US" sz="3200" b="0" i="0" u="none" strike="noStrike" kern="0" cap="none" spc="0" normalizeH="0" baseline="0" noProof="0" dirty="0" err="1" smtClean="0">
                <a:ln>
                  <a:noFill/>
                </a:ln>
                <a:solidFill>
                  <a:srgbClr val="00B050"/>
                </a:solidFill>
                <a:effectLst/>
                <a:uLnTx/>
                <a:uFillTx/>
                <a:latin typeface="Times New Roman"/>
                <a:ea typeface="Times New Roman"/>
                <a:cs typeface="+mn-cs"/>
              </a:rPr>
              <a:t>Chiếc</a:t>
            </a:r>
            <a:r>
              <a:rPr kumimoji="0" lang="en-US" sz="3200" b="0" i="0" u="none" strike="noStrike" kern="0" cap="none" spc="0" normalizeH="0" baseline="0" noProof="0" dirty="0" smtClean="0">
                <a:ln>
                  <a:noFill/>
                </a:ln>
                <a:solidFill>
                  <a:srgbClr val="00B05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B050"/>
                </a:solidFill>
                <a:effectLst/>
                <a:uLnTx/>
                <a:uFillTx/>
                <a:latin typeface="Times New Roman"/>
                <a:ea typeface="Times New Roman"/>
                <a:cs typeface="+mn-cs"/>
              </a:rPr>
              <a:t>hộp</a:t>
            </a:r>
            <a:r>
              <a:rPr kumimoji="0" lang="en-US" sz="3200" b="0" i="0" u="none" strike="noStrike" kern="0" cap="none" spc="0" normalizeH="0" baseline="0" noProof="0" dirty="0">
                <a:ln>
                  <a:noFill/>
                </a:ln>
                <a:solidFill>
                  <a:srgbClr val="00B05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B050"/>
                </a:solidFill>
                <a:effectLst/>
                <a:uLnTx/>
                <a:uFillTx/>
                <a:latin typeface="Times New Roman"/>
                <a:ea typeface="Times New Roman"/>
                <a:cs typeface="+mn-cs"/>
              </a:rPr>
              <a:t>kì</a:t>
            </a:r>
            <a:r>
              <a:rPr kumimoji="0" lang="en-US" sz="3200" b="0" i="0" u="none" strike="noStrike" kern="0" cap="none" spc="0" normalizeH="0" baseline="0" noProof="0" dirty="0">
                <a:ln>
                  <a:noFill/>
                </a:ln>
                <a:solidFill>
                  <a:srgbClr val="00B05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B050"/>
                </a:solidFill>
                <a:effectLst/>
                <a:uLnTx/>
                <a:uFillTx/>
                <a:latin typeface="Times New Roman"/>
                <a:ea typeface="Times New Roman"/>
                <a:cs typeface="+mn-cs"/>
              </a:rPr>
              <a:t>diệu</a:t>
            </a:r>
            <a:endParaRPr kumimoji="0" lang="en-US" sz="3200" b="0" i="0" u="none" strike="noStrike" kern="0" cap="none" spc="0" normalizeH="0" baseline="0" noProof="0" dirty="0">
              <a:ln>
                <a:noFill/>
              </a:ln>
              <a:solidFill>
                <a:srgbClr val="00B050"/>
              </a:solidFill>
              <a:effectLst/>
              <a:uLnTx/>
              <a:uFillTx/>
              <a:latin typeface="Times New Roman"/>
              <a:ea typeface="Times New Roman"/>
              <a:cs typeface="+mn-cs"/>
            </a:endParaRPr>
          </a:p>
        </p:txBody>
      </p:sp>
      <p:sp>
        <p:nvSpPr>
          <p:cNvPr id="7" name="Rounded Rectangle 1">
            <a:extLst>
              <a:ext uri="{FF2B5EF4-FFF2-40B4-BE49-F238E27FC236}">
                <a16:creationId xmlns:a16="http://schemas.microsoft.com/office/drawing/2014/main" id="{CD6B0131-2E27-CB00-0C97-36A9A013D2D3}"/>
              </a:ext>
            </a:extLst>
          </p:cNvPr>
          <p:cNvSpPr/>
          <p:nvPr/>
        </p:nvSpPr>
        <p:spPr>
          <a:xfrm>
            <a:off x="1066800" y="2754153"/>
            <a:ext cx="2670261" cy="5473702"/>
          </a:xfrm>
          <a:prstGeom prst="roundRect">
            <a:avLst/>
          </a:prstGeom>
          <a:solidFill>
            <a:schemeClr val="accent2">
              <a:lumMod val="40000"/>
              <a:lumOff val="60000"/>
            </a:scheme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Biện</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pháp</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2: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Tăng</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cường</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làm</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đồ</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dùng</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đồ</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chơi</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sáng</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tạo</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từ</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các</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nguyên</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học</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liệu</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khác</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nhau</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3082AB38-1282-1321-D56F-6E7856B7A7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23404" y="1751955"/>
            <a:ext cx="4759464" cy="3261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C9169541-46BA-8C07-620D-257BE8BB25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71599" y="1639352"/>
            <a:ext cx="4376723" cy="3338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E9B866AD-E092-8729-5248-ADB902C4C8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518766" y="5374170"/>
            <a:ext cx="4579376" cy="366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D9EE9060-51BC-9E94-36B4-EF85062AC71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14766" y="5613468"/>
            <a:ext cx="4651133" cy="3493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7486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6" presetClass="entr" presetSubtype="21"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par>
                          <p:cTn id="33" fill="hold">
                            <p:stCondLst>
                              <p:cond delay="3000"/>
                            </p:stCondLst>
                            <p:childTnLst>
                              <p:par>
                                <p:cTn id="34" presetID="16" presetClass="entr" presetSubtype="21"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1" presetClass="entr" presetSubtype="1"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heel(1)">
                                      <p:cBhvr>
                                        <p:cTn id="51" dur="500"/>
                                        <p:tgtEl>
                                          <p:spTgt spid="17"/>
                                        </p:tgtEl>
                                      </p:cBhvr>
                                    </p:animEffect>
                                  </p:childTnLst>
                                </p:cTn>
                              </p:par>
                            </p:childTnLst>
                          </p:cTn>
                        </p:par>
                        <p:par>
                          <p:cTn id="52" fill="hold">
                            <p:stCondLst>
                              <p:cond delay="2000"/>
                            </p:stCondLst>
                            <p:childTnLst>
                              <p:par>
                                <p:cTn id="53" presetID="6" presetClass="entr" presetSubtype="16"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circle(in)">
                                      <p:cBhvr>
                                        <p:cTn id="55" dur="500"/>
                                        <p:tgtEl>
                                          <p:spTgt spid="23"/>
                                        </p:tgtEl>
                                      </p:cBhvr>
                                    </p:animEffect>
                                  </p:childTnLst>
                                </p:cTn>
                              </p:par>
                            </p:childTnLst>
                          </p:cTn>
                        </p:par>
                        <p:par>
                          <p:cTn id="56" fill="hold">
                            <p:stCondLst>
                              <p:cond delay="2500"/>
                            </p:stCondLst>
                            <p:childTnLst>
                              <p:par>
                                <p:cTn id="57" presetID="6" presetClass="entr" presetSubtype="16"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circle(in)">
                                      <p:cBhvr>
                                        <p:cTn id="59" dur="4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5F599468-462F-3D92-95F2-3BC52B38BB68}"/>
              </a:ext>
            </a:extLst>
          </p:cNvPr>
          <p:cNvSpPr/>
          <p:nvPr/>
        </p:nvSpPr>
        <p:spPr>
          <a:xfrm>
            <a:off x="0" y="-15908"/>
            <a:ext cx="18288000" cy="693870"/>
          </a:xfrm>
          <a:prstGeom prst="roundRect">
            <a:avLst/>
          </a:prstGeom>
          <a:solidFill>
            <a:srgbClr val="FFC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NỘI DUNG</a:t>
            </a:r>
          </a:p>
        </p:txBody>
      </p:sp>
      <p:grpSp>
        <p:nvGrpSpPr>
          <p:cNvPr id="2" name="Group 2"/>
          <p:cNvGrpSpPr/>
          <p:nvPr/>
        </p:nvGrpSpPr>
        <p:grpSpPr>
          <a:xfrm>
            <a:off x="668338" y="663091"/>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322030" y="8080095"/>
            <a:ext cx="4777660" cy="2609285"/>
          </a:xfrm>
          <a:custGeom>
            <a:avLst/>
            <a:gdLst/>
            <a:ahLst/>
            <a:cxnLst/>
            <a:rect l="l" t="t" r="r" b="b"/>
            <a:pathLst>
              <a:path w="4777660" h="2609285">
                <a:moveTo>
                  <a:pt x="0" y="0"/>
                </a:moveTo>
                <a:lnTo>
                  <a:pt x="4777661" y="0"/>
                </a:lnTo>
                <a:lnTo>
                  <a:pt x="4777661" y="2609285"/>
                </a:lnTo>
                <a:lnTo>
                  <a:pt x="0" y="2609285"/>
                </a:lnTo>
                <a:lnTo>
                  <a:pt x="0" y="0"/>
                </a:lnTo>
                <a:close/>
              </a:path>
            </a:pathLst>
          </a:custGeom>
          <a:blipFill>
            <a:blip r:embed="rId2"/>
            <a:stretch>
              <a:fillRect b="-9094"/>
            </a:stretch>
          </a:blipFill>
        </p:spPr>
      </p:sp>
      <p:grpSp>
        <p:nvGrpSpPr>
          <p:cNvPr id="7" name="Group 7"/>
          <p:cNvGrpSpPr/>
          <p:nvPr/>
        </p:nvGrpSpPr>
        <p:grpSpPr>
          <a:xfrm>
            <a:off x="15233572" y="174306"/>
            <a:ext cx="2721454" cy="2927753"/>
            <a:chOff x="0" y="0"/>
            <a:chExt cx="3628606" cy="3903671"/>
          </a:xfrm>
        </p:grpSpPr>
        <p:sp>
          <p:nvSpPr>
            <p:cNvPr id="8" name="Freeform 8"/>
            <p:cNvSpPr/>
            <p:nvPr/>
          </p:nvSpPr>
          <p:spPr>
            <a:xfrm>
              <a:off x="1842359" y="1252255"/>
              <a:ext cx="1786247" cy="2651416"/>
            </a:xfrm>
            <a:custGeom>
              <a:avLst/>
              <a:gdLst/>
              <a:ahLst/>
              <a:cxnLst/>
              <a:rect l="l" t="t" r="r" b="b"/>
              <a:pathLst>
                <a:path w="1786247" h="2651416">
                  <a:moveTo>
                    <a:pt x="0" y="0"/>
                  </a:moveTo>
                  <a:lnTo>
                    <a:pt x="1786247" y="0"/>
                  </a:lnTo>
                  <a:lnTo>
                    <a:pt x="1786247" y="2651416"/>
                  </a:lnTo>
                  <a:lnTo>
                    <a:pt x="0" y="2651416"/>
                  </a:lnTo>
                  <a:lnTo>
                    <a:pt x="0" y="0"/>
                  </a:lnTo>
                  <a:close/>
                </a:path>
              </a:pathLst>
            </a:custGeom>
            <a:blipFill>
              <a:blip r:embed="rId3">
                <a:extLst>
                  <a:ext uri="{96DAC541-7B7A-43D3-8B79-37D633B846F1}">
                    <asvg:svgBlip xmlns:asvg="http://schemas.microsoft.com/office/drawing/2016/SVG/main" xmlns="" r:embed="rId4"/>
                  </a:ext>
                </a:extLst>
              </a:blip>
              <a:stretch>
                <a:fillRect t="-203606" r="-550428" b="-153238"/>
              </a:stretch>
            </a:blipFill>
          </p:spPr>
        </p:sp>
        <p:sp>
          <p:nvSpPr>
            <p:cNvPr id="9" name="Freeform 9"/>
            <p:cNvSpPr/>
            <p:nvPr/>
          </p:nvSpPr>
          <p:spPr>
            <a:xfrm rot="-344133" flipH="1">
              <a:off x="103552" y="66831"/>
              <a:ext cx="1444889" cy="2144722"/>
            </a:xfrm>
            <a:custGeom>
              <a:avLst/>
              <a:gdLst/>
              <a:ahLst/>
              <a:cxnLst/>
              <a:rect l="l" t="t" r="r" b="b"/>
              <a:pathLst>
                <a:path w="1444889" h="2144722">
                  <a:moveTo>
                    <a:pt x="1444890" y="0"/>
                  </a:moveTo>
                  <a:lnTo>
                    <a:pt x="0" y="0"/>
                  </a:lnTo>
                  <a:lnTo>
                    <a:pt x="0" y="2144722"/>
                  </a:lnTo>
                  <a:lnTo>
                    <a:pt x="1444890" y="2144722"/>
                  </a:lnTo>
                  <a:lnTo>
                    <a:pt x="1444890" y="0"/>
                  </a:lnTo>
                  <a:close/>
                </a:path>
              </a:pathLst>
            </a:custGeom>
            <a:blipFill>
              <a:blip r:embed="rId5">
                <a:extLst>
                  <a:ext uri="{96DAC541-7B7A-43D3-8B79-37D633B846F1}">
                    <asvg:svgBlip xmlns:asvg="http://schemas.microsoft.com/office/drawing/2016/SVG/main" xmlns="" r:embed="rId6"/>
                  </a:ext>
                </a:extLst>
              </a:blip>
              <a:stretch>
                <a:fillRect t="-203606" r="-550428" b="-153238"/>
              </a:stretch>
            </a:blipFill>
          </p:spPr>
        </p:sp>
      </p:grpSp>
      <p:grpSp>
        <p:nvGrpSpPr>
          <p:cNvPr id="10" name="Group 10"/>
          <p:cNvGrpSpPr/>
          <p:nvPr/>
        </p:nvGrpSpPr>
        <p:grpSpPr>
          <a:xfrm>
            <a:off x="-257073" y="21129"/>
            <a:ext cx="2491570" cy="2976373"/>
            <a:chOff x="0" y="0"/>
            <a:chExt cx="3322093" cy="3968497"/>
          </a:xfrm>
        </p:grpSpPr>
        <p:sp>
          <p:nvSpPr>
            <p:cNvPr id="11" name="Freeform 11"/>
            <p:cNvSpPr/>
            <p:nvPr/>
          </p:nvSpPr>
          <p:spPr>
            <a:xfrm>
              <a:off x="0" y="234321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7">
                <a:extLst>
                  <a:ext uri="{96DAC541-7B7A-43D3-8B79-37D633B846F1}">
                    <asvg:svgBlip xmlns:asvg="http://schemas.microsoft.com/office/drawing/2016/SVG/main" xmlns="" r:embed="rId8"/>
                  </a:ext>
                </a:extLst>
              </a:blip>
              <a:stretch>
                <a:fillRect l="-753958" b="-421015"/>
              </a:stretch>
            </a:blipFill>
          </p:spPr>
        </p:sp>
        <p:sp>
          <p:nvSpPr>
            <p:cNvPr id="12" name="Freeform 12"/>
            <p:cNvSpPr/>
            <p:nvPr/>
          </p:nvSpPr>
          <p:spPr>
            <a:xfrm>
              <a:off x="1233907" y="0"/>
              <a:ext cx="2088185" cy="2650409"/>
            </a:xfrm>
            <a:custGeom>
              <a:avLst/>
              <a:gdLst/>
              <a:ahLst/>
              <a:cxnLst/>
              <a:rect l="l" t="t" r="r" b="b"/>
              <a:pathLst>
                <a:path w="2088185" h="2650409">
                  <a:moveTo>
                    <a:pt x="0" y="0"/>
                  </a:moveTo>
                  <a:lnTo>
                    <a:pt x="2088186" y="0"/>
                  </a:lnTo>
                  <a:lnTo>
                    <a:pt x="2088186" y="2650409"/>
                  </a:lnTo>
                  <a:lnTo>
                    <a:pt x="0" y="2650409"/>
                  </a:lnTo>
                  <a:lnTo>
                    <a:pt x="0" y="0"/>
                  </a:lnTo>
                  <a:close/>
                </a:path>
              </a:pathLst>
            </a:custGeom>
            <a:blipFill>
              <a:blip r:embed="rId9">
                <a:extLst>
                  <a:ext uri="{96DAC541-7B7A-43D3-8B79-37D633B846F1}">
                    <asvg:svgBlip xmlns:asvg="http://schemas.microsoft.com/office/drawing/2016/SVG/main" xmlns="" r:embed="rId10"/>
                  </a:ext>
                </a:extLst>
              </a:blip>
              <a:stretch>
                <a:fillRect t="-243497" r="-565133" b="-202852"/>
              </a:stretch>
            </a:blipFill>
          </p:spPr>
        </p:sp>
      </p:grpSp>
      <p:sp>
        <p:nvSpPr>
          <p:cNvPr id="34" name="Freeform 34"/>
          <p:cNvSpPr/>
          <p:nvPr/>
        </p:nvSpPr>
        <p:spPr>
          <a:xfrm flipH="1">
            <a:off x="14564273" y="8080096"/>
            <a:ext cx="4777660" cy="2609285"/>
          </a:xfrm>
          <a:custGeom>
            <a:avLst/>
            <a:gdLst/>
            <a:ahLst/>
            <a:cxnLst/>
            <a:rect l="l" t="t" r="r" b="b"/>
            <a:pathLst>
              <a:path w="4777660" h="2609285">
                <a:moveTo>
                  <a:pt x="4777661" y="0"/>
                </a:moveTo>
                <a:lnTo>
                  <a:pt x="0" y="0"/>
                </a:lnTo>
                <a:lnTo>
                  <a:pt x="0" y="2609285"/>
                </a:lnTo>
                <a:lnTo>
                  <a:pt x="4777661" y="2609285"/>
                </a:lnTo>
                <a:lnTo>
                  <a:pt x="4777661" y="0"/>
                </a:lnTo>
                <a:close/>
              </a:path>
            </a:pathLst>
          </a:custGeom>
          <a:blipFill>
            <a:blip r:embed="rId2"/>
            <a:stretch>
              <a:fillRect b="-9094"/>
            </a:stretch>
          </a:blipFill>
        </p:spPr>
      </p:sp>
      <p:sp>
        <p:nvSpPr>
          <p:cNvPr id="5" name="Line Callout 1 2">
            <a:extLst>
              <a:ext uri="{FF2B5EF4-FFF2-40B4-BE49-F238E27FC236}">
                <a16:creationId xmlns:a16="http://schemas.microsoft.com/office/drawing/2014/main" id="{B6C344D2-6822-E3C5-9F3F-907B7EE95959}"/>
              </a:ext>
            </a:extLst>
          </p:cNvPr>
          <p:cNvSpPr/>
          <p:nvPr/>
        </p:nvSpPr>
        <p:spPr>
          <a:xfrm>
            <a:off x="1389063" y="3411989"/>
            <a:ext cx="4953712" cy="664711"/>
          </a:xfrm>
          <a:prstGeom prst="borderCallout1">
            <a:avLst>
              <a:gd name="adj1" fmla="val -48493"/>
              <a:gd name="adj2" fmla="val 90854"/>
              <a:gd name="adj3" fmla="val -750"/>
              <a:gd name="adj4" fmla="val 48372"/>
            </a:avLst>
          </a:prstGeom>
          <a:solidFill>
            <a:srgbClr val="CCECFF"/>
          </a:solidFill>
          <a:ln w="12700" cap="flat" cmpd="sng" algn="ctr">
            <a:solidFill>
              <a:srgbClr val="5B9BD5">
                <a:shade val="50000"/>
              </a:srgbClr>
            </a:solidFill>
            <a:prstDash val="solid"/>
            <a:miter lim="800000"/>
          </a:ln>
          <a:effectLst/>
        </p:spPr>
        <p:txBody>
          <a:bodyPr rtlCol="0" anchor="ctr"/>
          <a:lstStyle/>
          <a:p>
            <a:pPr marL="0" marR="0" lvl="0" indent="360045" algn="just" defTabSz="914400" eaLnBrk="1" fontAlgn="auto" latinLnBrk="0" hangingPunct="1">
              <a:lnSpc>
                <a:spcPct val="115000"/>
              </a:lnSpc>
              <a:spcBef>
                <a:spcPts val="0"/>
              </a:spcBef>
              <a:spcAft>
                <a:spcPts val="0"/>
              </a:spcAft>
              <a:buClrTx/>
              <a:buSzTx/>
              <a:buFontTx/>
              <a:buNone/>
              <a:tabLst/>
              <a:defRPr/>
            </a:pPr>
            <a:r>
              <a:rPr kumimoji="0" lang="en-US" sz="3000" b="0" i="0" u="none" strike="noStrike" kern="0" cap="none" spc="0" normalizeH="0" baseline="0" noProof="0" dirty="0" err="1">
                <a:ln>
                  <a:noFill/>
                </a:ln>
                <a:solidFill>
                  <a:srgbClr val="7030A0"/>
                </a:solidFill>
                <a:effectLst/>
                <a:uLnTx/>
                <a:uFillTx/>
                <a:latin typeface="Times New Roman"/>
                <a:ea typeface="Times New Roman"/>
                <a:cs typeface="Times New Roman"/>
              </a:rPr>
              <a:t>Trò</a:t>
            </a:r>
            <a:r>
              <a:rPr kumimoji="0" lang="en-US" sz="3000" b="0" i="0" u="none" strike="noStrike" kern="0" cap="none" spc="0" normalizeH="0" baseline="0" noProof="0" dirty="0">
                <a:ln>
                  <a:noFill/>
                </a:ln>
                <a:solidFill>
                  <a:srgbClr val="7030A0"/>
                </a:solidFill>
                <a:effectLst/>
                <a:uLnTx/>
                <a:uFillTx/>
                <a:latin typeface="Times New Roman"/>
                <a:ea typeface="Times New Roman"/>
                <a:cs typeface="Times New Roman"/>
              </a:rPr>
              <a:t> </a:t>
            </a:r>
            <a:r>
              <a:rPr kumimoji="0" lang="en-US" sz="3000" b="0" i="0" u="none" strike="noStrike" kern="0" cap="none" spc="0" normalizeH="0" baseline="0" noProof="0" dirty="0" err="1">
                <a:ln>
                  <a:noFill/>
                </a:ln>
                <a:solidFill>
                  <a:srgbClr val="7030A0"/>
                </a:solidFill>
                <a:effectLst/>
                <a:uLnTx/>
                <a:uFillTx/>
                <a:latin typeface="Times New Roman"/>
                <a:ea typeface="Times New Roman"/>
                <a:cs typeface="Times New Roman"/>
              </a:rPr>
              <a:t>chơi</a:t>
            </a:r>
            <a:r>
              <a:rPr kumimoji="0" lang="en-US" sz="3000" b="0" i="0" u="none" strike="noStrike" kern="0" cap="none" spc="0" normalizeH="0" baseline="0" noProof="0" dirty="0">
                <a:ln>
                  <a:noFill/>
                </a:ln>
                <a:solidFill>
                  <a:srgbClr val="7030A0"/>
                </a:solidFill>
                <a:effectLst/>
                <a:uLnTx/>
                <a:uFillTx/>
                <a:latin typeface="Times New Roman"/>
                <a:ea typeface="Times New Roman"/>
                <a:cs typeface="Times New Roman"/>
              </a:rPr>
              <a:t>: </a:t>
            </a:r>
            <a:r>
              <a:rPr kumimoji="0" lang="en-US" sz="3000" b="0" i="0" u="none" strike="noStrike" kern="0" cap="none" spc="0" normalizeH="0" baseline="0" noProof="0" dirty="0" err="1">
                <a:ln>
                  <a:noFill/>
                </a:ln>
                <a:solidFill>
                  <a:srgbClr val="7030A0"/>
                </a:solidFill>
                <a:effectLst/>
                <a:uLnTx/>
                <a:uFillTx/>
                <a:latin typeface="Times New Roman"/>
                <a:ea typeface="Times New Roman"/>
                <a:cs typeface="Times New Roman"/>
              </a:rPr>
              <a:t>Phân</a:t>
            </a:r>
            <a:r>
              <a:rPr kumimoji="0" lang="en-US" sz="3000" b="0" i="0" u="none" strike="noStrike" kern="0" cap="none" spc="0" normalizeH="0" baseline="0" noProof="0" dirty="0">
                <a:ln>
                  <a:noFill/>
                </a:ln>
                <a:solidFill>
                  <a:srgbClr val="7030A0"/>
                </a:solidFill>
                <a:effectLst/>
                <a:uLnTx/>
                <a:uFillTx/>
                <a:latin typeface="Times New Roman"/>
                <a:ea typeface="Times New Roman"/>
                <a:cs typeface="Times New Roman"/>
              </a:rPr>
              <a:t> </a:t>
            </a:r>
            <a:r>
              <a:rPr kumimoji="0" lang="en-US" sz="3000" b="0" i="0" u="none" strike="noStrike" kern="0" cap="none" spc="0" normalizeH="0" baseline="0" noProof="0" dirty="0" err="1">
                <a:ln>
                  <a:noFill/>
                </a:ln>
                <a:solidFill>
                  <a:srgbClr val="7030A0"/>
                </a:solidFill>
                <a:effectLst/>
                <a:uLnTx/>
                <a:uFillTx/>
                <a:latin typeface="Times New Roman"/>
                <a:ea typeface="Times New Roman"/>
                <a:cs typeface="Times New Roman"/>
              </a:rPr>
              <a:t>loại</a:t>
            </a:r>
            <a:r>
              <a:rPr kumimoji="0" lang="en-US" sz="3000" b="0" i="0" u="none" strike="noStrike" kern="0" cap="none" spc="0" normalizeH="0" baseline="0" noProof="0" dirty="0">
                <a:ln>
                  <a:noFill/>
                </a:ln>
                <a:solidFill>
                  <a:srgbClr val="7030A0"/>
                </a:solidFill>
                <a:effectLst/>
                <a:uLnTx/>
                <a:uFillTx/>
                <a:latin typeface="Times New Roman"/>
                <a:ea typeface="Times New Roman"/>
                <a:cs typeface="Times New Roman"/>
              </a:rPr>
              <a:t> </a:t>
            </a:r>
            <a:r>
              <a:rPr kumimoji="0" lang="en-US" sz="3000" b="0" i="0" u="none" strike="noStrike" kern="0" cap="none" spc="0" normalizeH="0" baseline="0" noProof="0" dirty="0" err="1">
                <a:ln>
                  <a:noFill/>
                </a:ln>
                <a:solidFill>
                  <a:srgbClr val="7030A0"/>
                </a:solidFill>
                <a:effectLst/>
                <a:uLnTx/>
                <a:uFillTx/>
                <a:latin typeface="Times New Roman"/>
                <a:ea typeface="Times New Roman"/>
                <a:cs typeface="Times New Roman"/>
              </a:rPr>
              <a:t>màu</a:t>
            </a:r>
            <a:endParaRPr kumimoji="0" lang="en-US" sz="3000" b="0" i="0" u="none" strike="noStrike" kern="0" cap="none" spc="0" normalizeH="0" baseline="0" noProof="0" dirty="0">
              <a:ln>
                <a:noFill/>
              </a:ln>
              <a:solidFill>
                <a:srgbClr val="7030A0"/>
              </a:solidFill>
              <a:effectLst/>
              <a:uLnTx/>
              <a:uFillTx/>
              <a:latin typeface="Calibri"/>
              <a:ea typeface="Calibri"/>
              <a:cs typeface="Times New Roman"/>
            </a:endParaRPr>
          </a:p>
        </p:txBody>
      </p:sp>
      <p:sp>
        <p:nvSpPr>
          <p:cNvPr id="13" name="Line Callout 1 11">
            <a:extLst>
              <a:ext uri="{FF2B5EF4-FFF2-40B4-BE49-F238E27FC236}">
                <a16:creationId xmlns:a16="http://schemas.microsoft.com/office/drawing/2014/main" id="{AF9DD63C-FA7D-80EC-C105-B9C348B5F941}"/>
              </a:ext>
            </a:extLst>
          </p:cNvPr>
          <p:cNvSpPr/>
          <p:nvPr/>
        </p:nvSpPr>
        <p:spPr>
          <a:xfrm>
            <a:off x="7620000" y="3446357"/>
            <a:ext cx="3615003" cy="696036"/>
          </a:xfrm>
          <a:prstGeom prst="borderCallout1">
            <a:avLst>
              <a:gd name="adj1" fmla="val -6542"/>
              <a:gd name="adj2" fmla="val 44368"/>
              <a:gd name="adj3" fmla="val -46086"/>
              <a:gd name="adj4" fmla="val 43988"/>
            </a:avLst>
          </a:prstGeom>
          <a:solidFill>
            <a:srgbClr val="FFC000">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imes New Roman"/>
                <a:ea typeface="Times New Roman"/>
                <a:cs typeface="+mn-cs"/>
              </a:rPr>
              <a:t>     </a:t>
            </a:r>
            <a:r>
              <a:rPr kumimoji="0" lang="en-US" sz="3000" b="0" i="0" u="none" strike="noStrike" kern="0" cap="none" spc="0" normalizeH="0" baseline="0" noProof="0" dirty="0" err="1">
                <a:ln>
                  <a:noFill/>
                </a:ln>
                <a:solidFill>
                  <a:srgbClr val="C00000"/>
                </a:solidFill>
                <a:effectLst/>
                <a:uLnTx/>
                <a:uFillTx/>
                <a:latin typeface="Times New Roman"/>
                <a:ea typeface="Times New Roman"/>
                <a:cs typeface="+mn-cs"/>
              </a:rPr>
              <a:t>Bé</a:t>
            </a:r>
            <a:r>
              <a:rPr kumimoji="0" lang="en-US" sz="3000" b="0" i="0" u="none" strike="noStrike" kern="0" cap="none" spc="0" normalizeH="0" baseline="0" noProof="0" dirty="0">
                <a:ln>
                  <a:noFill/>
                </a:ln>
                <a:solidFill>
                  <a:srgbClr val="C00000"/>
                </a:solidFill>
                <a:effectLst/>
                <a:uLnTx/>
                <a:uFillTx/>
                <a:latin typeface="Times New Roman"/>
                <a:ea typeface="Times New Roman"/>
                <a:cs typeface="+mn-cs"/>
              </a:rPr>
              <a:t> </a:t>
            </a:r>
            <a:r>
              <a:rPr kumimoji="0" lang="en-US" sz="3000" b="0" i="0" u="none" strike="noStrike" kern="0" cap="none" spc="0" normalizeH="0" baseline="0" noProof="0" dirty="0" err="1">
                <a:ln>
                  <a:noFill/>
                </a:ln>
                <a:solidFill>
                  <a:srgbClr val="C00000"/>
                </a:solidFill>
                <a:effectLst/>
                <a:uLnTx/>
                <a:uFillTx/>
                <a:latin typeface="Times New Roman"/>
                <a:ea typeface="Times New Roman"/>
                <a:cs typeface="+mn-cs"/>
              </a:rPr>
              <a:t>cùng</a:t>
            </a:r>
            <a:r>
              <a:rPr kumimoji="0" lang="en-US" sz="3000" b="0" i="0" u="none" strike="noStrike" kern="0" cap="none" spc="0" normalizeH="0" baseline="0" noProof="0" dirty="0">
                <a:ln>
                  <a:noFill/>
                </a:ln>
                <a:solidFill>
                  <a:srgbClr val="C00000"/>
                </a:solidFill>
                <a:effectLst/>
                <a:uLnTx/>
                <a:uFillTx/>
                <a:latin typeface="Times New Roman"/>
                <a:ea typeface="Times New Roman"/>
                <a:cs typeface="+mn-cs"/>
              </a:rPr>
              <a:t> </a:t>
            </a:r>
            <a:r>
              <a:rPr kumimoji="0" lang="en-US" sz="3000" b="0" i="0" u="none" strike="noStrike" kern="0" cap="none" spc="0" normalizeH="0" baseline="0" noProof="0" dirty="0" err="1">
                <a:ln>
                  <a:noFill/>
                </a:ln>
                <a:solidFill>
                  <a:srgbClr val="C00000"/>
                </a:solidFill>
                <a:effectLst/>
                <a:uLnTx/>
                <a:uFillTx/>
                <a:latin typeface="Times New Roman"/>
                <a:ea typeface="Times New Roman"/>
                <a:cs typeface="+mn-cs"/>
              </a:rPr>
              <a:t>chăn</a:t>
            </a:r>
            <a:r>
              <a:rPr kumimoji="0" lang="en-US" sz="3000" b="0" i="0" u="none" strike="noStrike" kern="0" cap="none" spc="0" normalizeH="0" baseline="0" noProof="0" dirty="0">
                <a:ln>
                  <a:noFill/>
                </a:ln>
                <a:solidFill>
                  <a:srgbClr val="C00000"/>
                </a:solidFill>
                <a:effectLst/>
                <a:uLnTx/>
                <a:uFillTx/>
                <a:latin typeface="Times New Roman"/>
                <a:ea typeface="Times New Roman"/>
                <a:cs typeface="+mn-cs"/>
              </a:rPr>
              <a:t> </a:t>
            </a:r>
            <a:r>
              <a:rPr kumimoji="0" lang="en-US" sz="3000" b="0" i="0" u="none" strike="noStrike" kern="0" cap="none" spc="0" normalizeH="0" baseline="0" noProof="0" dirty="0" err="1">
                <a:ln>
                  <a:noFill/>
                </a:ln>
                <a:solidFill>
                  <a:srgbClr val="C00000"/>
                </a:solidFill>
                <a:effectLst/>
                <a:uLnTx/>
                <a:uFillTx/>
                <a:latin typeface="Times New Roman"/>
                <a:ea typeface="Times New Roman"/>
                <a:cs typeface="+mn-cs"/>
              </a:rPr>
              <a:t>nuôi</a:t>
            </a:r>
            <a:endParaRPr kumimoji="0" lang="en-US" sz="3000" b="0" i="0" u="none" strike="noStrike" kern="0" cap="none" spc="0" normalizeH="0" baseline="0" noProof="0" dirty="0">
              <a:ln>
                <a:noFill/>
              </a:ln>
              <a:solidFill>
                <a:srgbClr val="C00000"/>
              </a:solidFill>
              <a:effectLst/>
              <a:uLnTx/>
              <a:uFillTx/>
              <a:latin typeface="Times New Roman"/>
              <a:ea typeface="Times New Roman"/>
              <a:cs typeface="+mn-cs"/>
            </a:endParaRPr>
          </a:p>
        </p:txBody>
      </p:sp>
      <p:pic>
        <p:nvPicPr>
          <p:cNvPr id="14" name="Picture 3">
            <a:extLst>
              <a:ext uri="{FF2B5EF4-FFF2-40B4-BE49-F238E27FC236}">
                <a16:creationId xmlns:a16="http://schemas.microsoft.com/office/drawing/2014/main" id="{8E8682C7-3EB4-D429-E42B-947205B1BA0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6800" y="4400555"/>
            <a:ext cx="5262644" cy="31923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5" name="Rounded Rectangle 12">
            <a:extLst>
              <a:ext uri="{FF2B5EF4-FFF2-40B4-BE49-F238E27FC236}">
                <a16:creationId xmlns:a16="http://schemas.microsoft.com/office/drawing/2014/main" id="{08E146A4-4DCD-5A8E-A025-5D95936B41B1}"/>
              </a:ext>
            </a:extLst>
          </p:cNvPr>
          <p:cNvSpPr/>
          <p:nvPr/>
        </p:nvSpPr>
        <p:spPr>
          <a:xfrm>
            <a:off x="4079179" y="1862265"/>
            <a:ext cx="10129641" cy="1225869"/>
          </a:xfrm>
          <a:prstGeom prst="roundRect">
            <a:avLst/>
          </a:prstGeom>
          <a:solidFill>
            <a:schemeClr val="accent5">
              <a:lumMod val="40000"/>
              <a:lumOff val="60000"/>
            </a:scheme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Biện</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pháp</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2: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Tăng</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cường</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làm</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đồ</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dùng</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đồ</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chơi</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sáng</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tạo</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từ</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các</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nguyên</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học</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liệu</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khác</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nhau</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6" name="Line Callout 1 13">
            <a:extLst>
              <a:ext uri="{FF2B5EF4-FFF2-40B4-BE49-F238E27FC236}">
                <a16:creationId xmlns:a16="http://schemas.microsoft.com/office/drawing/2014/main" id="{CACF2FCB-C4FC-8D78-6169-FBD746673A62}"/>
              </a:ext>
            </a:extLst>
          </p:cNvPr>
          <p:cNvSpPr/>
          <p:nvPr/>
        </p:nvSpPr>
        <p:spPr>
          <a:xfrm>
            <a:off x="12512228" y="3488238"/>
            <a:ext cx="3150925" cy="696036"/>
          </a:xfrm>
          <a:prstGeom prst="borderCallout1">
            <a:avLst>
              <a:gd name="adj1" fmla="val -2490"/>
              <a:gd name="adj2" fmla="val 50923"/>
              <a:gd name="adj3" fmla="val -50253"/>
              <a:gd name="adj4" fmla="val 4721"/>
            </a:avLst>
          </a:prstGeom>
          <a:solidFill>
            <a:srgbClr val="A5A5A5"/>
          </a:solidFill>
          <a:ln w="12700" cap="flat" cmpd="sng" algn="ctr">
            <a:solidFill>
              <a:srgbClr val="5B9BD5">
                <a:shade val="50000"/>
              </a:srgbClr>
            </a:solidFill>
            <a:prstDash val="solid"/>
            <a:miter lim="800000"/>
          </a:ln>
          <a:effectLst/>
        </p:spPr>
        <p:txBody>
          <a:bodyPr rtlCol="0" anchor="ctr"/>
          <a:lstStyle/>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000" b="0" i="0" u="none" strike="noStrike" kern="0" cap="none" spc="0" normalizeH="0" baseline="0" noProof="0" dirty="0">
                <a:ln>
                  <a:noFill/>
                </a:ln>
                <a:solidFill>
                  <a:srgbClr val="002060"/>
                </a:solidFill>
                <a:effectLst/>
                <a:uLnTx/>
                <a:uFillTx/>
                <a:latin typeface="Times New Roman"/>
                <a:ea typeface="Times New Roman"/>
                <a:cs typeface="+mn-cs"/>
              </a:rPr>
              <a:t>Con </a:t>
            </a:r>
            <a:r>
              <a:rPr kumimoji="0" lang="en-US" sz="3000" b="0" i="0" u="none" strike="noStrike" kern="0" cap="none" spc="0" normalizeH="0" baseline="0" noProof="0" dirty="0" err="1">
                <a:ln>
                  <a:noFill/>
                </a:ln>
                <a:solidFill>
                  <a:srgbClr val="002060"/>
                </a:solidFill>
                <a:effectLst/>
                <a:uLnTx/>
                <a:uFillTx/>
                <a:latin typeface="Times New Roman"/>
                <a:ea typeface="Times New Roman"/>
                <a:cs typeface="+mn-cs"/>
              </a:rPr>
              <a:t>vật</a:t>
            </a:r>
            <a:r>
              <a:rPr kumimoji="0" lang="en-US" sz="30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000" b="0" i="0" u="none" strike="noStrike" kern="0" cap="none" spc="0" normalizeH="0" baseline="0" noProof="0" dirty="0" err="1">
                <a:ln>
                  <a:noFill/>
                </a:ln>
                <a:solidFill>
                  <a:srgbClr val="002060"/>
                </a:solidFill>
                <a:effectLst/>
                <a:uLnTx/>
                <a:uFillTx/>
                <a:latin typeface="Times New Roman"/>
                <a:ea typeface="Times New Roman"/>
                <a:cs typeface="+mn-cs"/>
              </a:rPr>
              <a:t>bé</a:t>
            </a:r>
            <a:r>
              <a:rPr kumimoji="0" lang="en-US" sz="30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000" b="0" i="0" u="none" strike="noStrike" kern="0" cap="none" spc="0" normalizeH="0" baseline="0" noProof="0" dirty="0" err="1">
                <a:ln>
                  <a:noFill/>
                </a:ln>
                <a:solidFill>
                  <a:srgbClr val="002060"/>
                </a:solidFill>
                <a:effectLst/>
                <a:uLnTx/>
                <a:uFillTx/>
                <a:latin typeface="Times New Roman"/>
                <a:ea typeface="Times New Roman"/>
                <a:cs typeface="+mn-cs"/>
              </a:rPr>
              <a:t>yêu</a:t>
            </a:r>
            <a:endParaRPr kumimoji="0" lang="en-US" sz="3000" b="0" i="0" u="none" strike="noStrike" kern="0" cap="none" spc="0" normalizeH="0" baseline="0" noProof="0" dirty="0">
              <a:ln>
                <a:noFill/>
              </a:ln>
              <a:solidFill>
                <a:srgbClr val="002060"/>
              </a:solidFill>
              <a:effectLst/>
              <a:uLnTx/>
              <a:uFillTx/>
              <a:latin typeface="Times New Roman"/>
              <a:ea typeface="Times New Roman"/>
              <a:cs typeface="+mn-cs"/>
            </a:endParaRPr>
          </a:p>
        </p:txBody>
      </p:sp>
      <p:pic>
        <p:nvPicPr>
          <p:cNvPr id="17" name="Picture 16">
            <a:extLst>
              <a:ext uri="{FF2B5EF4-FFF2-40B4-BE49-F238E27FC236}">
                <a16:creationId xmlns:a16="http://schemas.microsoft.com/office/drawing/2014/main" id="{5D780DC4-6391-4825-4650-455D3E012E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78180" y="4642530"/>
            <a:ext cx="5074923" cy="332037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49F32CB9-3C0C-E162-7549-B5F64F47F9E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28965" y="4486692"/>
            <a:ext cx="4579743" cy="3164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 fill="hold"/>
                                        <p:tgtEl>
                                          <p:spTgt spid="7"/>
                                        </p:tgtEl>
                                        <p:attrNameLst>
                                          <p:attrName>ppt_w</p:attrName>
                                        </p:attrNameLst>
                                      </p:cBhvr>
                                      <p:tavLst>
                                        <p:tav tm="0">
                                          <p:val>
                                            <p:fltVal val="0"/>
                                          </p:val>
                                        </p:tav>
                                        <p:tav tm="100000">
                                          <p:val>
                                            <p:strVal val="#ppt_w"/>
                                          </p:val>
                                        </p:tav>
                                      </p:tavLst>
                                    </p:anim>
                                    <p:anim calcmode="lin" valueType="num">
                                      <p:cBhvr>
                                        <p:cTn id="8" dur="300" fill="hold"/>
                                        <p:tgtEl>
                                          <p:spTgt spid="7"/>
                                        </p:tgtEl>
                                        <p:attrNameLst>
                                          <p:attrName>ppt_h</p:attrName>
                                        </p:attrNameLst>
                                      </p:cBhvr>
                                      <p:tavLst>
                                        <p:tav tm="0">
                                          <p:val>
                                            <p:fltVal val="0"/>
                                          </p:val>
                                        </p:tav>
                                        <p:tav tm="100000">
                                          <p:val>
                                            <p:strVal val="#ppt_h"/>
                                          </p:val>
                                        </p:tav>
                                      </p:tavLst>
                                    </p:anim>
                                    <p:animEffect transition="in" filter="fade">
                                      <p:cBhvr>
                                        <p:cTn id="9" dur="300"/>
                                        <p:tgtEl>
                                          <p:spTgt spid="7"/>
                                        </p:tgtEl>
                                      </p:cBhvr>
                                    </p:animEffect>
                                  </p:childTnLst>
                                </p:cTn>
                              </p:par>
                            </p:childTnLst>
                          </p:cTn>
                        </p:par>
                        <p:par>
                          <p:cTn id="10" fill="hold">
                            <p:stCondLst>
                              <p:cond delay="300"/>
                            </p:stCondLst>
                            <p:childTnLst>
                              <p:par>
                                <p:cTn id="11" presetID="53" presetClass="entr" presetSubtype="16"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200" fill="hold"/>
                                        <p:tgtEl>
                                          <p:spTgt spid="19"/>
                                        </p:tgtEl>
                                        <p:attrNameLst>
                                          <p:attrName>ppt_w</p:attrName>
                                        </p:attrNameLst>
                                      </p:cBhvr>
                                      <p:tavLst>
                                        <p:tav tm="0">
                                          <p:val>
                                            <p:fltVal val="0"/>
                                          </p:val>
                                        </p:tav>
                                        <p:tav tm="100000">
                                          <p:val>
                                            <p:strVal val="#ppt_w"/>
                                          </p:val>
                                        </p:tav>
                                      </p:tavLst>
                                    </p:anim>
                                    <p:anim calcmode="lin" valueType="num">
                                      <p:cBhvr>
                                        <p:cTn id="14" dur="200" fill="hold"/>
                                        <p:tgtEl>
                                          <p:spTgt spid="19"/>
                                        </p:tgtEl>
                                        <p:attrNameLst>
                                          <p:attrName>ppt_h</p:attrName>
                                        </p:attrNameLst>
                                      </p:cBhvr>
                                      <p:tavLst>
                                        <p:tav tm="0">
                                          <p:val>
                                            <p:fltVal val="0"/>
                                          </p:val>
                                        </p:tav>
                                        <p:tav tm="100000">
                                          <p:val>
                                            <p:strVal val="#ppt_h"/>
                                          </p:val>
                                        </p:tav>
                                      </p:tavLst>
                                    </p:anim>
                                    <p:animEffect transition="in" filter="fade">
                                      <p:cBhvr>
                                        <p:cTn id="15" dur="200"/>
                                        <p:tgtEl>
                                          <p:spTgt spid="19"/>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400"/>
                                        <p:tgtEl>
                                          <p:spTgt spid="10"/>
                                        </p:tgtEl>
                                      </p:cBhvr>
                                    </p:animEffect>
                                    <p:anim calcmode="lin" valueType="num">
                                      <p:cBhvr>
                                        <p:cTn id="20" dur="400" fill="hold"/>
                                        <p:tgtEl>
                                          <p:spTgt spid="10"/>
                                        </p:tgtEl>
                                        <p:attrNameLst>
                                          <p:attrName>ppt_x</p:attrName>
                                        </p:attrNameLst>
                                      </p:cBhvr>
                                      <p:tavLst>
                                        <p:tav tm="0">
                                          <p:val>
                                            <p:strVal val="#ppt_x"/>
                                          </p:val>
                                        </p:tav>
                                        <p:tav tm="100000">
                                          <p:val>
                                            <p:strVal val="#ppt_x"/>
                                          </p:val>
                                        </p:tav>
                                      </p:tavLst>
                                    </p:anim>
                                    <p:anim calcmode="lin" valueType="num">
                                      <p:cBhvr>
                                        <p:cTn id="21" dur="4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900"/>
                            </p:stCondLst>
                            <p:childTnLst>
                              <p:par>
                                <p:cTn id="23" presetID="26" presetClass="entr" presetSubtype="0"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116">
                                          <p:stCondLst>
                                            <p:cond delay="0"/>
                                          </p:stCondLst>
                                        </p:cTn>
                                        <p:tgtEl>
                                          <p:spTgt spid="34"/>
                                        </p:tgtEl>
                                      </p:cBhvr>
                                    </p:animEffect>
                                    <p:anim calcmode="lin" valueType="num">
                                      <p:cBhvr>
                                        <p:cTn id="26" dur="364"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7" dur="133"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8" dur="133" tmFilter="0, 0; 0.125,0.2665; 0.25,0.4; 0.375,0.465; 0.5,0.5;  0.625,0.535; 0.75,0.6; 0.875,0.7335; 1,1">
                                          <p:stCondLst>
                                            <p:cond delay="133"/>
                                          </p:stCondLst>
                                        </p:cTn>
                                        <p:tgtEl>
                                          <p:spTgt spid="34"/>
                                        </p:tgtEl>
                                        <p:attrNameLst>
                                          <p:attrName>ppt_y</p:attrName>
                                        </p:attrNameLst>
                                      </p:cBhvr>
                                      <p:tavLst>
                                        <p:tav tm="0" fmla="#ppt_y-sin(pi*$)/9">
                                          <p:val>
                                            <p:fltVal val="0"/>
                                          </p:val>
                                        </p:tav>
                                        <p:tav tm="100000">
                                          <p:val>
                                            <p:fltVal val="1"/>
                                          </p:val>
                                        </p:tav>
                                      </p:tavLst>
                                    </p:anim>
                                    <p:anim calcmode="lin" valueType="num">
                                      <p:cBhvr>
                                        <p:cTn id="29" dur="66" tmFilter="0, 0; 0.125,0.2665; 0.25,0.4; 0.375,0.465; 0.5,0.5;  0.625,0.535; 0.75,0.6; 0.875,0.7335; 1,1">
                                          <p:stCondLst>
                                            <p:cond delay="265"/>
                                          </p:stCondLst>
                                        </p:cTn>
                                        <p:tgtEl>
                                          <p:spTgt spid="34"/>
                                        </p:tgtEl>
                                        <p:attrNameLst>
                                          <p:attrName>ppt_y</p:attrName>
                                        </p:attrNameLst>
                                      </p:cBhvr>
                                      <p:tavLst>
                                        <p:tav tm="0" fmla="#ppt_y-sin(pi*$)/27">
                                          <p:val>
                                            <p:fltVal val="0"/>
                                          </p:val>
                                        </p:tav>
                                        <p:tav tm="100000">
                                          <p:val>
                                            <p:fltVal val="1"/>
                                          </p:val>
                                        </p:tav>
                                      </p:tavLst>
                                    </p:anim>
                                    <p:anim calcmode="lin" valueType="num">
                                      <p:cBhvr>
                                        <p:cTn id="30" dur="33" tmFilter="0, 0; 0.125,0.2665; 0.25,0.4; 0.375,0.465; 0.5,0.5;  0.625,0.535; 0.75,0.6; 0.875,0.7335; 1,1">
                                          <p:stCondLst>
                                            <p:cond delay="331"/>
                                          </p:stCondLst>
                                        </p:cTn>
                                        <p:tgtEl>
                                          <p:spTgt spid="34"/>
                                        </p:tgtEl>
                                        <p:attrNameLst>
                                          <p:attrName>ppt_y</p:attrName>
                                        </p:attrNameLst>
                                      </p:cBhvr>
                                      <p:tavLst>
                                        <p:tav tm="0" fmla="#ppt_y-sin(pi*$)/81">
                                          <p:val>
                                            <p:fltVal val="0"/>
                                          </p:val>
                                        </p:tav>
                                        <p:tav tm="100000">
                                          <p:val>
                                            <p:fltVal val="1"/>
                                          </p:val>
                                        </p:tav>
                                      </p:tavLst>
                                    </p:anim>
                                    <p:animScale>
                                      <p:cBhvr>
                                        <p:cTn id="31" dur="5">
                                          <p:stCondLst>
                                            <p:cond delay="130"/>
                                          </p:stCondLst>
                                        </p:cTn>
                                        <p:tgtEl>
                                          <p:spTgt spid="34"/>
                                        </p:tgtEl>
                                      </p:cBhvr>
                                      <p:to x="100000" y="60000"/>
                                    </p:animScale>
                                    <p:animScale>
                                      <p:cBhvr>
                                        <p:cTn id="32" dur="33" decel="50000">
                                          <p:stCondLst>
                                            <p:cond delay="135"/>
                                          </p:stCondLst>
                                        </p:cTn>
                                        <p:tgtEl>
                                          <p:spTgt spid="34"/>
                                        </p:tgtEl>
                                      </p:cBhvr>
                                      <p:to x="100000" y="100000"/>
                                    </p:animScale>
                                    <p:animScale>
                                      <p:cBhvr>
                                        <p:cTn id="33" dur="5">
                                          <p:stCondLst>
                                            <p:cond delay="262"/>
                                          </p:stCondLst>
                                        </p:cTn>
                                        <p:tgtEl>
                                          <p:spTgt spid="34"/>
                                        </p:tgtEl>
                                      </p:cBhvr>
                                      <p:to x="100000" y="80000"/>
                                    </p:animScale>
                                    <p:animScale>
                                      <p:cBhvr>
                                        <p:cTn id="34" dur="33" decel="50000">
                                          <p:stCondLst>
                                            <p:cond delay="268"/>
                                          </p:stCondLst>
                                        </p:cTn>
                                        <p:tgtEl>
                                          <p:spTgt spid="34"/>
                                        </p:tgtEl>
                                      </p:cBhvr>
                                      <p:to x="100000" y="100000"/>
                                    </p:animScale>
                                    <p:animScale>
                                      <p:cBhvr>
                                        <p:cTn id="35" dur="5">
                                          <p:stCondLst>
                                            <p:cond delay="328"/>
                                          </p:stCondLst>
                                        </p:cTn>
                                        <p:tgtEl>
                                          <p:spTgt spid="34"/>
                                        </p:tgtEl>
                                      </p:cBhvr>
                                      <p:to x="100000" y="90000"/>
                                    </p:animScale>
                                    <p:animScale>
                                      <p:cBhvr>
                                        <p:cTn id="36" dur="33" decel="50000">
                                          <p:stCondLst>
                                            <p:cond delay="334"/>
                                          </p:stCondLst>
                                        </p:cTn>
                                        <p:tgtEl>
                                          <p:spTgt spid="34"/>
                                        </p:tgtEl>
                                      </p:cBhvr>
                                      <p:to x="100000" y="100000"/>
                                    </p:animScale>
                                    <p:animScale>
                                      <p:cBhvr>
                                        <p:cTn id="37" dur="5">
                                          <p:stCondLst>
                                            <p:cond delay="362"/>
                                          </p:stCondLst>
                                        </p:cTn>
                                        <p:tgtEl>
                                          <p:spTgt spid="34"/>
                                        </p:tgtEl>
                                      </p:cBhvr>
                                      <p:to x="100000" y="95000"/>
                                    </p:animScale>
                                    <p:animScale>
                                      <p:cBhvr>
                                        <p:cTn id="38" dur="33" decel="50000">
                                          <p:stCondLst>
                                            <p:cond delay="367"/>
                                          </p:stCondLst>
                                        </p:cTn>
                                        <p:tgtEl>
                                          <p:spTgt spid="34"/>
                                        </p:tgtEl>
                                      </p:cBhvr>
                                      <p:to x="100000" y="100000"/>
                                    </p:animScale>
                                  </p:childTnLst>
                                </p:cTn>
                              </p:par>
                            </p:childTnLst>
                          </p:cTn>
                        </p:par>
                        <p:par>
                          <p:cTn id="39" fill="hold">
                            <p:stCondLst>
                              <p:cond delay="1300"/>
                            </p:stCondLst>
                            <p:childTnLst>
                              <p:par>
                                <p:cTn id="40" presetID="26"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116">
                                          <p:stCondLst>
                                            <p:cond delay="0"/>
                                          </p:stCondLst>
                                        </p:cTn>
                                        <p:tgtEl>
                                          <p:spTgt spid="6"/>
                                        </p:tgtEl>
                                      </p:cBhvr>
                                    </p:animEffect>
                                    <p:anim calcmode="lin" valueType="num">
                                      <p:cBhvr>
                                        <p:cTn id="43" dur="36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4" dur="1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5" dur="133" tmFilter="0, 0; 0.125,0.2665; 0.25,0.4; 0.375,0.465; 0.5,0.5;  0.625,0.535; 0.75,0.6; 0.875,0.7335; 1,1">
                                          <p:stCondLst>
                                            <p:cond delay="133"/>
                                          </p:stCondLst>
                                        </p:cTn>
                                        <p:tgtEl>
                                          <p:spTgt spid="6"/>
                                        </p:tgtEl>
                                        <p:attrNameLst>
                                          <p:attrName>ppt_y</p:attrName>
                                        </p:attrNameLst>
                                      </p:cBhvr>
                                      <p:tavLst>
                                        <p:tav tm="0" fmla="#ppt_y-sin(pi*$)/9">
                                          <p:val>
                                            <p:fltVal val="0"/>
                                          </p:val>
                                        </p:tav>
                                        <p:tav tm="100000">
                                          <p:val>
                                            <p:fltVal val="1"/>
                                          </p:val>
                                        </p:tav>
                                      </p:tavLst>
                                    </p:anim>
                                    <p:anim calcmode="lin" valueType="num">
                                      <p:cBhvr>
                                        <p:cTn id="46" dur="66" tmFilter="0, 0; 0.125,0.2665; 0.25,0.4; 0.375,0.465; 0.5,0.5;  0.625,0.535; 0.75,0.6; 0.875,0.7335; 1,1">
                                          <p:stCondLst>
                                            <p:cond delay="265"/>
                                          </p:stCondLst>
                                        </p:cTn>
                                        <p:tgtEl>
                                          <p:spTgt spid="6"/>
                                        </p:tgtEl>
                                        <p:attrNameLst>
                                          <p:attrName>ppt_y</p:attrName>
                                        </p:attrNameLst>
                                      </p:cBhvr>
                                      <p:tavLst>
                                        <p:tav tm="0" fmla="#ppt_y-sin(pi*$)/27">
                                          <p:val>
                                            <p:fltVal val="0"/>
                                          </p:val>
                                        </p:tav>
                                        <p:tav tm="100000">
                                          <p:val>
                                            <p:fltVal val="1"/>
                                          </p:val>
                                        </p:tav>
                                      </p:tavLst>
                                    </p:anim>
                                    <p:anim calcmode="lin" valueType="num">
                                      <p:cBhvr>
                                        <p:cTn id="47" dur="33" tmFilter="0, 0; 0.125,0.2665; 0.25,0.4; 0.375,0.465; 0.5,0.5;  0.625,0.535; 0.75,0.6; 0.875,0.7335; 1,1">
                                          <p:stCondLst>
                                            <p:cond delay="331"/>
                                          </p:stCondLst>
                                        </p:cTn>
                                        <p:tgtEl>
                                          <p:spTgt spid="6"/>
                                        </p:tgtEl>
                                        <p:attrNameLst>
                                          <p:attrName>ppt_y</p:attrName>
                                        </p:attrNameLst>
                                      </p:cBhvr>
                                      <p:tavLst>
                                        <p:tav tm="0" fmla="#ppt_y-sin(pi*$)/81">
                                          <p:val>
                                            <p:fltVal val="0"/>
                                          </p:val>
                                        </p:tav>
                                        <p:tav tm="100000">
                                          <p:val>
                                            <p:fltVal val="1"/>
                                          </p:val>
                                        </p:tav>
                                      </p:tavLst>
                                    </p:anim>
                                    <p:animScale>
                                      <p:cBhvr>
                                        <p:cTn id="48" dur="5">
                                          <p:stCondLst>
                                            <p:cond delay="130"/>
                                          </p:stCondLst>
                                        </p:cTn>
                                        <p:tgtEl>
                                          <p:spTgt spid="6"/>
                                        </p:tgtEl>
                                      </p:cBhvr>
                                      <p:to x="100000" y="60000"/>
                                    </p:animScale>
                                    <p:animScale>
                                      <p:cBhvr>
                                        <p:cTn id="49" dur="33" decel="50000">
                                          <p:stCondLst>
                                            <p:cond delay="135"/>
                                          </p:stCondLst>
                                        </p:cTn>
                                        <p:tgtEl>
                                          <p:spTgt spid="6"/>
                                        </p:tgtEl>
                                      </p:cBhvr>
                                      <p:to x="100000" y="100000"/>
                                    </p:animScale>
                                    <p:animScale>
                                      <p:cBhvr>
                                        <p:cTn id="50" dur="5">
                                          <p:stCondLst>
                                            <p:cond delay="262"/>
                                          </p:stCondLst>
                                        </p:cTn>
                                        <p:tgtEl>
                                          <p:spTgt spid="6"/>
                                        </p:tgtEl>
                                      </p:cBhvr>
                                      <p:to x="100000" y="80000"/>
                                    </p:animScale>
                                    <p:animScale>
                                      <p:cBhvr>
                                        <p:cTn id="51" dur="33" decel="50000">
                                          <p:stCondLst>
                                            <p:cond delay="268"/>
                                          </p:stCondLst>
                                        </p:cTn>
                                        <p:tgtEl>
                                          <p:spTgt spid="6"/>
                                        </p:tgtEl>
                                      </p:cBhvr>
                                      <p:to x="100000" y="100000"/>
                                    </p:animScale>
                                    <p:animScale>
                                      <p:cBhvr>
                                        <p:cTn id="52" dur="5">
                                          <p:stCondLst>
                                            <p:cond delay="328"/>
                                          </p:stCondLst>
                                        </p:cTn>
                                        <p:tgtEl>
                                          <p:spTgt spid="6"/>
                                        </p:tgtEl>
                                      </p:cBhvr>
                                      <p:to x="100000" y="90000"/>
                                    </p:animScale>
                                    <p:animScale>
                                      <p:cBhvr>
                                        <p:cTn id="53" dur="33" decel="50000">
                                          <p:stCondLst>
                                            <p:cond delay="334"/>
                                          </p:stCondLst>
                                        </p:cTn>
                                        <p:tgtEl>
                                          <p:spTgt spid="6"/>
                                        </p:tgtEl>
                                      </p:cBhvr>
                                      <p:to x="100000" y="100000"/>
                                    </p:animScale>
                                    <p:animScale>
                                      <p:cBhvr>
                                        <p:cTn id="54" dur="5">
                                          <p:stCondLst>
                                            <p:cond delay="362"/>
                                          </p:stCondLst>
                                        </p:cTn>
                                        <p:tgtEl>
                                          <p:spTgt spid="6"/>
                                        </p:tgtEl>
                                      </p:cBhvr>
                                      <p:to x="100000" y="95000"/>
                                    </p:animScale>
                                    <p:animScale>
                                      <p:cBhvr>
                                        <p:cTn id="55" dur="33" decel="50000">
                                          <p:stCondLst>
                                            <p:cond delay="367"/>
                                          </p:stCondLst>
                                        </p:cTn>
                                        <p:tgtEl>
                                          <p:spTgt spid="6"/>
                                        </p:tgtEl>
                                      </p:cBhvr>
                                      <p:to x="100000" y="100000"/>
                                    </p:animScale>
                                  </p:childTnLst>
                                </p:cTn>
                              </p:par>
                            </p:childTnLst>
                          </p:cTn>
                        </p:par>
                        <p:par>
                          <p:cTn id="56" fill="hold">
                            <p:stCondLst>
                              <p:cond delay="1700"/>
                            </p:stCondLst>
                            <p:childTnLst>
                              <p:par>
                                <p:cTn id="57" presetID="26"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29">
                                          <p:stCondLst>
                                            <p:cond delay="0"/>
                                          </p:stCondLst>
                                        </p:cTn>
                                        <p:tgtEl>
                                          <p:spTgt spid="15"/>
                                        </p:tgtEl>
                                      </p:cBhvr>
                                    </p:animEffect>
                                    <p:anim calcmode="lin" valueType="num">
                                      <p:cBhvr>
                                        <p:cTn id="60" dur="9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1" dur="33"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2" dur="33" tmFilter="0, 0; 0.125,0.2665; 0.25,0.4; 0.375,0.465; 0.5,0.5;  0.625,0.535; 0.75,0.6; 0.875,0.7335; 1,1">
                                          <p:stCondLst>
                                            <p:cond delay="33"/>
                                          </p:stCondLst>
                                        </p:cTn>
                                        <p:tgtEl>
                                          <p:spTgt spid="15"/>
                                        </p:tgtEl>
                                        <p:attrNameLst>
                                          <p:attrName>ppt_y</p:attrName>
                                        </p:attrNameLst>
                                      </p:cBhvr>
                                      <p:tavLst>
                                        <p:tav tm="0" fmla="#ppt_y-sin(pi*$)/9">
                                          <p:val>
                                            <p:fltVal val="0"/>
                                          </p:val>
                                        </p:tav>
                                        <p:tav tm="100000">
                                          <p:val>
                                            <p:fltVal val="1"/>
                                          </p:val>
                                        </p:tav>
                                      </p:tavLst>
                                    </p:anim>
                                    <p:anim calcmode="lin" valueType="num">
                                      <p:cBhvr>
                                        <p:cTn id="63" dur="17" tmFilter="0, 0; 0.125,0.2665; 0.25,0.4; 0.375,0.465; 0.5,0.5;  0.625,0.535; 0.75,0.6; 0.875,0.7335; 1,1">
                                          <p:stCondLst>
                                            <p:cond delay="66"/>
                                          </p:stCondLst>
                                        </p:cTn>
                                        <p:tgtEl>
                                          <p:spTgt spid="15"/>
                                        </p:tgtEl>
                                        <p:attrNameLst>
                                          <p:attrName>ppt_y</p:attrName>
                                        </p:attrNameLst>
                                      </p:cBhvr>
                                      <p:tavLst>
                                        <p:tav tm="0" fmla="#ppt_y-sin(pi*$)/27">
                                          <p:val>
                                            <p:fltVal val="0"/>
                                          </p:val>
                                        </p:tav>
                                        <p:tav tm="100000">
                                          <p:val>
                                            <p:fltVal val="1"/>
                                          </p:val>
                                        </p:tav>
                                      </p:tavLst>
                                    </p:anim>
                                    <p:anim calcmode="lin" valueType="num">
                                      <p:cBhvr>
                                        <p:cTn id="64" dur="8" tmFilter="0, 0; 0.125,0.2665; 0.25,0.4; 0.375,0.465; 0.5,0.5;  0.625,0.535; 0.75,0.6; 0.875,0.7335; 1,1">
                                          <p:stCondLst>
                                            <p:cond delay="83"/>
                                          </p:stCondLst>
                                        </p:cTn>
                                        <p:tgtEl>
                                          <p:spTgt spid="15"/>
                                        </p:tgtEl>
                                        <p:attrNameLst>
                                          <p:attrName>ppt_y</p:attrName>
                                        </p:attrNameLst>
                                      </p:cBhvr>
                                      <p:tavLst>
                                        <p:tav tm="0" fmla="#ppt_y-sin(pi*$)/81">
                                          <p:val>
                                            <p:fltVal val="0"/>
                                          </p:val>
                                        </p:tav>
                                        <p:tav tm="100000">
                                          <p:val>
                                            <p:fltVal val="1"/>
                                          </p:val>
                                        </p:tav>
                                      </p:tavLst>
                                    </p:anim>
                                    <p:animScale>
                                      <p:cBhvr>
                                        <p:cTn id="65" dur="1">
                                          <p:stCondLst>
                                            <p:cond delay="32"/>
                                          </p:stCondLst>
                                        </p:cTn>
                                        <p:tgtEl>
                                          <p:spTgt spid="15"/>
                                        </p:tgtEl>
                                      </p:cBhvr>
                                      <p:to x="100000" y="60000"/>
                                    </p:animScale>
                                    <p:animScale>
                                      <p:cBhvr>
                                        <p:cTn id="66" dur="8" decel="50000">
                                          <p:stCondLst>
                                            <p:cond delay="34"/>
                                          </p:stCondLst>
                                        </p:cTn>
                                        <p:tgtEl>
                                          <p:spTgt spid="15"/>
                                        </p:tgtEl>
                                      </p:cBhvr>
                                      <p:to x="100000" y="100000"/>
                                    </p:animScale>
                                    <p:animScale>
                                      <p:cBhvr>
                                        <p:cTn id="67" dur="1">
                                          <p:stCondLst>
                                            <p:cond delay="66"/>
                                          </p:stCondLst>
                                        </p:cTn>
                                        <p:tgtEl>
                                          <p:spTgt spid="15"/>
                                        </p:tgtEl>
                                      </p:cBhvr>
                                      <p:to x="100000" y="80000"/>
                                    </p:animScale>
                                    <p:animScale>
                                      <p:cBhvr>
                                        <p:cTn id="68" dur="8" decel="50000">
                                          <p:stCondLst>
                                            <p:cond delay="67"/>
                                          </p:stCondLst>
                                        </p:cTn>
                                        <p:tgtEl>
                                          <p:spTgt spid="15"/>
                                        </p:tgtEl>
                                      </p:cBhvr>
                                      <p:to x="100000" y="100000"/>
                                    </p:animScale>
                                    <p:animScale>
                                      <p:cBhvr>
                                        <p:cTn id="69" dur="1">
                                          <p:stCondLst>
                                            <p:cond delay="82"/>
                                          </p:stCondLst>
                                        </p:cTn>
                                        <p:tgtEl>
                                          <p:spTgt spid="15"/>
                                        </p:tgtEl>
                                      </p:cBhvr>
                                      <p:to x="100000" y="90000"/>
                                    </p:animScale>
                                    <p:animScale>
                                      <p:cBhvr>
                                        <p:cTn id="70" dur="8" decel="50000">
                                          <p:stCondLst>
                                            <p:cond delay="83"/>
                                          </p:stCondLst>
                                        </p:cTn>
                                        <p:tgtEl>
                                          <p:spTgt spid="15"/>
                                        </p:tgtEl>
                                      </p:cBhvr>
                                      <p:to x="100000" y="100000"/>
                                    </p:animScale>
                                    <p:animScale>
                                      <p:cBhvr>
                                        <p:cTn id="71" dur="1">
                                          <p:stCondLst>
                                            <p:cond delay="90"/>
                                          </p:stCondLst>
                                        </p:cTn>
                                        <p:tgtEl>
                                          <p:spTgt spid="15"/>
                                        </p:tgtEl>
                                      </p:cBhvr>
                                      <p:to x="100000" y="95000"/>
                                    </p:animScale>
                                    <p:animScale>
                                      <p:cBhvr>
                                        <p:cTn id="72" dur="8" decel="50000">
                                          <p:stCondLst>
                                            <p:cond delay="92"/>
                                          </p:stCondLst>
                                        </p:cTn>
                                        <p:tgtEl>
                                          <p:spTgt spid="15"/>
                                        </p:tgtEl>
                                      </p:cBhvr>
                                      <p:to x="100000" y="100000"/>
                                    </p:animScale>
                                  </p:childTnLst>
                                </p:cTn>
                              </p:par>
                            </p:childTnLst>
                          </p:cTn>
                        </p:par>
                        <p:par>
                          <p:cTn id="73" fill="hold">
                            <p:stCondLst>
                              <p:cond delay="1800"/>
                            </p:stCondLst>
                            <p:childTnLst>
                              <p:par>
                                <p:cTn id="74" presetID="2" presetClass="entr" presetSubtype="4" fill="hold" grpId="0" nodeType="after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additive="base">
                                        <p:cTn id="76" dur="500" fill="hold"/>
                                        <p:tgtEl>
                                          <p:spTgt spid="5"/>
                                        </p:tgtEl>
                                        <p:attrNameLst>
                                          <p:attrName>ppt_x</p:attrName>
                                        </p:attrNameLst>
                                      </p:cBhvr>
                                      <p:tavLst>
                                        <p:tav tm="0">
                                          <p:val>
                                            <p:strVal val="#ppt_x"/>
                                          </p:val>
                                        </p:tav>
                                        <p:tav tm="100000">
                                          <p:val>
                                            <p:strVal val="#ppt_x"/>
                                          </p:val>
                                        </p:tav>
                                      </p:tavLst>
                                    </p:anim>
                                    <p:anim calcmode="lin" valueType="num">
                                      <p:cBhvr additive="base">
                                        <p:cTn id="77" dur="500" fill="hold"/>
                                        <p:tgtEl>
                                          <p:spTgt spid="5"/>
                                        </p:tgtEl>
                                        <p:attrNameLst>
                                          <p:attrName>ppt_y</p:attrName>
                                        </p:attrNameLst>
                                      </p:cBhvr>
                                      <p:tavLst>
                                        <p:tav tm="0">
                                          <p:val>
                                            <p:strVal val="1+#ppt_h/2"/>
                                          </p:val>
                                        </p:tav>
                                        <p:tav tm="100000">
                                          <p:val>
                                            <p:strVal val="#ppt_y"/>
                                          </p:val>
                                        </p:tav>
                                      </p:tavLst>
                                    </p:anim>
                                  </p:childTnLst>
                                </p:cTn>
                              </p:par>
                            </p:childTnLst>
                          </p:cTn>
                        </p:par>
                        <p:par>
                          <p:cTn id="78" fill="hold">
                            <p:stCondLst>
                              <p:cond delay="2300"/>
                            </p:stCondLst>
                            <p:childTnLst>
                              <p:par>
                                <p:cTn id="79" presetID="42" presetClass="entr" presetSubtype="0" fill="hold" nodeType="after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anim calcmode="lin" valueType="num">
                                      <p:cBhvr>
                                        <p:cTn id="82" dur="500" fill="hold"/>
                                        <p:tgtEl>
                                          <p:spTgt spid="14"/>
                                        </p:tgtEl>
                                        <p:attrNameLst>
                                          <p:attrName>ppt_x</p:attrName>
                                        </p:attrNameLst>
                                      </p:cBhvr>
                                      <p:tavLst>
                                        <p:tav tm="0">
                                          <p:val>
                                            <p:strVal val="#ppt_x"/>
                                          </p:val>
                                        </p:tav>
                                        <p:tav tm="100000">
                                          <p:val>
                                            <p:strVal val="#ppt_x"/>
                                          </p:val>
                                        </p:tav>
                                      </p:tavLst>
                                    </p:anim>
                                    <p:anim calcmode="lin" valueType="num">
                                      <p:cBhvr>
                                        <p:cTn id="83" dur="500" fill="hold"/>
                                        <p:tgtEl>
                                          <p:spTgt spid="14"/>
                                        </p:tgtEl>
                                        <p:attrNameLst>
                                          <p:attrName>ppt_y</p:attrName>
                                        </p:attrNameLst>
                                      </p:cBhvr>
                                      <p:tavLst>
                                        <p:tav tm="0">
                                          <p:val>
                                            <p:strVal val="#ppt_y+.1"/>
                                          </p:val>
                                        </p:tav>
                                        <p:tav tm="100000">
                                          <p:val>
                                            <p:strVal val="#ppt_y"/>
                                          </p:val>
                                        </p:tav>
                                      </p:tavLst>
                                    </p:anim>
                                  </p:childTnLst>
                                </p:cTn>
                              </p:par>
                            </p:childTnLst>
                          </p:cTn>
                        </p:par>
                        <p:par>
                          <p:cTn id="84" fill="hold">
                            <p:stCondLst>
                              <p:cond delay="2800"/>
                            </p:stCondLst>
                            <p:childTnLst>
                              <p:par>
                                <p:cTn id="85" presetID="16" presetClass="entr" presetSubtype="21" fill="hold" grpId="0" nodeType="after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barn(inVertical)">
                                      <p:cBhvr>
                                        <p:cTn id="87" dur="500"/>
                                        <p:tgtEl>
                                          <p:spTgt spid="13"/>
                                        </p:tgtEl>
                                      </p:cBhvr>
                                    </p:animEffect>
                                  </p:childTnLst>
                                </p:cTn>
                              </p:par>
                            </p:childTnLst>
                          </p:cTn>
                        </p:par>
                        <p:par>
                          <p:cTn id="88" fill="hold">
                            <p:stCondLst>
                              <p:cond delay="3300"/>
                            </p:stCondLst>
                            <p:childTnLst>
                              <p:par>
                                <p:cTn id="89" presetID="42" presetClass="entr" presetSubtype="0" fill="hold" nodeType="after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400"/>
                                        <p:tgtEl>
                                          <p:spTgt spid="20"/>
                                        </p:tgtEl>
                                      </p:cBhvr>
                                    </p:animEffect>
                                    <p:anim calcmode="lin" valueType="num">
                                      <p:cBhvr>
                                        <p:cTn id="92" dur="400" fill="hold"/>
                                        <p:tgtEl>
                                          <p:spTgt spid="20"/>
                                        </p:tgtEl>
                                        <p:attrNameLst>
                                          <p:attrName>ppt_x</p:attrName>
                                        </p:attrNameLst>
                                      </p:cBhvr>
                                      <p:tavLst>
                                        <p:tav tm="0">
                                          <p:val>
                                            <p:strVal val="#ppt_x"/>
                                          </p:val>
                                        </p:tav>
                                        <p:tav tm="100000">
                                          <p:val>
                                            <p:strVal val="#ppt_x"/>
                                          </p:val>
                                        </p:tav>
                                      </p:tavLst>
                                    </p:anim>
                                    <p:anim calcmode="lin" valueType="num">
                                      <p:cBhvr>
                                        <p:cTn id="93" dur="400" fill="hold"/>
                                        <p:tgtEl>
                                          <p:spTgt spid="20"/>
                                        </p:tgtEl>
                                        <p:attrNameLst>
                                          <p:attrName>ppt_y</p:attrName>
                                        </p:attrNameLst>
                                      </p:cBhvr>
                                      <p:tavLst>
                                        <p:tav tm="0">
                                          <p:val>
                                            <p:strVal val="#ppt_y+.1"/>
                                          </p:val>
                                        </p:tav>
                                        <p:tav tm="100000">
                                          <p:val>
                                            <p:strVal val="#ppt_y"/>
                                          </p:val>
                                        </p:tav>
                                      </p:tavLst>
                                    </p:anim>
                                  </p:childTnLst>
                                </p:cTn>
                              </p:par>
                            </p:childTnLst>
                          </p:cTn>
                        </p:par>
                        <p:par>
                          <p:cTn id="94" fill="hold">
                            <p:stCondLst>
                              <p:cond delay="3700"/>
                            </p:stCondLst>
                            <p:childTnLst>
                              <p:par>
                                <p:cTn id="95" presetID="42" presetClass="entr" presetSubtype="0" fill="hold" grpId="0" nodeType="after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anim calcmode="lin" valueType="num">
                                      <p:cBhvr>
                                        <p:cTn id="98" dur="500" fill="hold"/>
                                        <p:tgtEl>
                                          <p:spTgt spid="16"/>
                                        </p:tgtEl>
                                        <p:attrNameLst>
                                          <p:attrName>ppt_x</p:attrName>
                                        </p:attrNameLst>
                                      </p:cBhvr>
                                      <p:tavLst>
                                        <p:tav tm="0">
                                          <p:val>
                                            <p:strVal val="#ppt_x"/>
                                          </p:val>
                                        </p:tav>
                                        <p:tav tm="100000">
                                          <p:val>
                                            <p:strVal val="#ppt_x"/>
                                          </p:val>
                                        </p:tav>
                                      </p:tavLst>
                                    </p:anim>
                                    <p:anim calcmode="lin" valueType="num">
                                      <p:cBhvr>
                                        <p:cTn id="99" dur="500" fill="hold"/>
                                        <p:tgtEl>
                                          <p:spTgt spid="16"/>
                                        </p:tgtEl>
                                        <p:attrNameLst>
                                          <p:attrName>ppt_y</p:attrName>
                                        </p:attrNameLst>
                                      </p:cBhvr>
                                      <p:tavLst>
                                        <p:tav tm="0">
                                          <p:val>
                                            <p:strVal val="#ppt_y+.1"/>
                                          </p:val>
                                        </p:tav>
                                        <p:tav tm="100000">
                                          <p:val>
                                            <p:strVal val="#ppt_y"/>
                                          </p:val>
                                        </p:tav>
                                      </p:tavLst>
                                    </p:anim>
                                  </p:childTnLst>
                                </p:cTn>
                              </p:par>
                            </p:childTnLst>
                          </p:cTn>
                        </p:par>
                        <p:par>
                          <p:cTn id="100" fill="hold">
                            <p:stCondLst>
                              <p:cond delay="4200"/>
                            </p:stCondLst>
                            <p:childTnLst>
                              <p:par>
                                <p:cTn id="101" presetID="42" presetClass="entr" presetSubtype="0" fill="hold" nodeType="after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fade">
                                      <p:cBhvr>
                                        <p:cTn id="103" dur="300"/>
                                        <p:tgtEl>
                                          <p:spTgt spid="17"/>
                                        </p:tgtEl>
                                      </p:cBhvr>
                                    </p:animEffect>
                                    <p:anim calcmode="lin" valueType="num">
                                      <p:cBhvr>
                                        <p:cTn id="104" dur="300" fill="hold"/>
                                        <p:tgtEl>
                                          <p:spTgt spid="17"/>
                                        </p:tgtEl>
                                        <p:attrNameLst>
                                          <p:attrName>ppt_x</p:attrName>
                                        </p:attrNameLst>
                                      </p:cBhvr>
                                      <p:tavLst>
                                        <p:tav tm="0">
                                          <p:val>
                                            <p:strVal val="#ppt_x"/>
                                          </p:val>
                                        </p:tav>
                                        <p:tav tm="100000">
                                          <p:val>
                                            <p:strVal val="#ppt_x"/>
                                          </p:val>
                                        </p:tav>
                                      </p:tavLst>
                                    </p:anim>
                                    <p:anim calcmode="lin" valueType="num">
                                      <p:cBhvr>
                                        <p:cTn id="105" dur="3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P spid="13"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a:extLst>
            <a:ext uri="{FF2B5EF4-FFF2-40B4-BE49-F238E27FC236}">
              <a16:creationId xmlns:a16="http://schemas.microsoft.com/office/drawing/2014/main" id="{7CDCD6A6-31B2-34A6-CC73-23F52932B349}"/>
            </a:ext>
          </a:extLst>
        </p:cNvPr>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BFE3A05-B8CC-EC2E-DCA0-091690EFB4CB}"/>
              </a:ext>
            </a:extLst>
          </p:cNvPr>
          <p:cNvSpPr/>
          <p:nvPr/>
        </p:nvSpPr>
        <p:spPr>
          <a:xfrm>
            <a:off x="0" y="-7819"/>
            <a:ext cx="18288000" cy="693870"/>
          </a:xfrm>
          <a:prstGeom prst="roundRect">
            <a:avLst/>
          </a:prstGeom>
          <a:solidFill>
            <a:srgbClr val="FFC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NỘI DUNG</a:t>
            </a:r>
          </a:p>
        </p:txBody>
      </p:sp>
      <p:grpSp>
        <p:nvGrpSpPr>
          <p:cNvPr id="2" name="Group 2">
            <a:extLst>
              <a:ext uri="{FF2B5EF4-FFF2-40B4-BE49-F238E27FC236}">
                <a16:creationId xmlns:a16="http://schemas.microsoft.com/office/drawing/2014/main" id="{90CD0B5E-3079-AA7D-34A5-A06B66F0BF0A}"/>
              </a:ext>
            </a:extLst>
          </p:cNvPr>
          <p:cNvGrpSpPr/>
          <p:nvPr/>
        </p:nvGrpSpPr>
        <p:grpSpPr>
          <a:xfrm>
            <a:off x="405315" y="686051"/>
            <a:ext cx="17119732" cy="9003288"/>
            <a:chOff x="0" y="0"/>
            <a:chExt cx="4508901" cy="2371236"/>
          </a:xfrm>
        </p:grpSpPr>
        <p:sp>
          <p:nvSpPr>
            <p:cNvPr id="3" name="Freeform 3">
              <a:extLst>
                <a:ext uri="{FF2B5EF4-FFF2-40B4-BE49-F238E27FC236}">
                  <a16:creationId xmlns:a16="http://schemas.microsoft.com/office/drawing/2014/main" id="{D1794B62-6988-CFDA-E84F-A0697B7B2A00}"/>
                </a:ext>
              </a:extLst>
            </p:cNvPr>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sp>
        <p:sp>
          <p:nvSpPr>
            <p:cNvPr id="4" name="TextBox 4">
              <a:extLst>
                <a:ext uri="{FF2B5EF4-FFF2-40B4-BE49-F238E27FC236}">
                  <a16:creationId xmlns:a16="http://schemas.microsoft.com/office/drawing/2014/main" id="{DF9A5B1E-FA93-0CB9-95C0-0957EF35E811}"/>
                </a:ext>
              </a:extLst>
            </p:cNvPr>
            <p:cNvSpPr txBox="1"/>
            <p:nvPr/>
          </p:nvSpPr>
          <p:spPr>
            <a:xfrm>
              <a:off x="0" y="-47625"/>
              <a:ext cx="4508901" cy="241886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913177D2-5646-2178-CFDF-658EF27B5335}"/>
              </a:ext>
            </a:extLst>
          </p:cNvPr>
          <p:cNvSpPr/>
          <p:nvPr/>
        </p:nvSpPr>
        <p:spPr>
          <a:xfrm>
            <a:off x="14277361" y="7974292"/>
            <a:ext cx="4641785" cy="2765632"/>
          </a:xfrm>
          <a:custGeom>
            <a:avLst/>
            <a:gdLst/>
            <a:ahLst/>
            <a:cxnLst/>
            <a:rect l="l" t="t" r="r" b="b"/>
            <a:pathLst>
              <a:path w="4641785" h="2765632">
                <a:moveTo>
                  <a:pt x="0" y="0"/>
                </a:moveTo>
                <a:lnTo>
                  <a:pt x="4641785" y="0"/>
                </a:lnTo>
                <a:lnTo>
                  <a:pt x="4641785" y="2765633"/>
                </a:lnTo>
                <a:lnTo>
                  <a:pt x="0" y="2765633"/>
                </a:lnTo>
                <a:lnTo>
                  <a:pt x="0" y="0"/>
                </a:lnTo>
                <a:close/>
              </a:path>
            </a:pathLst>
          </a:custGeom>
          <a:blipFill>
            <a:blip r:embed="rId2"/>
            <a:stretch>
              <a:fillRect/>
            </a:stretch>
          </a:blipFill>
        </p:spPr>
      </p:sp>
      <p:sp>
        <p:nvSpPr>
          <p:cNvPr id="6" name="Freeform 6">
            <a:extLst>
              <a:ext uri="{FF2B5EF4-FFF2-40B4-BE49-F238E27FC236}">
                <a16:creationId xmlns:a16="http://schemas.microsoft.com/office/drawing/2014/main" id="{E60A3FF0-21E6-DA79-F5D2-F12AA767E672}"/>
              </a:ext>
            </a:extLst>
          </p:cNvPr>
          <p:cNvSpPr/>
          <p:nvPr/>
        </p:nvSpPr>
        <p:spPr>
          <a:xfrm>
            <a:off x="-1272098" y="-458785"/>
            <a:ext cx="4679573" cy="2987909"/>
          </a:xfrm>
          <a:custGeom>
            <a:avLst/>
            <a:gdLst/>
            <a:ahLst/>
            <a:cxnLst/>
            <a:rect l="l" t="t" r="r" b="b"/>
            <a:pathLst>
              <a:path w="4679573" h="2987909">
                <a:moveTo>
                  <a:pt x="0" y="0"/>
                </a:moveTo>
                <a:lnTo>
                  <a:pt x="4679573" y="0"/>
                </a:lnTo>
                <a:lnTo>
                  <a:pt x="4679573" y="2987909"/>
                </a:lnTo>
                <a:lnTo>
                  <a:pt x="0" y="2987909"/>
                </a:lnTo>
                <a:lnTo>
                  <a:pt x="0" y="0"/>
                </a:lnTo>
                <a:close/>
              </a:path>
            </a:pathLst>
          </a:custGeom>
          <a:blipFill>
            <a:blip r:embed="rId3">
              <a:extLst>
                <a:ext uri="{96DAC541-7B7A-43D3-8B79-37D633B846F1}">
                  <asvg:svgBlip xmlns:asvg="http://schemas.microsoft.com/office/drawing/2016/SVG/main" xmlns="" r:embed="rId4"/>
                </a:ext>
              </a:extLst>
            </a:blip>
            <a:stretch>
              <a:fillRect l="-21972" t="-1538"/>
            </a:stretch>
          </a:blipFill>
        </p:spPr>
      </p:sp>
      <p:sp>
        <p:nvSpPr>
          <p:cNvPr id="8" name="Freeform 8">
            <a:extLst>
              <a:ext uri="{FF2B5EF4-FFF2-40B4-BE49-F238E27FC236}">
                <a16:creationId xmlns:a16="http://schemas.microsoft.com/office/drawing/2014/main" id="{460FDF35-3BEA-272C-362A-8D31314B198D}"/>
              </a:ext>
            </a:extLst>
          </p:cNvPr>
          <p:cNvSpPr/>
          <p:nvPr/>
        </p:nvSpPr>
        <p:spPr>
          <a:xfrm flipH="1">
            <a:off x="405315" y="7438937"/>
            <a:ext cx="3987514" cy="2848063"/>
          </a:xfrm>
          <a:custGeom>
            <a:avLst/>
            <a:gdLst/>
            <a:ahLst/>
            <a:cxnLst/>
            <a:rect l="l" t="t" r="r" b="b"/>
            <a:pathLst>
              <a:path w="3987514" h="2848063">
                <a:moveTo>
                  <a:pt x="3987513" y="0"/>
                </a:moveTo>
                <a:lnTo>
                  <a:pt x="0" y="0"/>
                </a:lnTo>
                <a:lnTo>
                  <a:pt x="0" y="2848063"/>
                </a:lnTo>
                <a:lnTo>
                  <a:pt x="3987513" y="2848063"/>
                </a:lnTo>
                <a:lnTo>
                  <a:pt x="3987513" y="0"/>
                </a:lnTo>
                <a:close/>
              </a:path>
            </a:pathLst>
          </a:custGeom>
          <a:blipFill>
            <a:blip r:embed="rId5">
              <a:extLst>
                <a:ext uri="{96DAC541-7B7A-43D3-8B79-37D633B846F1}">
                  <asvg:svgBlip xmlns:asvg="http://schemas.microsoft.com/office/drawing/2016/SVG/main" xmlns="" r:embed="rId6"/>
                </a:ext>
              </a:extLst>
            </a:blip>
            <a:stretch>
              <a:fillRect b="-89783"/>
            </a:stretch>
          </a:blipFill>
        </p:spPr>
      </p:sp>
      <p:sp>
        <p:nvSpPr>
          <p:cNvPr id="10" name="Freeform 10">
            <a:extLst>
              <a:ext uri="{FF2B5EF4-FFF2-40B4-BE49-F238E27FC236}">
                <a16:creationId xmlns:a16="http://schemas.microsoft.com/office/drawing/2014/main" id="{70CE8DA7-642C-2DCB-B604-01F900E58451}"/>
              </a:ext>
            </a:extLst>
          </p:cNvPr>
          <p:cNvSpPr/>
          <p:nvPr/>
        </p:nvSpPr>
        <p:spPr>
          <a:xfrm>
            <a:off x="16230451" y="1453698"/>
            <a:ext cx="1225723" cy="1316201"/>
          </a:xfrm>
          <a:custGeom>
            <a:avLst/>
            <a:gdLst/>
            <a:ahLst/>
            <a:cxnLst/>
            <a:rect l="l" t="t" r="r" b="b"/>
            <a:pathLst>
              <a:path w="1225723" h="1316201">
                <a:moveTo>
                  <a:pt x="0" y="0"/>
                </a:moveTo>
                <a:lnTo>
                  <a:pt x="1225723" y="0"/>
                </a:lnTo>
                <a:lnTo>
                  <a:pt x="1225723" y="1316201"/>
                </a:lnTo>
                <a:lnTo>
                  <a:pt x="0" y="1316201"/>
                </a:lnTo>
                <a:lnTo>
                  <a:pt x="0" y="0"/>
                </a:lnTo>
                <a:close/>
              </a:path>
            </a:pathLst>
          </a:custGeom>
          <a:blipFill>
            <a:blip r:embed="rId7">
              <a:extLst>
                <a:ext uri="{96DAC541-7B7A-43D3-8B79-37D633B846F1}">
                  <asvg:svgBlip xmlns:asvg="http://schemas.microsoft.com/office/drawing/2016/SVG/main" xmlns="" r:embed="rId8"/>
                </a:ext>
              </a:extLst>
            </a:blip>
            <a:stretch>
              <a:fillRect l="-246415" t="-129667"/>
            </a:stretch>
          </a:blipFill>
        </p:spPr>
      </p:sp>
      <p:sp>
        <p:nvSpPr>
          <p:cNvPr id="11" name="Freeform 11">
            <a:extLst>
              <a:ext uri="{FF2B5EF4-FFF2-40B4-BE49-F238E27FC236}">
                <a16:creationId xmlns:a16="http://schemas.microsoft.com/office/drawing/2014/main" id="{9AB707B5-50AF-4827-FFF9-D2EF21CB637A}"/>
              </a:ext>
            </a:extLst>
          </p:cNvPr>
          <p:cNvSpPr/>
          <p:nvPr/>
        </p:nvSpPr>
        <p:spPr>
          <a:xfrm>
            <a:off x="16822791" y="176741"/>
            <a:ext cx="702256" cy="1082762"/>
          </a:xfrm>
          <a:custGeom>
            <a:avLst/>
            <a:gdLst/>
            <a:ahLst/>
            <a:cxnLst/>
            <a:rect l="l" t="t" r="r" b="b"/>
            <a:pathLst>
              <a:path w="702256" h="1082762">
                <a:moveTo>
                  <a:pt x="0" y="0"/>
                </a:moveTo>
                <a:lnTo>
                  <a:pt x="702255" y="0"/>
                </a:lnTo>
                <a:lnTo>
                  <a:pt x="702255" y="1082762"/>
                </a:lnTo>
                <a:lnTo>
                  <a:pt x="0" y="1082762"/>
                </a:lnTo>
                <a:lnTo>
                  <a:pt x="0" y="0"/>
                </a:lnTo>
                <a:close/>
              </a:path>
            </a:pathLst>
          </a:custGeom>
          <a:blipFill>
            <a:blip r:embed="rId9">
              <a:extLst>
                <a:ext uri="{96DAC541-7B7A-43D3-8B79-37D633B846F1}">
                  <asvg:svgBlip xmlns:asvg="http://schemas.microsoft.com/office/drawing/2016/SVG/main" xmlns="" r:embed="rId10"/>
                </a:ext>
              </a:extLst>
            </a:blip>
            <a:stretch>
              <a:fillRect l="-921663" b="-583763"/>
            </a:stretch>
          </a:blipFill>
        </p:spPr>
      </p:sp>
      <p:sp>
        <p:nvSpPr>
          <p:cNvPr id="12" name="Freeform 12">
            <a:extLst>
              <a:ext uri="{FF2B5EF4-FFF2-40B4-BE49-F238E27FC236}">
                <a16:creationId xmlns:a16="http://schemas.microsoft.com/office/drawing/2014/main" id="{FF02B0EF-0082-5621-9C21-02288CEEFEDC}"/>
              </a:ext>
            </a:extLst>
          </p:cNvPr>
          <p:cNvSpPr/>
          <p:nvPr/>
        </p:nvSpPr>
        <p:spPr>
          <a:xfrm>
            <a:off x="15661383" y="54257"/>
            <a:ext cx="702256" cy="1082762"/>
          </a:xfrm>
          <a:custGeom>
            <a:avLst/>
            <a:gdLst/>
            <a:ahLst/>
            <a:cxnLst/>
            <a:rect l="l" t="t" r="r" b="b"/>
            <a:pathLst>
              <a:path w="702256" h="1082762">
                <a:moveTo>
                  <a:pt x="0" y="0"/>
                </a:moveTo>
                <a:lnTo>
                  <a:pt x="702256" y="0"/>
                </a:lnTo>
                <a:lnTo>
                  <a:pt x="702256" y="1082762"/>
                </a:lnTo>
                <a:lnTo>
                  <a:pt x="0" y="1082762"/>
                </a:lnTo>
                <a:lnTo>
                  <a:pt x="0" y="0"/>
                </a:lnTo>
                <a:close/>
              </a:path>
            </a:pathLst>
          </a:custGeom>
          <a:blipFill>
            <a:blip r:embed="rId9">
              <a:extLst>
                <a:ext uri="{96DAC541-7B7A-43D3-8B79-37D633B846F1}">
                  <asvg:svgBlip xmlns:asvg="http://schemas.microsoft.com/office/drawing/2016/SVG/main" xmlns="" r:embed="rId10"/>
                </a:ext>
              </a:extLst>
            </a:blip>
            <a:stretch>
              <a:fillRect l="-921663" b="-583763"/>
            </a:stretch>
          </a:blipFill>
        </p:spPr>
      </p:sp>
      <p:sp>
        <p:nvSpPr>
          <p:cNvPr id="7" name="Line Callout 1 2">
            <a:extLst>
              <a:ext uri="{FF2B5EF4-FFF2-40B4-BE49-F238E27FC236}">
                <a16:creationId xmlns:a16="http://schemas.microsoft.com/office/drawing/2014/main" id="{0BA858B1-7A11-6B85-6138-9668FC87EAAE}"/>
              </a:ext>
            </a:extLst>
          </p:cNvPr>
          <p:cNvSpPr/>
          <p:nvPr/>
        </p:nvSpPr>
        <p:spPr>
          <a:xfrm>
            <a:off x="1676400" y="3263528"/>
            <a:ext cx="14782799" cy="1462425"/>
          </a:xfrm>
          <a:prstGeom prst="borderCallout1">
            <a:avLst>
              <a:gd name="adj1" fmla="val -32917"/>
              <a:gd name="adj2" fmla="val 51129"/>
              <a:gd name="adj3" fmla="val -1019"/>
              <a:gd name="adj4" fmla="val 51167"/>
            </a:avLst>
          </a:prstGeom>
          <a:solidFill>
            <a:schemeClr val="accent6">
              <a:lumMod val="40000"/>
              <a:lumOff val="60000"/>
            </a:schemeClr>
          </a:solidFill>
          <a:ln w="12700" cap="flat" cmpd="sng" algn="ctr">
            <a:solidFill>
              <a:srgbClr val="5B9BD5"/>
            </a:solidFill>
            <a:prstDash val="solid"/>
            <a:miter lim="800000"/>
          </a:ln>
          <a:effectLst/>
        </p:spPr>
        <p:txBody>
          <a:bodyPr rtlCol="0" anchor="ctr"/>
          <a:lstStyle/>
          <a:p>
            <a:pPr marL="0" marR="0" lvl="0" indent="457200" algn="just" defTabSz="91440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Tôi</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tận</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dụng</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thời</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gian</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thích</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hợp</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mọi</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lúc</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mọi</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nơi</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để</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dạy</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trẻ</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nhằm</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củng</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cố</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và</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khắc</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sâu</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kiến</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thức</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cho</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trẻ</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cũng</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như</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giúp</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trẻ</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mở</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rộng</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và</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hiểu</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biết</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về</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cuộc</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sống</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thực</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a:t>
            </a:r>
          </a:p>
        </p:txBody>
      </p:sp>
      <p:sp>
        <p:nvSpPr>
          <p:cNvPr id="9" name="Rounded Rectangle 1">
            <a:extLst>
              <a:ext uri="{FF2B5EF4-FFF2-40B4-BE49-F238E27FC236}">
                <a16:creationId xmlns:a16="http://schemas.microsoft.com/office/drawing/2014/main" id="{BC04B58D-164F-77A9-CDCA-19A58CD13989}"/>
              </a:ext>
            </a:extLst>
          </p:cNvPr>
          <p:cNvSpPr/>
          <p:nvPr/>
        </p:nvSpPr>
        <p:spPr>
          <a:xfrm>
            <a:off x="5609807" y="1696955"/>
            <a:ext cx="8667554" cy="1236745"/>
          </a:xfrm>
          <a:prstGeom prst="round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457200" algn="ctr" defTabSz="914400" eaLnBrk="1" fontAlgn="auto" latinLnBrk="0" hangingPunct="1">
              <a:lnSpc>
                <a:spcPct val="120000"/>
              </a:lnSpc>
              <a:spcBef>
                <a:spcPts val="0"/>
              </a:spcBef>
              <a:spcAft>
                <a:spcPts val="80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Biện</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pháp</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3: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Phát</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huy</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khả</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năng</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hoạt</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động</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với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đồ</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vật</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cho</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trẻ</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ở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mọi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lúc</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mọi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nơi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cxnSp>
        <p:nvCxnSpPr>
          <p:cNvPr id="13" name="Straight Arrow Connector 12">
            <a:extLst>
              <a:ext uri="{FF2B5EF4-FFF2-40B4-BE49-F238E27FC236}">
                <a16:creationId xmlns:a16="http://schemas.microsoft.com/office/drawing/2014/main" id="{A8223C76-BE47-5357-6264-1351803E1520}"/>
              </a:ext>
            </a:extLst>
          </p:cNvPr>
          <p:cNvCxnSpPr>
            <a:cxnSpLocks/>
            <a:stCxn id="7" idx="1"/>
          </p:cNvCxnSpPr>
          <p:nvPr/>
        </p:nvCxnSpPr>
        <p:spPr>
          <a:xfrm flipH="1" flipV="1">
            <a:off x="4539051" y="4426646"/>
            <a:ext cx="4528749" cy="299307"/>
          </a:xfrm>
          <a:prstGeom prst="straightConnector1">
            <a:avLst/>
          </a:prstGeom>
          <a:noFill/>
          <a:ln w="6350" cap="flat" cmpd="sng" algn="ctr">
            <a:solidFill>
              <a:srgbClr val="5B9BD5"/>
            </a:solidFill>
            <a:prstDash val="solid"/>
            <a:miter lim="800000"/>
            <a:tailEnd type="arrow"/>
          </a:ln>
          <a:effectLst/>
        </p:spPr>
      </p:cxnSp>
      <p:cxnSp>
        <p:nvCxnSpPr>
          <p:cNvPr id="14" name="Straight Arrow Connector 13">
            <a:extLst>
              <a:ext uri="{FF2B5EF4-FFF2-40B4-BE49-F238E27FC236}">
                <a16:creationId xmlns:a16="http://schemas.microsoft.com/office/drawing/2014/main" id="{5958D388-33EC-3183-F174-8BF1BE1E6246}"/>
              </a:ext>
            </a:extLst>
          </p:cNvPr>
          <p:cNvCxnSpPr>
            <a:cxnSpLocks/>
          </p:cNvCxnSpPr>
          <p:nvPr/>
        </p:nvCxnSpPr>
        <p:spPr>
          <a:xfrm flipH="1">
            <a:off x="9372606" y="4806339"/>
            <a:ext cx="65433" cy="327592"/>
          </a:xfrm>
          <a:prstGeom prst="straightConnector1">
            <a:avLst/>
          </a:prstGeom>
          <a:noFill/>
          <a:ln w="6350" cap="flat" cmpd="sng" algn="ctr">
            <a:solidFill>
              <a:srgbClr val="5B9BD5"/>
            </a:solidFill>
            <a:prstDash val="solid"/>
            <a:miter lim="800000"/>
            <a:tailEnd type="arrow"/>
          </a:ln>
          <a:effectLst/>
        </p:spPr>
      </p:cxnSp>
      <p:cxnSp>
        <p:nvCxnSpPr>
          <p:cNvPr id="15" name="Straight Arrow Connector 14">
            <a:extLst>
              <a:ext uri="{FF2B5EF4-FFF2-40B4-BE49-F238E27FC236}">
                <a16:creationId xmlns:a16="http://schemas.microsoft.com/office/drawing/2014/main" id="{4A78D878-1737-4D6E-51F1-96158021E39A}"/>
              </a:ext>
            </a:extLst>
          </p:cNvPr>
          <p:cNvCxnSpPr>
            <a:cxnSpLocks/>
          </p:cNvCxnSpPr>
          <p:nvPr/>
        </p:nvCxnSpPr>
        <p:spPr>
          <a:xfrm>
            <a:off x="9588696" y="4747762"/>
            <a:ext cx="3930555" cy="344772"/>
          </a:xfrm>
          <a:prstGeom prst="straightConnector1">
            <a:avLst/>
          </a:prstGeom>
          <a:noFill/>
          <a:ln w="6350" cap="flat" cmpd="sng" algn="ctr">
            <a:solidFill>
              <a:srgbClr val="5B9BD5"/>
            </a:solidFill>
            <a:prstDash val="solid"/>
            <a:miter lim="800000"/>
            <a:tailEnd type="arrow"/>
          </a:ln>
          <a:effectLst/>
        </p:spPr>
      </p:cxnSp>
      <p:pic>
        <p:nvPicPr>
          <p:cNvPr id="18" name="Picture 17">
            <a:extLst>
              <a:ext uri="{FF2B5EF4-FFF2-40B4-BE49-F238E27FC236}">
                <a16:creationId xmlns:a16="http://schemas.microsoft.com/office/drawing/2014/main" id="{D2E2BF19-2EEE-86BF-6AE9-D4F10C04676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55010" y="5127942"/>
            <a:ext cx="4810266" cy="3528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201B4702-EFE5-6EC8-FADA-FC35A9B9584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2607" y="5085573"/>
            <a:ext cx="6068961" cy="3528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C854C57B-E38D-99EA-57CA-8840001DE3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59764" y="5114343"/>
            <a:ext cx="5270795" cy="3448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5" name="Straight Arrow Connector 24">
            <a:extLst>
              <a:ext uri="{FF2B5EF4-FFF2-40B4-BE49-F238E27FC236}">
                <a16:creationId xmlns:a16="http://schemas.microsoft.com/office/drawing/2014/main" id="{9D3A6CB9-1CD9-D601-1097-C86698AF6C3D}"/>
              </a:ext>
            </a:extLst>
          </p:cNvPr>
          <p:cNvCxnSpPr>
            <a:cxnSpLocks/>
          </p:cNvCxnSpPr>
          <p:nvPr/>
        </p:nvCxnSpPr>
        <p:spPr>
          <a:xfrm flipH="1">
            <a:off x="5962415" y="4734740"/>
            <a:ext cx="3002766" cy="337228"/>
          </a:xfrm>
          <a:prstGeom prst="straightConnector1">
            <a:avLst/>
          </a:prstGeom>
          <a:noFill/>
          <a:ln w="6350" cap="flat" cmpd="sng" algn="ctr">
            <a:solidFill>
              <a:srgbClr val="5B9BD5"/>
            </a:solidFill>
            <a:prstDash val="solid"/>
            <a:miter lim="800000"/>
            <a:tailEnd type="arrow"/>
          </a:ln>
          <a:effectLst/>
        </p:spPr>
      </p:cxnSp>
    </p:spTree>
    <p:extLst>
      <p:ext uri="{BB962C8B-B14F-4D97-AF65-F5344CB8AC3E}">
        <p14:creationId xmlns:p14="http://schemas.microsoft.com/office/powerpoint/2010/main" val="101693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
                                        <p:tgtEl>
                                          <p:spTgt spid="6"/>
                                        </p:tgtEl>
                                      </p:cBhvr>
                                    </p:animEffect>
                                    <p:anim calcmode="lin" valueType="num">
                                      <p:cBhvr>
                                        <p:cTn id="8" dur="200" fill="hold"/>
                                        <p:tgtEl>
                                          <p:spTgt spid="6"/>
                                        </p:tgtEl>
                                        <p:attrNameLst>
                                          <p:attrName>ppt_x</p:attrName>
                                        </p:attrNameLst>
                                      </p:cBhvr>
                                      <p:tavLst>
                                        <p:tav tm="0">
                                          <p:val>
                                            <p:strVal val="#ppt_x"/>
                                          </p:val>
                                        </p:tav>
                                        <p:tav tm="100000">
                                          <p:val>
                                            <p:strVal val="#ppt_x"/>
                                          </p:val>
                                        </p:tav>
                                      </p:tavLst>
                                    </p:anim>
                                    <p:anim calcmode="lin" valueType="num">
                                      <p:cBhvr>
                                        <p:cTn id="9" dur="2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2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
                                        <p:tgtEl>
                                          <p:spTgt spid="12"/>
                                        </p:tgtEl>
                                      </p:cBhvr>
                                    </p:animEffect>
                                    <p:anim calcmode="lin" valueType="num">
                                      <p:cBhvr>
                                        <p:cTn id="14" dur="200" fill="hold"/>
                                        <p:tgtEl>
                                          <p:spTgt spid="12"/>
                                        </p:tgtEl>
                                        <p:attrNameLst>
                                          <p:attrName>ppt_x</p:attrName>
                                        </p:attrNameLst>
                                      </p:cBhvr>
                                      <p:tavLst>
                                        <p:tav tm="0">
                                          <p:val>
                                            <p:strVal val="#ppt_x"/>
                                          </p:val>
                                        </p:tav>
                                        <p:tav tm="100000">
                                          <p:val>
                                            <p:strVal val="#ppt_x"/>
                                          </p:val>
                                        </p:tav>
                                      </p:tavLst>
                                    </p:anim>
                                    <p:anim calcmode="lin" valueType="num">
                                      <p:cBhvr>
                                        <p:cTn id="15" dur="2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400"/>
                            </p:stCondLst>
                            <p:childTnLst>
                              <p:par>
                                <p:cTn id="17" presetID="42"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300"/>
                                        <p:tgtEl>
                                          <p:spTgt spid="17"/>
                                        </p:tgtEl>
                                      </p:cBhvr>
                                    </p:animEffect>
                                    <p:anim calcmode="lin" valueType="num">
                                      <p:cBhvr>
                                        <p:cTn id="20" dur="300" fill="hold"/>
                                        <p:tgtEl>
                                          <p:spTgt spid="17"/>
                                        </p:tgtEl>
                                        <p:attrNameLst>
                                          <p:attrName>ppt_x</p:attrName>
                                        </p:attrNameLst>
                                      </p:cBhvr>
                                      <p:tavLst>
                                        <p:tav tm="0">
                                          <p:val>
                                            <p:strVal val="#ppt_x"/>
                                          </p:val>
                                        </p:tav>
                                        <p:tav tm="100000">
                                          <p:val>
                                            <p:strVal val="#ppt_x"/>
                                          </p:val>
                                        </p:tav>
                                      </p:tavLst>
                                    </p:anim>
                                    <p:anim calcmode="lin" valueType="num">
                                      <p:cBhvr>
                                        <p:cTn id="21" dur="3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700"/>
                            </p:stCondLst>
                            <p:childTnLst>
                              <p:par>
                                <p:cTn id="23" presetID="6"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400"/>
                                        <p:tgtEl>
                                          <p:spTgt spid="11"/>
                                        </p:tgtEl>
                                      </p:cBhvr>
                                    </p:animEffect>
                                  </p:childTnLst>
                                </p:cTn>
                              </p:par>
                            </p:childTnLst>
                          </p:cTn>
                        </p:par>
                        <p:par>
                          <p:cTn id="26" fill="hold">
                            <p:stCondLst>
                              <p:cond delay="11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16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2100"/>
                            </p:stCondLst>
                            <p:childTnLst>
                              <p:par>
                                <p:cTn id="37" presetID="53" presetClass="entr" presetSubtype="16"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par>
                          <p:cTn id="42" fill="hold">
                            <p:stCondLst>
                              <p:cond delay="2600"/>
                            </p:stCondLst>
                            <p:childTnLst>
                              <p:par>
                                <p:cTn id="43" presetID="2" presetClass="entr" presetSubtype="4"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par>
                          <p:cTn id="47" fill="hold">
                            <p:stCondLst>
                              <p:cond delay="3100"/>
                            </p:stCondLst>
                            <p:childTnLst>
                              <p:par>
                                <p:cTn id="48" presetID="10"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par>
                          <p:cTn id="51" fill="hold">
                            <p:stCondLst>
                              <p:cond delay="3600"/>
                            </p:stCondLst>
                            <p:childTnLst>
                              <p:par>
                                <p:cTn id="52" presetID="10" presetClass="entr" presetSubtype="0"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par>
                          <p:cTn id="55" fill="hold">
                            <p:stCondLst>
                              <p:cond delay="4100"/>
                            </p:stCondLst>
                            <p:childTnLst>
                              <p:par>
                                <p:cTn id="56" presetID="6" presetClass="entr" presetSubtype="16"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circle(in)">
                                      <p:cBhvr>
                                        <p:cTn id="58" dur="500"/>
                                        <p:tgtEl>
                                          <p:spTgt spid="19"/>
                                        </p:tgtEl>
                                      </p:cBhvr>
                                    </p:animEffect>
                                  </p:childTnLst>
                                </p:cTn>
                              </p:par>
                            </p:childTnLst>
                          </p:cTn>
                        </p:par>
                        <p:par>
                          <p:cTn id="59" fill="hold">
                            <p:stCondLst>
                              <p:cond delay="4600"/>
                            </p:stCondLst>
                            <p:childTnLst>
                              <p:par>
                                <p:cTn id="60" presetID="6" presetClass="entr" presetSubtype="16"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circle(in)">
                                      <p:cBhvr>
                                        <p:cTn id="62" dur="400"/>
                                        <p:tgtEl>
                                          <p:spTgt spid="18"/>
                                        </p:tgtEl>
                                      </p:cBhvr>
                                    </p:animEffect>
                                  </p:childTnLst>
                                </p:cTn>
                              </p:par>
                            </p:childTnLst>
                          </p:cTn>
                        </p:par>
                        <p:par>
                          <p:cTn id="63" fill="hold">
                            <p:stCondLst>
                              <p:cond delay="5000"/>
                            </p:stCondLst>
                            <p:childTnLst>
                              <p:par>
                                <p:cTn id="64" presetID="6" presetClass="entr" presetSubtype="16" fill="hold"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circle(in)">
                                      <p:cBhvr>
                                        <p:cTn id="66" dur="800"/>
                                        <p:tgtEl>
                                          <p:spTgt spid="20"/>
                                        </p:tgtEl>
                                      </p:cBhvr>
                                    </p:animEffect>
                                  </p:childTnLst>
                                </p:cTn>
                              </p:par>
                            </p:childTnLst>
                          </p:cTn>
                        </p:par>
                        <p:par>
                          <p:cTn id="67" fill="hold">
                            <p:stCondLst>
                              <p:cond delay="5800"/>
                            </p:stCondLst>
                            <p:childTnLst>
                              <p:par>
                                <p:cTn id="68" presetID="42" presetClass="entr" presetSubtype="0" fill="hold"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300"/>
                                        <p:tgtEl>
                                          <p:spTgt spid="8"/>
                                        </p:tgtEl>
                                      </p:cBhvr>
                                    </p:animEffect>
                                    <p:anim calcmode="lin" valueType="num">
                                      <p:cBhvr>
                                        <p:cTn id="71" dur="300" fill="hold"/>
                                        <p:tgtEl>
                                          <p:spTgt spid="8"/>
                                        </p:tgtEl>
                                        <p:attrNameLst>
                                          <p:attrName>ppt_x</p:attrName>
                                        </p:attrNameLst>
                                      </p:cBhvr>
                                      <p:tavLst>
                                        <p:tav tm="0">
                                          <p:val>
                                            <p:strVal val="#ppt_x"/>
                                          </p:val>
                                        </p:tav>
                                        <p:tav tm="100000">
                                          <p:val>
                                            <p:strVal val="#ppt_x"/>
                                          </p:val>
                                        </p:tav>
                                      </p:tavLst>
                                    </p:anim>
                                    <p:anim calcmode="lin" valueType="num">
                                      <p:cBhvr>
                                        <p:cTn id="72" dur="300" fill="hold"/>
                                        <p:tgtEl>
                                          <p:spTgt spid="8"/>
                                        </p:tgtEl>
                                        <p:attrNameLst>
                                          <p:attrName>ppt_y</p:attrName>
                                        </p:attrNameLst>
                                      </p:cBhvr>
                                      <p:tavLst>
                                        <p:tav tm="0">
                                          <p:val>
                                            <p:strVal val="#ppt_y+.1"/>
                                          </p:val>
                                        </p:tav>
                                        <p:tav tm="100000">
                                          <p:val>
                                            <p:strVal val="#ppt_y"/>
                                          </p:val>
                                        </p:tav>
                                      </p:tavLst>
                                    </p:anim>
                                  </p:childTnLst>
                                </p:cTn>
                              </p:par>
                            </p:childTnLst>
                          </p:cTn>
                        </p:par>
                        <p:par>
                          <p:cTn id="73" fill="hold">
                            <p:stCondLst>
                              <p:cond delay="6100"/>
                            </p:stCondLst>
                            <p:childTnLst>
                              <p:par>
                                <p:cTn id="74" presetID="26" presetClass="entr" presetSubtype="0" fill="hold" nodeType="after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wipe(down)">
                                      <p:cBhvr>
                                        <p:cTn id="76" dur="203">
                                          <p:stCondLst>
                                            <p:cond delay="0"/>
                                          </p:stCondLst>
                                        </p:cTn>
                                        <p:tgtEl>
                                          <p:spTgt spid="5"/>
                                        </p:tgtEl>
                                      </p:cBhvr>
                                    </p:animEffect>
                                    <p:anim calcmode="lin" valueType="num">
                                      <p:cBhvr>
                                        <p:cTn id="77" dur="638"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8" dur="2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9" dur="232" tmFilter="0, 0; 0.125,0.2665; 0.25,0.4; 0.375,0.465; 0.5,0.5;  0.625,0.535; 0.75,0.6; 0.875,0.7335; 1,1">
                                          <p:stCondLst>
                                            <p:cond delay="232"/>
                                          </p:stCondLst>
                                        </p:cTn>
                                        <p:tgtEl>
                                          <p:spTgt spid="5"/>
                                        </p:tgtEl>
                                        <p:attrNameLst>
                                          <p:attrName>ppt_y</p:attrName>
                                        </p:attrNameLst>
                                      </p:cBhvr>
                                      <p:tavLst>
                                        <p:tav tm="0" fmla="#ppt_y-sin(pi*$)/9">
                                          <p:val>
                                            <p:fltVal val="0"/>
                                          </p:val>
                                        </p:tav>
                                        <p:tav tm="100000">
                                          <p:val>
                                            <p:fltVal val="1"/>
                                          </p:val>
                                        </p:tav>
                                      </p:tavLst>
                                    </p:anim>
                                    <p:anim calcmode="lin" valueType="num">
                                      <p:cBhvr>
                                        <p:cTn id="80" dur="116" tmFilter="0, 0; 0.125,0.2665; 0.25,0.4; 0.375,0.465; 0.5,0.5;  0.625,0.535; 0.75,0.6; 0.875,0.7335; 1,1">
                                          <p:stCondLst>
                                            <p:cond delay="463"/>
                                          </p:stCondLst>
                                        </p:cTn>
                                        <p:tgtEl>
                                          <p:spTgt spid="5"/>
                                        </p:tgtEl>
                                        <p:attrNameLst>
                                          <p:attrName>ppt_y</p:attrName>
                                        </p:attrNameLst>
                                      </p:cBhvr>
                                      <p:tavLst>
                                        <p:tav tm="0" fmla="#ppt_y-sin(pi*$)/27">
                                          <p:val>
                                            <p:fltVal val="0"/>
                                          </p:val>
                                        </p:tav>
                                        <p:tav tm="100000">
                                          <p:val>
                                            <p:fltVal val="1"/>
                                          </p:val>
                                        </p:tav>
                                      </p:tavLst>
                                    </p:anim>
                                    <p:anim calcmode="lin" valueType="num">
                                      <p:cBhvr>
                                        <p:cTn id="81" dur="57" tmFilter="0, 0; 0.125,0.2665; 0.25,0.4; 0.375,0.465; 0.5,0.5;  0.625,0.535; 0.75,0.6; 0.875,0.7335; 1,1">
                                          <p:stCondLst>
                                            <p:cond delay="580"/>
                                          </p:stCondLst>
                                        </p:cTn>
                                        <p:tgtEl>
                                          <p:spTgt spid="5"/>
                                        </p:tgtEl>
                                        <p:attrNameLst>
                                          <p:attrName>ppt_y</p:attrName>
                                        </p:attrNameLst>
                                      </p:cBhvr>
                                      <p:tavLst>
                                        <p:tav tm="0" fmla="#ppt_y-sin(pi*$)/81">
                                          <p:val>
                                            <p:fltVal val="0"/>
                                          </p:val>
                                        </p:tav>
                                        <p:tav tm="100000">
                                          <p:val>
                                            <p:fltVal val="1"/>
                                          </p:val>
                                        </p:tav>
                                      </p:tavLst>
                                    </p:anim>
                                    <p:animScale>
                                      <p:cBhvr>
                                        <p:cTn id="82" dur="9">
                                          <p:stCondLst>
                                            <p:cond delay="227"/>
                                          </p:stCondLst>
                                        </p:cTn>
                                        <p:tgtEl>
                                          <p:spTgt spid="5"/>
                                        </p:tgtEl>
                                      </p:cBhvr>
                                      <p:to x="100000" y="60000"/>
                                    </p:animScale>
                                    <p:animScale>
                                      <p:cBhvr>
                                        <p:cTn id="83" dur="58" decel="50000">
                                          <p:stCondLst>
                                            <p:cond delay="237"/>
                                          </p:stCondLst>
                                        </p:cTn>
                                        <p:tgtEl>
                                          <p:spTgt spid="5"/>
                                        </p:tgtEl>
                                      </p:cBhvr>
                                      <p:to x="100000" y="100000"/>
                                    </p:animScale>
                                    <p:animScale>
                                      <p:cBhvr>
                                        <p:cTn id="84" dur="9">
                                          <p:stCondLst>
                                            <p:cond delay="459"/>
                                          </p:stCondLst>
                                        </p:cTn>
                                        <p:tgtEl>
                                          <p:spTgt spid="5"/>
                                        </p:tgtEl>
                                      </p:cBhvr>
                                      <p:to x="100000" y="80000"/>
                                    </p:animScale>
                                    <p:animScale>
                                      <p:cBhvr>
                                        <p:cTn id="85" dur="58" decel="50000">
                                          <p:stCondLst>
                                            <p:cond delay="468"/>
                                          </p:stCondLst>
                                        </p:cTn>
                                        <p:tgtEl>
                                          <p:spTgt spid="5"/>
                                        </p:tgtEl>
                                      </p:cBhvr>
                                      <p:to x="100000" y="100000"/>
                                    </p:animScale>
                                    <p:animScale>
                                      <p:cBhvr>
                                        <p:cTn id="86" dur="9">
                                          <p:stCondLst>
                                            <p:cond delay="575"/>
                                          </p:stCondLst>
                                        </p:cTn>
                                        <p:tgtEl>
                                          <p:spTgt spid="5"/>
                                        </p:tgtEl>
                                      </p:cBhvr>
                                      <p:to x="100000" y="90000"/>
                                    </p:animScale>
                                    <p:animScale>
                                      <p:cBhvr>
                                        <p:cTn id="87" dur="58" decel="50000">
                                          <p:stCondLst>
                                            <p:cond delay="584"/>
                                          </p:stCondLst>
                                        </p:cTn>
                                        <p:tgtEl>
                                          <p:spTgt spid="5"/>
                                        </p:tgtEl>
                                      </p:cBhvr>
                                      <p:to x="100000" y="100000"/>
                                    </p:animScale>
                                    <p:animScale>
                                      <p:cBhvr>
                                        <p:cTn id="88" dur="9">
                                          <p:stCondLst>
                                            <p:cond delay="633"/>
                                          </p:stCondLst>
                                        </p:cTn>
                                        <p:tgtEl>
                                          <p:spTgt spid="5"/>
                                        </p:tgtEl>
                                      </p:cBhvr>
                                      <p:to x="100000" y="95000"/>
                                    </p:animScale>
                                    <p:animScale>
                                      <p:cBhvr>
                                        <p:cTn id="89" dur="58" decel="50000">
                                          <p:stCondLst>
                                            <p:cond delay="642"/>
                                          </p:stCondLst>
                                        </p:cTn>
                                        <p:tgtEl>
                                          <p:spTgt spid="5"/>
                                        </p:tgtEl>
                                      </p:cBhvr>
                                      <p:to x="100000" y="100000"/>
                                    </p:animScale>
                                  </p:childTnLst>
                                </p:cTn>
                              </p:par>
                            </p:childTnLst>
                          </p:cTn>
                        </p:par>
                        <p:par>
                          <p:cTn id="90" fill="hold">
                            <p:stCondLst>
                              <p:cond delay="6800"/>
                            </p:stCondLst>
                            <p:childTnLst>
                              <p:par>
                                <p:cTn id="91" presetID="26" presetClass="entr" presetSubtype="0" fill="hold" nodeType="after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wipe(down)">
                                      <p:cBhvr>
                                        <p:cTn id="93" dur="145">
                                          <p:stCondLst>
                                            <p:cond delay="0"/>
                                          </p:stCondLst>
                                        </p:cTn>
                                        <p:tgtEl>
                                          <p:spTgt spid="10"/>
                                        </p:tgtEl>
                                      </p:cBhvr>
                                    </p:animEffect>
                                    <p:anim calcmode="lin" valueType="num">
                                      <p:cBhvr>
                                        <p:cTn id="94"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5"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6"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97"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98"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99" dur="7">
                                          <p:stCondLst>
                                            <p:cond delay="162"/>
                                          </p:stCondLst>
                                        </p:cTn>
                                        <p:tgtEl>
                                          <p:spTgt spid="10"/>
                                        </p:tgtEl>
                                      </p:cBhvr>
                                      <p:to x="100000" y="60000"/>
                                    </p:animScale>
                                    <p:animScale>
                                      <p:cBhvr>
                                        <p:cTn id="100" dur="41" decel="50000">
                                          <p:stCondLst>
                                            <p:cond delay="169"/>
                                          </p:stCondLst>
                                        </p:cTn>
                                        <p:tgtEl>
                                          <p:spTgt spid="10"/>
                                        </p:tgtEl>
                                      </p:cBhvr>
                                      <p:to x="100000" y="100000"/>
                                    </p:animScale>
                                    <p:animScale>
                                      <p:cBhvr>
                                        <p:cTn id="101" dur="7">
                                          <p:stCondLst>
                                            <p:cond delay="328"/>
                                          </p:stCondLst>
                                        </p:cTn>
                                        <p:tgtEl>
                                          <p:spTgt spid="10"/>
                                        </p:tgtEl>
                                      </p:cBhvr>
                                      <p:to x="100000" y="80000"/>
                                    </p:animScale>
                                    <p:animScale>
                                      <p:cBhvr>
                                        <p:cTn id="102" dur="41" decel="50000">
                                          <p:stCondLst>
                                            <p:cond delay="335"/>
                                          </p:stCondLst>
                                        </p:cTn>
                                        <p:tgtEl>
                                          <p:spTgt spid="10"/>
                                        </p:tgtEl>
                                      </p:cBhvr>
                                      <p:to x="100000" y="100000"/>
                                    </p:animScale>
                                    <p:animScale>
                                      <p:cBhvr>
                                        <p:cTn id="103" dur="7">
                                          <p:stCondLst>
                                            <p:cond delay="410"/>
                                          </p:stCondLst>
                                        </p:cTn>
                                        <p:tgtEl>
                                          <p:spTgt spid="10"/>
                                        </p:tgtEl>
                                      </p:cBhvr>
                                      <p:to x="100000" y="90000"/>
                                    </p:animScale>
                                    <p:animScale>
                                      <p:cBhvr>
                                        <p:cTn id="104" dur="41" decel="50000">
                                          <p:stCondLst>
                                            <p:cond delay="417"/>
                                          </p:stCondLst>
                                        </p:cTn>
                                        <p:tgtEl>
                                          <p:spTgt spid="10"/>
                                        </p:tgtEl>
                                      </p:cBhvr>
                                      <p:to x="100000" y="100000"/>
                                    </p:animScale>
                                    <p:animScale>
                                      <p:cBhvr>
                                        <p:cTn id="105" dur="7">
                                          <p:stCondLst>
                                            <p:cond delay="452"/>
                                          </p:stCondLst>
                                        </p:cTn>
                                        <p:tgtEl>
                                          <p:spTgt spid="10"/>
                                        </p:tgtEl>
                                      </p:cBhvr>
                                      <p:to x="100000" y="95000"/>
                                    </p:animScale>
                                    <p:animScale>
                                      <p:cBhvr>
                                        <p:cTn id="106" dur="41" decel="50000">
                                          <p:stCondLst>
                                            <p:cond delay="45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7F6E37B7-0D2A-E3BE-D0D1-8689C4379613}"/>
              </a:ext>
            </a:extLst>
          </p:cNvPr>
          <p:cNvSpPr/>
          <p:nvPr/>
        </p:nvSpPr>
        <p:spPr>
          <a:xfrm>
            <a:off x="0" y="13980"/>
            <a:ext cx="18308767" cy="693870"/>
          </a:xfrm>
          <a:prstGeom prst="roundRect">
            <a:avLst/>
          </a:prstGeom>
          <a:solidFill>
            <a:srgbClr val="FFC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NỘI DUNG</a:t>
            </a:r>
          </a:p>
        </p:txBody>
      </p:sp>
      <p:grpSp>
        <p:nvGrpSpPr>
          <p:cNvPr id="2" name="Group 2"/>
          <p:cNvGrpSpPr/>
          <p:nvPr/>
        </p:nvGrpSpPr>
        <p:grpSpPr>
          <a:xfrm>
            <a:off x="625862" y="695358"/>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flipH="1">
            <a:off x="195213" y="7618747"/>
            <a:ext cx="3237255" cy="4388153"/>
          </a:xfrm>
          <a:custGeom>
            <a:avLst/>
            <a:gdLst/>
            <a:ahLst/>
            <a:cxnLst/>
            <a:rect l="l" t="t" r="r" b="b"/>
            <a:pathLst>
              <a:path w="3237255" h="4388153">
                <a:moveTo>
                  <a:pt x="3237255" y="0"/>
                </a:moveTo>
                <a:lnTo>
                  <a:pt x="0" y="0"/>
                </a:lnTo>
                <a:lnTo>
                  <a:pt x="0" y="4388153"/>
                </a:lnTo>
                <a:lnTo>
                  <a:pt x="3237255" y="4388153"/>
                </a:lnTo>
                <a:lnTo>
                  <a:pt x="3237255"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302896" y="-25532"/>
            <a:ext cx="1753311" cy="1976909"/>
            <a:chOff x="0" y="0"/>
            <a:chExt cx="2337748" cy="2635879"/>
          </a:xfrm>
        </p:grpSpPr>
        <p:sp>
          <p:nvSpPr>
            <p:cNvPr id="10" name="Freeform 10"/>
            <p:cNvSpPr/>
            <p:nvPr/>
          </p:nvSpPr>
          <p:spPr>
            <a:xfrm>
              <a:off x="1181520" y="954644"/>
              <a:ext cx="1156228" cy="1241577"/>
            </a:xfrm>
            <a:custGeom>
              <a:avLst/>
              <a:gdLst/>
              <a:ahLst/>
              <a:cxnLst/>
              <a:rect l="l" t="t" r="r" b="b"/>
              <a:pathLst>
                <a:path w="1156228" h="1241577">
                  <a:moveTo>
                    <a:pt x="0" y="0"/>
                  </a:moveTo>
                  <a:lnTo>
                    <a:pt x="1156228" y="0"/>
                  </a:lnTo>
                  <a:lnTo>
                    <a:pt x="1156228" y="1241577"/>
                  </a:lnTo>
                  <a:lnTo>
                    <a:pt x="0" y="1241577"/>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sp>
        <p:sp>
          <p:nvSpPr>
            <p:cNvPr id="11" name="Freeform 11"/>
            <p:cNvSpPr/>
            <p:nvPr/>
          </p:nvSpPr>
          <p:spPr>
            <a:xfrm>
              <a:off x="662440" y="0"/>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sp>
        <p:sp>
          <p:nvSpPr>
            <p:cNvPr id="12" name="Freeform 12"/>
            <p:cNvSpPr/>
            <p:nvPr/>
          </p:nvSpPr>
          <p:spPr>
            <a:xfrm>
              <a:off x="0" y="1614506"/>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sp>
      </p:grpSp>
      <p:grpSp>
        <p:nvGrpSpPr>
          <p:cNvPr id="13" name="Group 13"/>
          <p:cNvGrpSpPr/>
          <p:nvPr/>
        </p:nvGrpSpPr>
        <p:grpSpPr>
          <a:xfrm>
            <a:off x="16206959" y="175757"/>
            <a:ext cx="1712499" cy="1940412"/>
            <a:chOff x="0" y="0"/>
            <a:chExt cx="2283332" cy="2587216"/>
          </a:xfrm>
        </p:grpSpPr>
        <p:sp>
          <p:nvSpPr>
            <p:cNvPr id="14" name="Freeform 14"/>
            <p:cNvSpPr/>
            <p:nvPr/>
          </p:nvSpPr>
          <p:spPr>
            <a:xfrm rot="2122094">
              <a:off x="200744" y="1139198"/>
              <a:ext cx="918728" cy="986545"/>
            </a:xfrm>
            <a:custGeom>
              <a:avLst/>
              <a:gdLst/>
              <a:ahLst/>
              <a:cxnLst/>
              <a:rect l="l" t="t" r="r" b="b"/>
              <a:pathLst>
                <a:path w="918728" h="986545">
                  <a:moveTo>
                    <a:pt x="0" y="0"/>
                  </a:moveTo>
                  <a:lnTo>
                    <a:pt x="918728" y="0"/>
                  </a:lnTo>
                  <a:lnTo>
                    <a:pt x="918728" y="986545"/>
                  </a:lnTo>
                  <a:lnTo>
                    <a:pt x="0" y="986545"/>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sp>
        <p:sp>
          <p:nvSpPr>
            <p:cNvPr id="15" name="Freeform 15"/>
            <p:cNvSpPr/>
            <p:nvPr/>
          </p:nvSpPr>
          <p:spPr>
            <a:xfrm>
              <a:off x="1671607" y="1644037"/>
              <a:ext cx="611725" cy="943179"/>
            </a:xfrm>
            <a:custGeom>
              <a:avLst/>
              <a:gdLst/>
              <a:ahLst/>
              <a:cxnLst/>
              <a:rect l="l" t="t" r="r" b="b"/>
              <a:pathLst>
                <a:path w="611725" h="943179">
                  <a:moveTo>
                    <a:pt x="0" y="0"/>
                  </a:moveTo>
                  <a:lnTo>
                    <a:pt x="611725" y="0"/>
                  </a:lnTo>
                  <a:lnTo>
                    <a:pt x="611725" y="943179"/>
                  </a:lnTo>
                  <a:lnTo>
                    <a:pt x="0" y="943179"/>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sp>
        <p:sp>
          <p:nvSpPr>
            <p:cNvPr id="16" name="Freeform 16"/>
            <p:cNvSpPr/>
            <p:nvPr/>
          </p:nvSpPr>
          <p:spPr>
            <a:xfrm>
              <a:off x="1011542" y="0"/>
              <a:ext cx="965928" cy="1230236"/>
            </a:xfrm>
            <a:custGeom>
              <a:avLst/>
              <a:gdLst/>
              <a:ahLst/>
              <a:cxnLst/>
              <a:rect l="l" t="t" r="r" b="b"/>
              <a:pathLst>
                <a:path w="965928" h="1230236">
                  <a:moveTo>
                    <a:pt x="0" y="0"/>
                  </a:moveTo>
                  <a:lnTo>
                    <a:pt x="965928" y="0"/>
                  </a:lnTo>
                  <a:lnTo>
                    <a:pt x="965928" y="1230236"/>
                  </a:lnTo>
                  <a:lnTo>
                    <a:pt x="0" y="1230236"/>
                  </a:lnTo>
                  <a:lnTo>
                    <a:pt x="0" y="0"/>
                  </a:lnTo>
                  <a:close/>
                </a:path>
              </a:pathLst>
            </a:custGeom>
            <a:blipFill>
              <a:blip r:embed="rId8">
                <a:extLst>
                  <a:ext uri="{96DAC541-7B7A-43D3-8B79-37D633B846F1}">
                    <asvg:svgBlip xmlns:asvg="http://schemas.microsoft.com/office/drawing/2016/SVG/main" xmlns="" r:embed="rId9"/>
                  </a:ext>
                </a:extLst>
              </a:blip>
              <a:stretch>
                <a:fillRect t="-248358" r="-580760" b="-208899"/>
              </a:stretch>
            </a:blipFill>
          </p:spPr>
        </p:sp>
      </p:grpSp>
      <p:sp>
        <p:nvSpPr>
          <p:cNvPr id="17" name="Freeform 17"/>
          <p:cNvSpPr/>
          <p:nvPr/>
        </p:nvSpPr>
        <p:spPr>
          <a:xfrm>
            <a:off x="14932240" y="7618747"/>
            <a:ext cx="3237255" cy="4388153"/>
          </a:xfrm>
          <a:custGeom>
            <a:avLst/>
            <a:gdLst/>
            <a:ahLst/>
            <a:cxnLst/>
            <a:rect l="l" t="t" r="r" b="b"/>
            <a:pathLst>
              <a:path w="3237255" h="4388153">
                <a:moveTo>
                  <a:pt x="0" y="0"/>
                </a:moveTo>
                <a:lnTo>
                  <a:pt x="3237255" y="0"/>
                </a:lnTo>
                <a:lnTo>
                  <a:pt x="3237255" y="4388153"/>
                </a:lnTo>
                <a:lnTo>
                  <a:pt x="0" y="4388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5" name="Right Arrow Callout 3">
            <a:extLst>
              <a:ext uri="{FF2B5EF4-FFF2-40B4-BE49-F238E27FC236}">
                <a16:creationId xmlns:a16="http://schemas.microsoft.com/office/drawing/2014/main" id="{7976B8AE-A9C2-E3B0-82AF-2C3E61EB2A72}"/>
              </a:ext>
            </a:extLst>
          </p:cNvPr>
          <p:cNvSpPr/>
          <p:nvPr/>
        </p:nvSpPr>
        <p:spPr>
          <a:xfrm>
            <a:off x="1179552" y="2574468"/>
            <a:ext cx="4144807" cy="4806787"/>
          </a:xfrm>
          <a:prstGeom prst="rightArrowCallout">
            <a:avLst>
              <a:gd name="adj1" fmla="val 25000"/>
              <a:gd name="adj2" fmla="val 26712"/>
              <a:gd name="adj3" fmla="val 28213"/>
              <a:gd name="adj4" fmla="val 64059"/>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Biện</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pháp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4: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Tăng</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cường</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công</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tác</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tuyên</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truyền</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phối</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kết</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hợp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cùng</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phụ</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huynh</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36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00" b="1" i="0" u="none" strike="noStrike" kern="0" cap="none" spc="0" normalizeH="0" baseline="0" noProof="0" dirty="0">
              <a:ln>
                <a:noFill/>
              </a:ln>
              <a:solidFill>
                <a:srgbClr val="70AD47">
                  <a:lumMod val="75000"/>
                </a:srgbClr>
              </a:solidFill>
              <a:effectLst/>
              <a:uLnTx/>
              <a:uFillTx/>
              <a:latin typeface="Times New Roman" pitchFamily="18" charset="0"/>
              <a:ea typeface="+mn-ea"/>
              <a:cs typeface="Times New Roman" pitchFamily="18" charset="0"/>
            </a:endParaRPr>
          </a:p>
        </p:txBody>
      </p:sp>
      <p:sp>
        <p:nvSpPr>
          <p:cNvPr id="6" name="Rounded Rectangle 9">
            <a:extLst>
              <a:ext uri="{FF2B5EF4-FFF2-40B4-BE49-F238E27FC236}">
                <a16:creationId xmlns:a16="http://schemas.microsoft.com/office/drawing/2014/main" id="{6763F344-3FDA-79C8-259E-BDB6E46F0A16}"/>
              </a:ext>
            </a:extLst>
          </p:cNvPr>
          <p:cNvSpPr/>
          <p:nvPr/>
        </p:nvSpPr>
        <p:spPr>
          <a:xfrm>
            <a:off x="5405056" y="2508669"/>
            <a:ext cx="10317270" cy="2409033"/>
          </a:xfrm>
          <a:prstGeom prst="roundRect">
            <a:avLst/>
          </a:prstGeom>
          <a:solidFill>
            <a:schemeClr val="tx2">
              <a:lumMod val="20000"/>
              <a:lumOff val="8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Để</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thực</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hiện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tốt</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công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tác</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chăm</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sóc</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giáo</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dục</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trẻ</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thì</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việc</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phối</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kết</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hợp</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phụ</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huynh</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là</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rất</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cần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thiết</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bởi</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các</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bé</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ngoài</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thời</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gian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ở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trường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cô</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các</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bạn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thì</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thời</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gian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ở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nhà</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cũng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hết</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sức</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quan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trọng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0" cap="none" spc="0" normalizeH="0" baseline="0" noProof="0" dirty="0">
              <a:ln>
                <a:noFill/>
              </a:ln>
              <a:solidFill>
                <a:srgbClr val="002060"/>
              </a:solidFill>
              <a:effectLst/>
              <a:uLnTx/>
              <a:uFillTx/>
              <a:latin typeface="Times New Roman"/>
              <a:ea typeface="Times New Roman"/>
              <a:cs typeface="+mn-cs"/>
            </a:endParaRPr>
          </a:p>
        </p:txBody>
      </p:sp>
      <p:pic>
        <p:nvPicPr>
          <p:cNvPr id="7" name="Picture 6">
            <a:extLst>
              <a:ext uri="{FF2B5EF4-FFF2-40B4-BE49-F238E27FC236}">
                <a16:creationId xmlns:a16="http://schemas.microsoft.com/office/drawing/2014/main" id="{FFF50FDD-A5C1-8713-10AD-31EA3FD60BB2}"/>
              </a:ext>
            </a:extLst>
          </p:cNvPr>
          <p:cNvPicPr>
            <a:picLocks noChangeAspect="1"/>
          </p:cNvPicPr>
          <p:nvPr/>
        </p:nvPicPr>
        <p:blipFill>
          <a:blip r:embed="rId10"/>
          <a:stretch>
            <a:fillRect/>
          </a:stretch>
        </p:blipFill>
        <p:spPr>
          <a:xfrm>
            <a:off x="4419600" y="5560016"/>
            <a:ext cx="4230828" cy="36424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E57F5F57-13A1-688D-B49F-BFE2D5E4FB6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8836" y="5552480"/>
            <a:ext cx="4144807" cy="3513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710C99F9-12F8-1E32-16F4-134F8244089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132051" y="5475316"/>
            <a:ext cx="3940123" cy="3717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 fill="hold"/>
                                        <p:tgtEl>
                                          <p:spTgt spid="8"/>
                                        </p:tgtEl>
                                        <p:attrNameLst>
                                          <p:attrName>ppt_x</p:attrName>
                                        </p:attrNameLst>
                                      </p:cBhvr>
                                      <p:tavLst>
                                        <p:tav tm="0">
                                          <p:val>
                                            <p:strVal val="#ppt_x"/>
                                          </p:val>
                                        </p:tav>
                                        <p:tav tm="100000">
                                          <p:val>
                                            <p:strVal val="#ppt_x"/>
                                          </p:val>
                                        </p:tav>
                                      </p:tavLst>
                                    </p:anim>
                                    <p:anim calcmode="lin" valueType="num">
                                      <p:cBhvr additive="base">
                                        <p:cTn id="8" dur="2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16" presetClass="entr" presetSubtype="2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300"/>
                                        <p:tgtEl>
                                          <p:spTgt spid="9"/>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200" fill="hold"/>
                                        <p:tgtEl>
                                          <p:spTgt spid="21"/>
                                        </p:tgtEl>
                                        <p:attrNameLst>
                                          <p:attrName>ppt_x</p:attrName>
                                        </p:attrNameLst>
                                      </p:cBhvr>
                                      <p:tavLst>
                                        <p:tav tm="0">
                                          <p:val>
                                            <p:strVal val="#ppt_x"/>
                                          </p:val>
                                        </p:tav>
                                        <p:tav tm="100000">
                                          <p:val>
                                            <p:strVal val="#ppt_x"/>
                                          </p:val>
                                        </p:tav>
                                      </p:tavLst>
                                    </p:anim>
                                    <p:anim calcmode="lin" valueType="num">
                                      <p:cBhvr additive="base">
                                        <p:cTn id="17" dur="200" fill="hold"/>
                                        <p:tgtEl>
                                          <p:spTgt spid="21"/>
                                        </p:tgtEl>
                                        <p:attrNameLst>
                                          <p:attrName>ppt_y</p:attrName>
                                        </p:attrNameLst>
                                      </p:cBhvr>
                                      <p:tavLst>
                                        <p:tav tm="0">
                                          <p:val>
                                            <p:strVal val="1+#ppt_h/2"/>
                                          </p:val>
                                        </p:tav>
                                        <p:tav tm="100000">
                                          <p:val>
                                            <p:strVal val="#ppt_y"/>
                                          </p:val>
                                        </p:tav>
                                      </p:tavLst>
                                    </p:anim>
                                  </p:childTnLst>
                                </p:cTn>
                              </p:par>
                            </p:childTnLst>
                          </p:cTn>
                        </p:par>
                        <p:par>
                          <p:cTn id="18" fill="hold">
                            <p:stCondLst>
                              <p:cond delay="700"/>
                            </p:stCondLst>
                            <p:childTnLst>
                              <p:par>
                                <p:cTn id="19" presetID="2" presetClass="entr" presetSubtype="4"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par>
                          <p:cTn id="28" fill="hold">
                            <p:stCondLst>
                              <p:cond delay="500"/>
                            </p:stCondLst>
                            <p:childTnLst>
                              <p:par>
                                <p:cTn id="29" presetID="21"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300"/>
                                        <p:tgtEl>
                                          <p:spTgt spid="7"/>
                                        </p:tgtEl>
                                      </p:cBhvr>
                                    </p:animEffect>
                                  </p:childTnLst>
                                </p:cTn>
                              </p:par>
                            </p:childTnLst>
                          </p:cTn>
                        </p:par>
                        <p:par>
                          <p:cTn id="32" fill="hold">
                            <p:stCondLst>
                              <p:cond delay="800"/>
                            </p:stCondLst>
                            <p:childTnLst>
                              <p:par>
                                <p:cTn id="33" presetID="21" presetClass="entr" presetSubtype="1"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heel(1)">
                                      <p:cBhvr>
                                        <p:cTn id="35" dur="300"/>
                                        <p:tgtEl>
                                          <p:spTgt spid="18"/>
                                        </p:tgtEl>
                                      </p:cBhvr>
                                    </p:animEffect>
                                  </p:childTnLst>
                                </p:cTn>
                              </p:par>
                            </p:childTnLst>
                          </p:cTn>
                        </p:par>
                        <p:par>
                          <p:cTn id="36" fill="hold">
                            <p:stCondLst>
                              <p:cond delay="1100"/>
                            </p:stCondLst>
                            <p:childTnLst>
                              <p:par>
                                <p:cTn id="37" presetID="22" presetClass="entr" presetSubtype="4"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par>
                          <p:cTn id="40" fill="hold">
                            <p:stCondLst>
                              <p:cond delay="1600"/>
                            </p:stCondLst>
                            <p:childTnLst>
                              <p:par>
                                <p:cTn id="41" presetID="1"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1600"/>
                            </p:stCondLst>
                            <p:childTnLst>
                              <p:par>
                                <p:cTn id="44" presetID="14" presetClass="entr" presetSubtype="1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randombar(horizont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a:extLst>
            <a:ext uri="{FF2B5EF4-FFF2-40B4-BE49-F238E27FC236}">
              <a16:creationId xmlns:a16="http://schemas.microsoft.com/office/drawing/2014/main" id="{E57EF73D-842C-279D-54E0-974AC3B47FB5}"/>
            </a:ext>
          </a:extLst>
        </p:cNvPr>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E62236C-AC5D-985C-213B-436C132BA5C8}"/>
              </a:ext>
            </a:extLst>
          </p:cNvPr>
          <p:cNvSpPr/>
          <p:nvPr/>
        </p:nvSpPr>
        <p:spPr>
          <a:xfrm>
            <a:off x="0" y="0"/>
            <a:ext cx="18288000" cy="693870"/>
          </a:xfrm>
          <a:prstGeom prst="roundRect">
            <a:avLst/>
          </a:prstGeom>
          <a:solidFill>
            <a:srgbClr val="FFC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NỘI DUNG</a:t>
            </a:r>
          </a:p>
        </p:txBody>
      </p:sp>
      <p:grpSp>
        <p:nvGrpSpPr>
          <p:cNvPr id="2" name="Group 2">
            <a:extLst>
              <a:ext uri="{FF2B5EF4-FFF2-40B4-BE49-F238E27FC236}">
                <a16:creationId xmlns:a16="http://schemas.microsoft.com/office/drawing/2014/main" id="{5D922EAF-CFB2-17E4-E9D7-C07D6427EEE0}"/>
              </a:ext>
            </a:extLst>
          </p:cNvPr>
          <p:cNvGrpSpPr/>
          <p:nvPr/>
        </p:nvGrpSpPr>
        <p:grpSpPr>
          <a:xfrm>
            <a:off x="426512" y="711451"/>
            <a:ext cx="17119732" cy="9003288"/>
            <a:chOff x="0" y="0"/>
            <a:chExt cx="4508901" cy="2371236"/>
          </a:xfrm>
        </p:grpSpPr>
        <p:sp>
          <p:nvSpPr>
            <p:cNvPr id="3" name="Freeform 3">
              <a:extLst>
                <a:ext uri="{FF2B5EF4-FFF2-40B4-BE49-F238E27FC236}">
                  <a16:creationId xmlns:a16="http://schemas.microsoft.com/office/drawing/2014/main" id="{1177260F-A199-22DB-CF2D-378474825BA9}"/>
                </a:ext>
              </a:extLst>
            </p:cNvPr>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sp>
        <p:sp>
          <p:nvSpPr>
            <p:cNvPr id="4" name="TextBox 4">
              <a:extLst>
                <a:ext uri="{FF2B5EF4-FFF2-40B4-BE49-F238E27FC236}">
                  <a16:creationId xmlns:a16="http://schemas.microsoft.com/office/drawing/2014/main" id="{AAC3B762-EBD9-BFFD-9041-1F4046360DED}"/>
                </a:ext>
              </a:extLst>
            </p:cNvPr>
            <p:cNvSpPr txBox="1"/>
            <p:nvPr/>
          </p:nvSpPr>
          <p:spPr>
            <a:xfrm>
              <a:off x="0" y="-47625"/>
              <a:ext cx="4508901" cy="241886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36492AAC-ACB0-4FDC-80EB-631A3B3F205E}"/>
              </a:ext>
            </a:extLst>
          </p:cNvPr>
          <p:cNvSpPr/>
          <p:nvPr/>
        </p:nvSpPr>
        <p:spPr>
          <a:xfrm flipH="1">
            <a:off x="195213" y="7618747"/>
            <a:ext cx="3237255" cy="4388153"/>
          </a:xfrm>
          <a:custGeom>
            <a:avLst/>
            <a:gdLst/>
            <a:ahLst/>
            <a:cxnLst/>
            <a:rect l="l" t="t" r="r" b="b"/>
            <a:pathLst>
              <a:path w="3237255" h="4388153">
                <a:moveTo>
                  <a:pt x="3237255" y="0"/>
                </a:moveTo>
                <a:lnTo>
                  <a:pt x="0" y="0"/>
                </a:lnTo>
                <a:lnTo>
                  <a:pt x="0" y="4388153"/>
                </a:lnTo>
                <a:lnTo>
                  <a:pt x="3237255" y="4388153"/>
                </a:lnTo>
                <a:lnTo>
                  <a:pt x="3237255"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a:extLst>
              <a:ext uri="{FF2B5EF4-FFF2-40B4-BE49-F238E27FC236}">
                <a16:creationId xmlns:a16="http://schemas.microsoft.com/office/drawing/2014/main" id="{9B97FB2F-4FE5-E03E-FE63-74B9BFC2B033}"/>
              </a:ext>
            </a:extLst>
          </p:cNvPr>
          <p:cNvGrpSpPr/>
          <p:nvPr/>
        </p:nvGrpSpPr>
        <p:grpSpPr>
          <a:xfrm>
            <a:off x="351867" y="-8085"/>
            <a:ext cx="1753311" cy="1976909"/>
            <a:chOff x="0" y="0"/>
            <a:chExt cx="2337748" cy="2635879"/>
          </a:xfrm>
        </p:grpSpPr>
        <p:sp>
          <p:nvSpPr>
            <p:cNvPr id="10" name="Freeform 10">
              <a:extLst>
                <a:ext uri="{FF2B5EF4-FFF2-40B4-BE49-F238E27FC236}">
                  <a16:creationId xmlns:a16="http://schemas.microsoft.com/office/drawing/2014/main" id="{6ABB50DA-ED3B-176A-C984-6BAEB2230933}"/>
                </a:ext>
              </a:extLst>
            </p:cNvPr>
            <p:cNvSpPr/>
            <p:nvPr/>
          </p:nvSpPr>
          <p:spPr>
            <a:xfrm>
              <a:off x="1181520" y="954644"/>
              <a:ext cx="1156228" cy="1241577"/>
            </a:xfrm>
            <a:custGeom>
              <a:avLst/>
              <a:gdLst/>
              <a:ahLst/>
              <a:cxnLst/>
              <a:rect l="l" t="t" r="r" b="b"/>
              <a:pathLst>
                <a:path w="1156228" h="1241577">
                  <a:moveTo>
                    <a:pt x="0" y="0"/>
                  </a:moveTo>
                  <a:lnTo>
                    <a:pt x="1156228" y="0"/>
                  </a:lnTo>
                  <a:lnTo>
                    <a:pt x="1156228" y="1241577"/>
                  </a:lnTo>
                  <a:lnTo>
                    <a:pt x="0" y="1241577"/>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sp>
        <p:sp>
          <p:nvSpPr>
            <p:cNvPr id="11" name="Freeform 11">
              <a:extLst>
                <a:ext uri="{FF2B5EF4-FFF2-40B4-BE49-F238E27FC236}">
                  <a16:creationId xmlns:a16="http://schemas.microsoft.com/office/drawing/2014/main" id="{DCF91137-8111-35D7-9D27-3BD09059A79B}"/>
                </a:ext>
              </a:extLst>
            </p:cNvPr>
            <p:cNvSpPr/>
            <p:nvPr/>
          </p:nvSpPr>
          <p:spPr>
            <a:xfrm>
              <a:off x="662440" y="0"/>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sp>
        <p:sp>
          <p:nvSpPr>
            <p:cNvPr id="12" name="Freeform 12">
              <a:extLst>
                <a:ext uri="{FF2B5EF4-FFF2-40B4-BE49-F238E27FC236}">
                  <a16:creationId xmlns:a16="http://schemas.microsoft.com/office/drawing/2014/main" id="{48FF93E5-233C-C34B-BF7A-BA33484B2DB5}"/>
                </a:ext>
              </a:extLst>
            </p:cNvPr>
            <p:cNvSpPr/>
            <p:nvPr/>
          </p:nvSpPr>
          <p:spPr>
            <a:xfrm>
              <a:off x="0" y="1614506"/>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sp>
      </p:grpSp>
      <p:grpSp>
        <p:nvGrpSpPr>
          <p:cNvPr id="13" name="Group 13">
            <a:extLst>
              <a:ext uri="{FF2B5EF4-FFF2-40B4-BE49-F238E27FC236}">
                <a16:creationId xmlns:a16="http://schemas.microsoft.com/office/drawing/2014/main" id="{F753D6A8-A763-BAB2-FE34-87970A395B95}"/>
              </a:ext>
            </a:extLst>
          </p:cNvPr>
          <p:cNvGrpSpPr/>
          <p:nvPr/>
        </p:nvGrpSpPr>
        <p:grpSpPr>
          <a:xfrm>
            <a:off x="16255930" y="203283"/>
            <a:ext cx="1712499" cy="1940412"/>
            <a:chOff x="0" y="0"/>
            <a:chExt cx="2283332" cy="2587216"/>
          </a:xfrm>
        </p:grpSpPr>
        <p:sp>
          <p:nvSpPr>
            <p:cNvPr id="14" name="Freeform 14">
              <a:extLst>
                <a:ext uri="{FF2B5EF4-FFF2-40B4-BE49-F238E27FC236}">
                  <a16:creationId xmlns:a16="http://schemas.microsoft.com/office/drawing/2014/main" id="{A708C3D5-5DB6-3F00-807A-BCF11B84372E}"/>
                </a:ext>
              </a:extLst>
            </p:cNvPr>
            <p:cNvSpPr/>
            <p:nvPr/>
          </p:nvSpPr>
          <p:spPr>
            <a:xfrm rot="2122094">
              <a:off x="200744" y="1139198"/>
              <a:ext cx="918728" cy="986545"/>
            </a:xfrm>
            <a:custGeom>
              <a:avLst/>
              <a:gdLst/>
              <a:ahLst/>
              <a:cxnLst/>
              <a:rect l="l" t="t" r="r" b="b"/>
              <a:pathLst>
                <a:path w="918728" h="986545">
                  <a:moveTo>
                    <a:pt x="0" y="0"/>
                  </a:moveTo>
                  <a:lnTo>
                    <a:pt x="918728" y="0"/>
                  </a:lnTo>
                  <a:lnTo>
                    <a:pt x="918728" y="986545"/>
                  </a:lnTo>
                  <a:lnTo>
                    <a:pt x="0" y="986545"/>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sp>
        <p:sp>
          <p:nvSpPr>
            <p:cNvPr id="15" name="Freeform 15">
              <a:extLst>
                <a:ext uri="{FF2B5EF4-FFF2-40B4-BE49-F238E27FC236}">
                  <a16:creationId xmlns:a16="http://schemas.microsoft.com/office/drawing/2014/main" id="{785FFD65-15D4-90F0-385E-EE0AFBCB1538}"/>
                </a:ext>
              </a:extLst>
            </p:cNvPr>
            <p:cNvSpPr/>
            <p:nvPr/>
          </p:nvSpPr>
          <p:spPr>
            <a:xfrm>
              <a:off x="1671607" y="1644037"/>
              <a:ext cx="611725" cy="943179"/>
            </a:xfrm>
            <a:custGeom>
              <a:avLst/>
              <a:gdLst/>
              <a:ahLst/>
              <a:cxnLst/>
              <a:rect l="l" t="t" r="r" b="b"/>
              <a:pathLst>
                <a:path w="611725" h="943179">
                  <a:moveTo>
                    <a:pt x="0" y="0"/>
                  </a:moveTo>
                  <a:lnTo>
                    <a:pt x="611725" y="0"/>
                  </a:lnTo>
                  <a:lnTo>
                    <a:pt x="611725" y="943179"/>
                  </a:lnTo>
                  <a:lnTo>
                    <a:pt x="0" y="943179"/>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sp>
        <p:sp>
          <p:nvSpPr>
            <p:cNvPr id="16" name="Freeform 16">
              <a:extLst>
                <a:ext uri="{FF2B5EF4-FFF2-40B4-BE49-F238E27FC236}">
                  <a16:creationId xmlns:a16="http://schemas.microsoft.com/office/drawing/2014/main" id="{F23D4AF7-A187-5A1E-550C-72E97AE1A9D1}"/>
                </a:ext>
              </a:extLst>
            </p:cNvPr>
            <p:cNvSpPr/>
            <p:nvPr/>
          </p:nvSpPr>
          <p:spPr>
            <a:xfrm>
              <a:off x="1011542" y="0"/>
              <a:ext cx="965928" cy="1230236"/>
            </a:xfrm>
            <a:custGeom>
              <a:avLst/>
              <a:gdLst/>
              <a:ahLst/>
              <a:cxnLst/>
              <a:rect l="l" t="t" r="r" b="b"/>
              <a:pathLst>
                <a:path w="965928" h="1230236">
                  <a:moveTo>
                    <a:pt x="0" y="0"/>
                  </a:moveTo>
                  <a:lnTo>
                    <a:pt x="965928" y="0"/>
                  </a:lnTo>
                  <a:lnTo>
                    <a:pt x="965928" y="1230236"/>
                  </a:lnTo>
                  <a:lnTo>
                    <a:pt x="0" y="1230236"/>
                  </a:lnTo>
                  <a:lnTo>
                    <a:pt x="0" y="0"/>
                  </a:lnTo>
                  <a:close/>
                </a:path>
              </a:pathLst>
            </a:custGeom>
            <a:blipFill>
              <a:blip r:embed="rId8">
                <a:extLst>
                  <a:ext uri="{96DAC541-7B7A-43D3-8B79-37D633B846F1}">
                    <asvg:svgBlip xmlns:asvg="http://schemas.microsoft.com/office/drawing/2016/SVG/main" xmlns="" r:embed="rId9"/>
                  </a:ext>
                </a:extLst>
              </a:blip>
              <a:stretch>
                <a:fillRect t="-248358" r="-580760" b="-208899"/>
              </a:stretch>
            </a:blipFill>
          </p:spPr>
        </p:sp>
      </p:grpSp>
      <p:sp>
        <p:nvSpPr>
          <p:cNvPr id="17" name="Freeform 17">
            <a:extLst>
              <a:ext uri="{FF2B5EF4-FFF2-40B4-BE49-F238E27FC236}">
                <a16:creationId xmlns:a16="http://schemas.microsoft.com/office/drawing/2014/main" id="{9953DC12-05C1-231B-457D-05B5C099824C}"/>
              </a:ext>
            </a:extLst>
          </p:cNvPr>
          <p:cNvSpPr/>
          <p:nvPr/>
        </p:nvSpPr>
        <p:spPr>
          <a:xfrm>
            <a:off x="14932240" y="7618747"/>
            <a:ext cx="3237255" cy="4388153"/>
          </a:xfrm>
          <a:custGeom>
            <a:avLst/>
            <a:gdLst/>
            <a:ahLst/>
            <a:cxnLst/>
            <a:rect l="l" t="t" r="r" b="b"/>
            <a:pathLst>
              <a:path w="3237255" h="4388153">
                <a:moveTo>
                  <a:pt x="0" y="0"/>
                </a:moveTo>
                <a:lnTo>
                  <a:pt x="3237255" y="0"/>
                </a:lnTo>
                <a:lnTo>
                  <a:pt x="3237255" y="4388153"/>
                </a:lnTo>
                <a:lnTo>
                  <a:pt x="0" y="4388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5" name="Picture 6">
            <a:extLst>
              <a:ext uri="{FF2B5EF4-FFF2-40B4-BE49-F238E27FC236}">
                <a16:creationId xmlns:a16="http://schemas.microsoft.com/office/drawing/2014/main" id="{BA96CB51-D7B6-C85A-71A5-3FCC22F0066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927" r="11932" b="23777"/>
          <a:stretch/>
        </p:blipFill>
        <p:spPr bwMode="auto">
          <a:xfrm>
            <a:off x="1200161" y="2030960"/>
            <a:ext cx="2433914" cy="5645487"/>
          </a:xfrm>
          <a:prstGeom prst="round2DiagRect">
            <a:avLst>
              <a:gd name="adj1" fmla="val 16667"/>
              <a:gd name="adj2" fmla="val 0"/>
            </a:avLst>
          </a:prstGeom>
          <a:solidFill>
            <a:srgbClr val="FFC000"/>
          </a:solidFill>
          <a:ln w="88900" cap="sq">
            <a:solidFill>
              <a:srgbClr val="FFFF00"/>
            </a:solidFill>
            <a:miter lim="800000"/>
          </a:ln>
          <a:effectLst>
            <a:outerShdw blurRad="254000" algn="tl" rotWithShape="0">
              <a:srgbClr val="000000">
                <a:alpha val="43000"/>
              </a:srgbClr>
            </a:outerShdw>
          </a:effectLst>
        </p:spPr>
      </p:pic>
      <p:sp>
        <p:nvSpPr>
          <p:cNvPr id="6" name="Rounded Rectangle 1">
            <a:extLst>
              <a:ext uri="{FF2B5EF4-FFF2-40B4-BE49-F238E27FC236}">
                <a16:creationId xmlns:a16="http://schemas.microsoft.com/office/drawing/2014/main" id="{B48E1F38-C62A-3541-7F3C-2F79448987FE}"/>
              </a:ext>
            </a:extLst>
          </p:cNvPr>
          <p:cNvSpPr/>
          <p:nvPr/>
        </p:nvSpPr>
        <p:spPr>
          <a:xfrm>
            <a:off x="3987744" y="7778285"/>
            <a:ext cx="12904047" cy="1708615"/>
          </a:xfrm>
          <a:prstGeom prst="round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Từ</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kết</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quả</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đạt</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được</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so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sánh</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với</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kết</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quả</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khảo</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sát</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khi</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chưa</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áp</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dụng</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các</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biện</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pháp</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tôi</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thấy</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kết</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quả</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được</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nâng</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lên</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rõ</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rệt</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Chứng</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tỏ</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các</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biện</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pháp</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mà</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tôi</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áp</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dụng</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đã</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có</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hiệu</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quả</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tích</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cực</a:t>
            </a:r>
            <a:r>
              <a:rPr kumimoji="0" lang="en-US" sz="2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graphicFrame>
        <p:nvGraphicFramePr>
          <p:cNvPr id="7" name="Table 6">
            <a:extLst>
              <a:ext uri="{FF2B5EF4-FFF2-40B4-BE49-F238E27FC236}">
                <a16:creationId xmlns:a16="http://schemas.microsoft.com/office/drawing/2014/main" id="{173A16D2-9F30-4D81-62BC-D37459C5FA8D}"/>
              </a:ext>
            </a:extLst>
          </p:cNvPr>
          <p:cNvGraphicFramePr>
            <a:graphicFrameLocks noGrp="1"/>
          </p:cNvGraphicFramePr>
          <p:nvPr>
            <p:extLst>
              <p:ext uri="{D42A27DB-BD31-4B8C-83A1-F6EECF244321}">
                <p14:modId xmlns:p14="http://schemas.microsoft.com/office/powerpoint/2010/main" val="141517724"/>
              </p:ext>
            </p:extLst>
          </p:nvPr>
        </p:nvGraphicFramePr>
        <p:xfrm>
          <a:off x="4246752" y="1926521"/>
          <a:ext cx="12077212" cy="5648495"/>
        </p:xfrm>
        <a:graphic>
          <a:graphicData uri="http://schemas.openxmlformats.org/drawingml/2006/table">
            <a:tbl>
              <a:tblPr firstRow="1" firstCol="1" bandRow="1"/>
              <a:tblGrid>
                <a:gridCol w="1657297">
                  <a:extLst>
                    <a:ext uri="{9D8B030D-6E8A-4147-A177-3AD203B41FA5}">
                      <a16:colId xmlns:a16="http://schemas.microsoft.com/office/drawing/2014/main" val="20000"/>
                    </a:ext>
                  </a:extLst>
                </a:gridCol>
                <a:gridCol w="7103650">
                  <a:extLst>
                    <a:ext uri="{9D8B030D-6E8A-4147-A177-3AD203B41FA5}">
                      <a16:colId xmlns:a16="http://schemas.microsoft.com/office/drawing/2014/main" val="20001"/>
                    </a:ext>
                  </a:extLst>
                </a:gridCol>
                <a:gridCol w="1657297">
                  <a:extLst>
                    <a:ext uri="{9D8B030D-6E8A-4147-A177-3AD203B41FA5}">
                      <a16:colId xmlns:a16="http://schemas.microsoft.com/office/drawing/2014/main" val="20002"/>
                    </a:ext>
                  </a:extLst>
                </a:gridCol>
                <a:gridCol w="1658968">
                  <a:extLst>
                    <a:ext uri="{9D8B030D-6E8A-4147-A177-3AD203B41FA5}">
                      <a16:colId xmlns:a16="http://schemas.microsoft.com/office/drawing/2014/main" val="20003"/>
                    </a:ext>
                  </a:extLst>
                </a:gridCol>
              </a:tblGrid>
              <a:tr h="379063">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Bef>
                          <a:spcPts val="300"/>
                        </a:spcBef>
                        <a:spcAft>
                          <a:spcPts val="300"/>
                        </a:spcAft>
                      </a:pPr>
                      <a:r>
                        <a:rPr lang="pl-PL" sz="2200" dirty="0">
                          <a:effectLst/>
                          <a:latin typeface="Times New Roman" panose="02020603050405020304" pitchFamily="18" charset="0"/>
                          <a:cs typeface="Times New Roman" panose="02020603050405020304" pitchFamily="18" charset="0"/>
                        </a:rPr>
                        <a:t>STT</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Bef>
                          <a:spcPts val="300"/>
                        </a:spcBef>
                        <a:spcAft>
                          <a:spcPts val="300"/>
                        </a:spcAft>
                      </a:pPr>
                      <a:r>
                        <a:rPr lang="pl-PL" sz="2200" dirty="0">
                          <a:effectLst/>
                          <a:latin typeface="Times New Roman" panose="02020603050405020304" pitchFamily="18" charset="0"/>
                          <a:cs typeface="Times New Roman" panose="02020603050405020304" pitchFamily="18" charset="0"/>
                        </a:rPr>
                        <a:t>Nội dung tiêu chí đánh giá trên trẻ</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Bef>
                          <a:spcPts val="300"/>
                        </a:spcBef>
                        <a:spcAft>
                          <a:spcPts val="300"/>
                        </a:spcAft>
                      </a:pPr>
                      <a:r>
                        <a:rPr lang="en-US" sz="2200" dirty="0">
                          <a:effectLst/>
                          <a:latin typeface="Times New Roman" panose="02020603050405020304" pitchFamily="18" charset="0"/>
                          <a:cs typeface="Times New Roman" panose="02020603050405020304" pitchFamily="18" charset="0"/>
                        </a:rPr>
                        <a:t>Sau </a:t>
                      </a:r>
                      <a:r>
                        <a:rPr lang="en-US" sz="2200" dirty="0" err="1">
                          <a:effectLst/>
                          <a:latin typeface="Times New Roman" panose="02020603050405020304" pitchFamily="18" charset="0"/>
                          <a:cs typeface="Times New Roman" panose="02020603050405020304" pitchFamily="18" charset="0"/>
                        </a:rPr>
                        <a:t>khi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áp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dụng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pháp</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a:p>
                  </a:txBody>
                  <a:tcPr/>
                </a:tc>
                <a:extLst>
                  <a:ext uri="{0D108BD9-81ED-4DB2-BD59-A6C34878D82A}">
                    <a16:rowId xmlns:a16="http://schemas.microsoft.com/office/drawing/2014/main" val="10000"/>
                  </a:ext>
                </a:extLst>
              </a:tr>
              <a:tr h="379063">
                <a:tc vMerge="1">
                  <a:txBody>
                    <a:bodyPr/>
                    <a:lstStyle/>
                    <a:p>
                      <a:endParaRPr lang="en-US"/>
                    </a:p>
                  </a:txBody>
                  <a:tcPr/>
                </a:tc>
                <a:tc vMerge="1">
                  <a:txBody>
                    <a:bodyPr/>
                    <a:lstStyle/>
                    <a:p>
                      <a:endParaRPr 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300"/>
                        </a:spcBef>
                        <a:spcAft>
                          <a:spcPts val="300"/>
                        </a:spcAft>
                      </a:pPr>
                      <a:r>
                        <a:rPr lang="pl-PL" sz="2200" b="1" dirty="0">
                          <a:effectLst/>
                          <a:latin typeface="Times New Roman" panose="02020603050405020304" pitchFamily="18" charset="0"/>
                          <a:cs typeface="Times New Roman" panose="02020603050405020304" pitchFamily="18" charset="0"/>
                        </a:rPr>
                        <a:t>SL</a:t>
                      </a:r>
                      <a:endParaRPr lang="en-US" sz="2200" b="1"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381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300"/>
                        </a:spcBef>
                        <a:spcAft>
                          <a:spcPts val="300"/>
                        </a:spcAft>
                      </a:pPr>
                      <a:r>
                        <a:rPr lang="pl-PL" sz="2200" b="1" dirty="0">
                          <a:effectLst/>
                          <a:latin typeface="Times New Roman" panose="02020603050405020304" pitchFamily="18" charset="0"/>
                          <a:cs typeface="Times New Roman" panose="02020603050405020304" pitchFamily="18" charset="0"/>
                        </a:rPr>
                        <a:t>%</a:t>
                      </a:r>
                      <a:endParaRPr lang="en-US" sz="2200" b="1"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6756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Bef>
                          <a:spcPts val="300"/>
                        </a:spcBef>
                        <a:spcAft>
                          <a:spcPts val="300"/>
                        </a:spcAft>
                      </a:pPr>
                      <a:r>
                        <a:rPr lang="pl-PL" sz="2200" dirty="0">
                          <a:effectLst/>
                          <a:latin typeface="Times New Roman" panose="02020603050405020304" pitchFamily="18" charset="0"/>
                          <a:cs typeface="Times New Roman" panose="02020603050405020304" pitchFamily="18" charset="0"/>
                        </a:rPr>
                        <a:t>1</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lnSpc>
                          <a:spcPct val="150000"/>
                        </a:lnSpc>
                        <a:spcBef>
                          <a:spcPts val="300"/>
                        </a:spcBef>
                        <a:spcAft>
                          <a:spcPts val="300"/>
                        </a:spcAft>
                      </a:pPr>
                      <a:r>
                        <a:rPr lang="pl-PL" sz="2200" dirty="0">
                          <a:effectLst/>
                          <a:latin typeface="Times New Roman" panose="02020603050405020304" pitchFamily="18" charset="0"/>
                          <a:cs typeface="Times New Roman" panose="02020603050405020304" pitchFamily="18" charset="0"/>
                        </a:rPr>
                        <a:t>Trẻ hứng thú tham gia hoạt động cùng cô</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300"/>
                        </a:spcBef>
                        <a:spcAft>
                          <a:spcPts val="300"/>
                        </a:spcAft>
                      </a:pPr>
                      <a:r>
                        <a:rPr lang="en-US" sz="2200" dirty="0">
                          <a:effectLst/>
                          <a:latin typeface="Times New Roman" panose="02020603050405020304" pitchFamily="18" charset="0"/>
                          <a:cs typeface="Times New Roman" panose="02020603050405020304" pitchFamily="18" charset="0"/>
                        </a:rPr>
                        <a:t>29/29</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300"/>
                        </a:spcBef>
                        <a:spcAft>
                          <a:spcPts val="300"/>
                        </a:spcAft>
                      </a:pPr>
                      <a:r>
                        <a:rPr lang="en-US" sz="2200" dirty="0">
                          <a:effectLst/>
                          <a:latin typeface="Times New Roman" panose="02020603050405020304" pitchFamily="18" charset="0"/>
                          <a:cs typeface="Times New Roman" panose="02020603050405020304" pitchFamily="18" charset="0"/>
                        </a:rPr>
                        <a:t>100</a:t>
                      </a:r>
                      <a:r>
                        <a:rPr lang="pl-PL"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103493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Bef>
                          <a:spcPts val="300"/>
                        </a:spcBef>
                        <a:spcAft>
                          <a:spcPts val="300"/>
                        </a:spcAft>
                      </a:pPr>
                      <a:r>
                        <a:rPr lang="pl-PL" sz="2200" dirty="0">
                          <a:effectLst/>
                          <a:latin typeface="Times New Roman" panose="02020603050405020304" pitchFamily="18" charset="0"/>
                          <a:cs typeface="Times New Roman" panose="02020603050405020304" pitchFamily="18" charset="0"/>
                        </a:rPr>
                        <a:t>2</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lnSpc>
                          <a:spcPct val="150000"/>
                        </a:lnSpc>
                        <a:spcBef>
                          <a:spcPts val="300"/>
                        </a:spcBef>
                        <a:spcAft>
                          <a:spcPts val="300"/>
                        </a:spcAft>
                      </a:pPr>
                      <a:r>
                        <a:rPr lang="pl-PL" sz="2200" dirty="0">
                          <a:effectLst/>
                          <a:latin typeface="Times New Roman" panose="02020603050405020304" pitchFamily="18" charset="0"/>
                          <a:cs typeface="Times New Roman" panose="02020603050405020304" pitchFamily="18" charset="0"/>
                        </a:rPr>
                        <a:t>Trẻ có thể tập trung làm theo đúng hướng dẫn của cô</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300"/>
                        </a:spcBef>
                        <a:spcAft>
                          <a:spcPts val="300"/>
                        </a:spcAft>
                      </a:pPr>
                      <a:r>
                        <a:rPr lang="en-US" sz="2200" dirty="0">
                          <a:effectLst/>
                          <a:latin typeface="Times New Roman" panose="02020603050405020304" pitchFamily="18" charset="0"/>
                          <a:cs typeface="Times New Roman" panose="02020603050405020304" pitchFamily="18" charset="0"/>
                        </a:rPr>
                        <a:t>27</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300"/>
                        </a:spcBef>
                        <a:spcAft>
                          <a:spcPts val="300"/>
                        </a:spcAft>
                      </a:pPr>
                      <a:r>
                        <a:rPr lang="en-US" sz="2200" dirty="0">
                          <a:effectLst/>
                          <a:latin typeface="Times New Roman" panose="02020603050405020304" pitchFamily="18" charset="0"/>
                          <a:cs typeface="Times New Roman" panose="02020603050405020304" pitchFamily="18" charset="0"/>
                        </a:rPr>
                        <a:t>93</a:t>
                      </a:r>
                      <a:r>
                        <a:rPr lang="pl-PL"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103493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Bef>
                          <a:spcPts val="300"/>
                        </a:spcBef>
                        <a:spcAft>
                          <a:spcPts val="300"/>
                        </a:spcAft>
                      </a:pPr>
                      <a:r>
                        <a:rPr lang="pl-PL" sz="2200" dirty="0">
                          <a:effectLst/>
                          <a:latin typeface="Times New Roman" panose="02020603050405020304" pitchFamily="18" charset="0"/>
                          <a:cs typeface="Times New Roman" panose="02020603050405020304" pitchFamily="18" charset="0"/>
                        </a:rPr>
                        <a:t>3</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lnSpc>
                          <a:spcPct val="150000"/>
                        </a:lnSpc>
                        <a:spcBef>
                          <a:spcPts val="300"/>
                        </a:spcBef>
                        <a:spcAft>
                          <a:spcPts val="300"/>
                        </a:spcAft>
                      </a:pPr>
                      <a:r>
                        <a:rPr lang="pl-PL" sz="2200" dirty="0">
                          <a:effectLst/>
                          <a:latin typeface="Times New Roman" panose="02020603050405020304" pitchFamily="18" charset="0"/>
                          <a:cs typeface="Times New Roman" panose="02020603050405020304" pitchFamily="18" charset="0"/>
                        </a:rPr>
                        <a:t>Trẻ có khả năng ghi nhớ và lặp lại các thao tác cô đã hướng dẫn</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300"/>
                        </a:spcBef>
                        <a:spcAft>
                          <a:spcPts val="300"/>
                        </a:spcAft>
                      </a:pPr>
                      <a:r>
                        <a:rPr lang="en-US" sz="2200" dirty="0">
                          <a:effectLst/>
                          <a:latin typeface="Times New Roman" panose="02020603050405020304" pitchFamily="18" charset="0"/>
                          <a:cs typeface="Times New Roman" panose="02020603050405020304" pitchFamily="18" charset="0"/>
                        </a:rPr>
                        <a:t>25</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300"/>
                        </a:spcBef>
                        <a:spcAft>
                          <a:spcPts val="300"/>
                        </a:spcAft>
                      </a:pPr>
                      <a:r>
                        <a:rPr lang="pl-PL" sz="2200" dirty="0">
                          <a:effectLst/>
                          <a:latin typeface="Times New Roman" panose="02020603050405020304" pitchFamily="18" charset="0"/>
                          <a:cs typeface="Times New Roman" panose="02020603050405020304" pitchFamily="18" charset="0"/>
                        </a:rPr>
                        <a:t>8</a:t>
                      </a:r>
                      <a:r>
                        <a:rPr lang="en-US" sz="2200" dirty="0">
                          <a:effectLst/>
                          <a:latin typeface="Times New Roman" panose="02020603050405020304" pitchFamily="18" charset="0"/>
                          <a:cs typeface="Times New Roman" panose="02020603050405020304" pitchFamily="18" charset="0"/>
                        </a:rPr>
                        <a:t>6</a:t>
                      </a:r>
                      <a:r>
                        <a:rPr lang="pl-PL"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139425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Bef>
                          <a:spcPts val="300"/>
                        </a:spcBef>
                        <a:spcAft>
                          <a:spcPts val="300"/>
                        </a:spcAft>
                      </a:pPr>
                      <a:r>
                        <a:rPr lang="pl-PL" sz="2200" dirty="0">
                          <a:effectLst/>
                          <a:latin typeface="Times New Roman" panose="02020603050405020304" pitchFamily="18" charset="0"/>
                          <a:cs typeface="Times New Roman" panose="02020603050405020304" pitchFamily="18" charset="0"/>
                        </a:rPr>
                        <a:t>4</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lnSpc>
                          <a:spcPct val="150000"/>
                        </a:lnSpc>
                        <a:spcBef>
                          <a:spcPts val="300"/>
                        </a:spcBef>
                        <a:spcAft>
                          <a:spcPts val="300"/>
                        </a:spcAft>
                      </a:pPr>
                      <a:r>
                        <a:rPr lang="pl-PL" sz="2200" dirty="0">
                          <a:effectLst/>
                          <a:latin typeface="Times New Roman" panose="02020603050405020304" pitchFamily="18" charset="0"/>
                          <a:cs typeface="Times New Roman" panose="02020603050405020304" pitchFamily="18" charset="0"/>
                        </a:rPr>
                        <a:t>Trẻ ghi nhớ được và tái hiện lại các kĩ năng mà cô đã hướng dẫn ở các thời điểm khác nhau trong ngày</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300"/>
                        </a:spcBef>
                        <a:spcAft>
                          <a:spcPts val="300"/>
                        </a:spcAft>
                      </a:pPr>
                      <a:r>
                        <a:rPr lang="en-US" sz="2200" dirty="0">
                          <a:effectLst/>
                          <a:latin typeface="Times New Roman" panose="02020603050405020304" pitchFamily="18" charset="0"/>
                          <a:cs typeface="Times New Roman" panose="02020603050405020304" pitchFamily="18" charset="0"/>
                        </a:rPr>
                        <a:t>24</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Bef>
                          <a:spcPts val="300"/>
                        </a:spcBef>
                        <a:spcAft>
                          <a:spcPts val="300"/>
                        </a:spcAft>
                      </a:pPr>
                      <a:r>
                        <a:rPr lang="en-US" sz="2200" dirty="0">
                          <a:effectLst/>
                          <a:latin typeface="Times New Roman" panose="02020603050405020304" pitchFamily="18" charset="0"/>
                          <a:cs typeface="Times New Roman" panose="02020603050405020304" pitchFamily="18" charset="0"/>
                        </a:rPr>
                        <a:t>83</a:t>
                      </a:r>
                      <a:r>
                        <a:rPr lang="pl-PL"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a:cs typeface="Times New Roman" panose="02020603050405020304" pitchFamily="18" charset="0"/>
                      </a:endParaRPr>
                    </a:p>
                  </a:txBody>
                  <a:tcPr marL="102870" marR="10287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2757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16">
                                          <p:stCondLst>
                                            <p:cond delay="0"/>
                                          </p:stCondLst>
                                        </p:cTn>
                                        <p:tgtEl>
                                          <p:spTgt spid="13"/>
                                        </p:tgtEl>
                                      </p:cBhvr>
                                    </p:animEffect>
                                    <p:anim calcmode="lin" valueType="num">
                                      <p:cBhvr>
                                        <p:cTn id="8" dur="364"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133"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133" tmFilter="0, 0; 0.125,0.2665; 0.25,0.4; 0.375,0.465; 0.5,0.5;  0.625,0.535; 0.75,0.6; 0.875,0.7335; 1,1">
                                          <p:stCondLst>
                                            <p:cond delay="133"/>
                                          </p:stCondLst>
                                        </p:cTn>
                                        <p:tgtEl>
                                          <p:spTgt spid="13"/>
                                        </p:tgtEl>
                                        <p:attrNameLst>
                                          <p:attrName>ppt_y</p:attrName>
                                        </p:attrNameLst>
                                      </p:cBhvr>
                                      <p:tavLst>
                                        <p:tav tm="0" fmla="#ppt_y-sin(pi*$)/9">
                                          <p:val>
                                            <p:fltVal val="0"/>
                                          </p:val>
                                        </p:tav>
                                        <p:tav tm="100000">
                                          <p:val>
                                            <p:fltVal val="1"/>
                                          </p:val>
                                        </p:tav>
                                      </p:tavLst>
                                    </p:anim>
                                    <p:anim calcmode="lin" valueType="num">
                                      <p:cBhvr>
                                        <p:cTn id="11" dur="66" tmFilter="0, 0; 0.125,0.2665; 0.25,0.4; 0.375,0.465; 0.5,0.5;  0.625,0.535; 0.75,0.6; 0.875,0.7335; 1,1">
                                          <p:stCondLst>
                                            <p:cond delay="265"/>
                                          </p:stCondLst>
                                        </p:cTn>
                                        <p:tgtEl>
                                          <p:spTgt spid="13"/>
                                        </p:tgtEl>
                                        <p:attrNameLst>
                                          <p:attrName>ppt_y</p:attrName>
                                        </p:attrNameLst>
                                      </p:cBhvr>
                                      <p:tavLst>
                                        <p:tav tm="0" fmla="#ppt_y-sin(pi*$)/27">
                                          <p:val>
                                            <p:fltVal val="0"/>
                                          </p:val>
                                        </p:tav>
                                        <p:tav tm="100000">
                                          <p:val>
                                            <p:fltVal val="1"/>
                                          </p:val>
                                        </p:tav>
                                      </p:tavLst>
                                    </p:anim>
                                    <p:anim calcmode="lin" valueType="num">
                                      <p:cBhvr>
                                        <p:cTn id="12" dur="33" tmFilter="0, 0; 0.125,0.2665; 0.25,0.4; 0.375,0.465; 0.5,0.5;  0.625,0.535; 0.75,0.6; 0.875,0.7335; 1,1">
                                          <p:stCondLst>
                                            <p:cond delay="331"/>
                                          </p:stCondLst>
                                        </p:cTn>
                                        <p:tgtEl>
                                          <p:spTgt spid="13"/>
                                        </p:tgtEl>
                                        <p:attrNameLst>
                                          <p:attrName>ppt_y</p:attrName>
                                        </p:attrNameLst>
                                      </p:cBhvr>
                                      <p:tavLst>
                                        <p:tav tm="0" fmla="#ppt_y-sin(pi*$)/81">
                                          <p:val>
                                            <p:fltVal val="0"/>
                                          </p:val>
                                        </p:tav>
                                        <p:tav tm="100000">
                                          <p:val>
                                            <p:fltVal val="1"/>
                                          </p:val>
                                        </p:tav>
                                      </p:tavLst>
                                    </p:anim>
                                    <p:animScale>
                                      <p:cBhvr>
                                        <p:cTn id="13" dur="5">
                                          <p:stCondLst>
                                            <p:cond delay="130"/>
                                          </p:stCondLst>
                                        </p:cTn>
                                        <p:tgtEl>
                                          <p:spTgt spid="13"/>
                                        </p:tgtEl>
                                      </p:cBhvr>
                                      <p:to x="100000" y="60000"/>
                                    </p:animScale>
                                    <p:animScale>
                                      <p:cBhvr>
                                        <p:cTn id="14" dur="33" decel="50000">
                                          <p:stCondLst>
                                            <p:cond delay="135"/>
                                          </p:stCondLst>
                                        </p:cTn>
                                        <p:tgtEl>
                                          <p:spTgt spid="13"/>
                                        </p:tgtEl>
                                      </p:cBhvr>
                                      <p:to x="100000" y="100000"/>
                                    </p:animScale>
                                    <p:animScale>
                                      <p:cBhvr>
                                        <p:cTn id="15" dur="5">
                                          <p:stCondLst>
                                            <p:cond delay="262"/>
                                          </p:stCondLst>
                                        </p:cTn>
                                        <p:tgtEl>
                                          <p:spTgt spid="13"/>
                                        </p:tgtEl>
                                      </p:cBhvr>
                                      <p:to x="100000" y="80000"/>
                                    </p:animScale>
                                    <p:animScale>
                                      <p:cBhvr>
                                        <p:cTn id="16" dur="33" decel="50000">
                                          <p:stCondLst>
                                            <p:cond delay="268"/>
                                          </p:stCondLst>
                                        </p:cTn>
                                        <p:tgtEl>
                                          <p:spTgt spid="13"/>
                                        </p:tgtEl>
                                      </p:cBhvr>
                                      <p:to x="100000" y="100000"/>
                                    </p:animScale>
                                    <p:animScale>
                                      <p:cBhvr>
                                        <p:cTn id="17" dur="5">
                                          <p:stCondLst>
                                            <p:cond delay="328"/>
                                          </p:stCondLst>
                                        </p:cTn>
                                        <p:tgtEl>
                                          <p:spTgt spid="13"/>
                                        </p:tgtEl>
                                      </p:cBhvr>
                                      <p:to x="100000" y="90000"/>
                                    </p:animScale>
                                    <p:animScale>
                                      <p:cBhvr>
                                        <p:cTn id="18" dur="33" decel="50000">
                                          <p:stCondLst>
                                            <p:cond delay="334"/>
                                          </p:stCondLst>
                                        </p:cTn>
                                        <p:tgtEl>
                                          <p:spTgt spid="13"/>
                                        </p:tgtEl>
                                      </p:cBhvr>
                                      <p:to x="100000" y="100000"/>
                                    </p:animScale>
                                    <p:animScale>
                                      <p:cBhvr>
                                        <p:cTn id="19" dur="5">
                                          <p:stCondLst>
                                            <p:cond delay="362"/>
                                          </p:stCondLst>
                                        </p:cTn>
                                        <p:tgtEl>
                                          <p:spTgt spid="13"/>
                                        </p:tgtEl>
                                      </p:cBhvr>
                                      <p:to x="100000" y="95000"/>
                                    </p:animScale>
                                    <p:animScale>
                                      <p:cBhvr>
                                        <p:cTn id="20" dur="33" decel="50000">
                                          <p:stCondLst>
                                            <p:cond delay="367"/>
                                          </p:stCondLst>
                                        </p:cTn>
                                        <p:tgtEl>
                                          <p:spTgt spid="13"/>
                                        </p:tgtEl>
                                      </p:cBhvr>
                                      <p:to x="100000" y="100000"/>
                                    </p:animScale>
                                  </p:childTnLst>
                                </p:cTn>
                              </p:par>
                            </p:childTnLst>
                          </p:cTn>
                        </p:par>
                        <p:par>
                          <p:cTn id="21" fill="hold">
                            <p:stCondLst>
                              <p:cond delay="400"/>
                            </p:stCondLst>
                            <p:childTnLst>
                              <p:par>
                                <p:cTn id="22" presetID="6" presetClass="entr" presetSubtype="16"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400"/>
                                        <p:tgtEl>
                                          <p:spTgt spid="8"/>
                                        </p:tgtEl>
                                      </p:cBhvr>
                                    </p:animEffect>
                                  </p:childTnLst>
                                </p:cTn>
                              </p:par>
                            </p:childTnLst>
                          </p:cTn>
                        </p:par>
                        <p:par>
                          <p:cTn id="25" fill="hold">
                            <p:stCondLst>
                              <p:cond delay="800"/>
                            </p:stCondLst>
                            <p:childTnLst>
                              <p:par>
                                <p:cTn id="26" presetID="2" presetClass="entr" presetSubtype="4"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1300"/>
                            </p:stCondLst>
                            <p:childTnLst>
                              <p:par>
                                <p:cTn id="31" presetID="2" presetClass="entr" presetSubtype="4"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par>
                          <p:cTn id="35" fill="hold">
                            <p:stCondLst>
                              <p:cond delay="1800"/>
                            </p:stCondLst>
                            <p:childTnLst>
                              <p:par>
                                <p:cTn id="36" presetID="2" presetClass="entr" presetSubtype="4"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par>
                          <p:cTn id="40" fill="hold">
                            <p:stCondLst>
                              <p:cond delay="2300"/>
                            </p:stCondLst>
                            <p:childTnLst>
                              <p:par>
                                <p:cTn id="41" presetID="16" presetClass="entr" presetSubtype="21"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par>
                          <p:cTn id="44" fill="hold">
                            <p:stCondLst>
                              <p:cond delay="2800"/>
                            </p:stCondLst>
                            <p:childTnLst>
                              <p:par>
                                <p:cTn id="45" presetID="31" presetClass="entr" presetSubtype="0"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400" fill="hold"/>
                                        <p:tgtEl>
                                          <p:spTgt spid="6"/>
                                        </p:tgtEl>
                                        <p:attrNameLst>
                                          <p:attrName>ppt_w</p:attrName>
                                        </p:attrNameLst>
                                      </p:cBhvr>
                                      <p:tavLst>
                                        <p:tav tm="0">
                                          <p:val>
                                            <p:fltVal val="0"/>
                                          </p:val>
                                        </p:tav>
                                        <p:tav tm="100000">
                                          <p:val>
                                            <p:strVal val="#ppt_w"/>
                                          </p:val>
                                        </p:tav>
                                      </p:tavLst>
                                    </p:anim>
                                    <p:anim calcmode="lin" valueType="num">
                                      <p:cBhvr>
                                        <p:cTn id="48" dur="400" fill="hold"/>
                                        <p:tgtEl>
                                          <p:spTgt spid="6"/>
                                        </p:tgtEl>
                                        <p:attrNameLst>
                                          <p:attrName>ppt_h</p:attrName>
                                        </p:attrNameLst>
                                      </p:cBhvr>
                                      <p:tavLst>
                                        <p:tav tm="0">
                                          <p:val>
                                            <p:fltVal val="0"/>
                                          </p:val>
                                        </p:tav>
                                        <p:tav tm="100000">
                                          <p:val>
                                            <p:strVal val="#ppt_h"/>
                                          </p:val>
                                        </p:tav>
                                      </p:tavLst>
                                    </p:anim>
                                    <p:anim calcmode="lin" valueType="num">
                                      <p:cBhvr>
                                        <p:cTn id="49" dur="400" fill="hold"/>
                                        <p:tgtEl>
                                          <p:spTgt spid="6"/>
                                        </p:tgtEl>
                                        <p:attrNameLst>
                                          <p:attrName>style.rotation</p:attrName>
                                        </p:attrNameLst>
                                      </p:cBhvr>
                                      <p:tavLst>
                                        <p:tav tm="0">
                                          <p:val>
                                            <p:fltVal val="90"/>
                                          </p:val>
                                        </p:tav>
                                        <p:tav tm="100000">
                                          <p:val>
                                            <p:fltVal val="0"/>
                                          </p:val>
                                        </p:tav>
                                      </p:tavLst>
                                    </p:anim>
                                    <p:animEffect transition="in" filter="fade">
                                      <p:cBhvr>
                                        <p:cTn id="50" dur="400"/>
                                        <p:tgtEl>
                                          <p:spTgt spid="6"/>
                                        </p:tgtEl>
                                      </p:cBhvr>
                                    </p:animEffect>
                                  </p:childTnLst>
                                </p:cTn>
                              </p:par>
                            </p:childTnLst>
                          </p:cTn>
                        </p:par>
                        <p:par>
                          <p:cTn id="51" fill="hold">
                            <p:stCondLst>
                              <p:cond delay="3200"/>
                            </p:stCondLst>
                            <p:childTnLst>
                              <p:par>
                                <p:cTn id="52" presetID="2" presetClass="entr" presetSubtype="4" fill="hold" nodeType="after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a:extLst>
            <a:ext uri="{FF2B5EF4-FFF2-40B4-BE49-F238E27FC236}">
              <a16:creationId xmlns:a16="http://schemas.microsoft.com/office/drawing/2014/main" id="{703D3605-FE31-602E-6916-61E5E54BD5F1}"/>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DA5A657-D551-6C8F-CB15-D0ECB7C6B200}"/>
              </a:ext>
            </a:extLst>
          </p:cNvPr>
          <p:cNvSpPr/>
          <p:nvPr/>
        </p:nvSpPr>
        <p:spPr>
          <a:xfrm>
            <a:off x="0" y="38100"/>
            <a:ext cx="18288000" cy="976543"/>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III. KẾT LUẬN VÀ KHUYẾN NGHỊ</a:t>
            </a:r>
          </a:p>
        </p:txBody>
      </p:sp>
      <p:grpSp>
        <p:nvGrpSpPr>
          <p:cNvPr id="2" name="Group 2">
            <a:extLst>
              <a:ext uri="{FF2B5EF4-FFF2-40B4-BE49-F238E27FC236}">
                <a16:creationId xmlns:a16="http://schemas.microsoft.com/office/drawing/2014/main" id="{AB73B801-3627-9AE6-E6C7-1F49F29CAFB3}"/>
              </a:ext>
            </a:extLst>
          </p:cNvPr>
          <p:cNvGrpSpPr/>
          <p:nvPr/>
        </p:nvGrpSpPr>
        <p:grpSpPr>
          <a:xfrm>
            <a:off x="584134" y="1213549"/>
            <a:ext cx="17119732" cy="9003288"/>
            <a:chOff x="0" y="0"/>
            <a:chExt cx="4508901" cy="2371236"/>
          </a:xfrm>
        </p:grpSpPr>
        <p:sp>
          <p:nvSpPr>
            <p:cNvPr id="3" name="Freeform 3">
              <a:extLst>
                <a:ext uri="{FF2B5EF4-FFF2-40B4-BE49-F238E27FC236}">
                  <a16:creationId xmlns:a16="http://schemas.microsoft.com/office/drawing/2014/main" id="{D30207A5-09BD-FC0D-7CD1-D22D65CD22DD}"/>
                </a:ext>
              </a:extLst>
            </p:cNvPr>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sp>
        <p:sp>
          <p:nvSpPr>
            <p:cNvPr id="4" name="TextBox 4">
              <a:extLst>
                <a:ext uri="{FF2B5EF4-FFF2-40B4-BE49-F238E27FC236}">
                  <a16:creationId xmlns:a16="http://schemas.microsoft.com/office/drawing/2014/main" id="{EDA55F82-ABFE-1375-9A5A-47B627379D16}"/>
                </a:ext>
              </a:extLst>
            </p:cNvPr>
            <p:cNvSpPr txBox="1"/>
            <p:nvPr/>
          </p:nvSpPr>
          <p:spPr>
            <a:xfrm>
              <a:off x="0" y="-47625"/>
              <a:ext cx="4508901" cy="241886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3762230A-CE64-7B3B-3119-BB889D7C6C3E}"/>
              </a:ext>
            </a:extLst>
          </p:cNvPr>
          <p:cNvSpPr/>
          <p:nvPr/>
        </p:nvSpPr>
        <p:spPr>
          <a:xfrm flipH="1">
            <a:off x="195213" y="7618747"/>
            <a:ext cx="3237255" cy="4388153"/>
          </a:xfrm>
          <a:custGeom>
            <a:avLst/>
            <a:gdLst/>
            <a:ahLst/>
            <a:cxnLst/>
            <a:rect l="l" t="t" r="r" b="b"/>
            <a:pathLst>
              <a:path w="3237255" h="4388153">
                <a:moveTo>
                  <a:pt x="3237255" y="0"/>
                </a:moveTo>
                <a:lnTo>
                  <a:pt x="0" y="0"/>
                </a:lnTo>
                <a:lnTo>
                  <a:pt x="0" y="4388153"/>
                </a:lnTo>
                <a:lnTo>
                  <a:pt x="3237255" y="4388153"/>
                </a:lnTo>
                <a:lnTo>
                  <a:pt x="3237255"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a:extLst>
              <a:ext uri="{FF2B5EF4-FFF2-40B4-BE49-F238E27FC236}">
                <a16:creationId xmlns:a16="http://schemas.microsoft.com/office/drawing/2014/main" id="{58499F2A-F5F3-B361-ED0D-53781CB39094}"/>
              </a:ext>
            </a:extLst>
          </p:cNvPr>
          <p:cNvGrpSpPr/>
          <p:nvPr/>
        </p:nvGrpSpPr>
        <p:grpSpPr>
          <a:xfrm>
            <a:off x="741756" y="-25532"/>
            <a:ext cx="1753311" cy="1976909"/>
            <a:chOff x="0" y="0"/>
            <a:chExt cx="2337748" cy="2635879"/>
          </a:xfrm>
        </p:grpSpPr>
        <p:sp>
          <p:nvSpPr>
            <p:cNvPr id="10" name="Freeform 10">
              <a:extLst>
                <a:ext uri="{FF2B5EF4-FFF2-40B4-BE49-F238E27FC236}">
                  <a16:creationId xmlns:a16="http://schemas.microsoft.com/office/drawing/2014/main" id="{BDAB3F77-E0EC-21F8-7083-3AF75387B5A1}"/>
                </a:ext>
              </a:extLst>
            </p:cNvPr>
            <p:cNvSpPr/>
            <p:nvPr/>
          </p:nvSpPr>
          <p:spPr>
            <a:xfrm>
              <a:off x="1181520" y="954644"/>
              <a:ext cx="1156228" cy="1241577"/>
            </a:xfrm>
            <a:custGeom>
              <a:avLst/>
              <a:gdLst/>
              <a:ahLst/>
              <a:cxnLst/>
              <a:rect l="l" t="t" r="r" b="b"/>
              <a:pathLst>
                <a:path w="1156228" h="1241577">
                  <a:moveTo>
                    <a:pt x="0" y="0"/>
                  </a:moveTo>
                  <a:lnTo>
                    <a:pt x="1156228" y="0"/>
                  </a:lnTo>
                  <a:lnTo>
                    <a:pt x="1156228" y="1241577"/>
                  </a:lnTo>
                  <a:lnTo>
                    <a:pt x="0" y="1241577"/>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sp>
        <p:sp>
          <p:nvSpPr>
            <p:cNvPr id="11" name="Freeform 11">
              <a:extLst>
                <a:ext uri="{FF2B5EF4-FFF2-40B4-BE49-F238E27FC236}">
                  <a16:creationId xmlns:a16="http://schemas.microsoft.com/office/drawing/2014/main" id="{D09F8134-ECA8-3CFD-23FD-0C4D98111589}"/>
                </a:ext>
              </a:extLst>
            </p:cNvPr>
            <p:cNvSpPr/>
            <p:nvPr/>
          </p:nvSpPr>
          <p:spPr>
            <a:xfrm>
              <a:off x="662440" y="0"/>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sp>
        <p:sp>
          <p:nvSpPr>
            <p:cNvPr id="12" name="Freeform 12">
              <a:extLst>
                <a:ext uri="{FF2B5EF4-FFF2-40B4-BE49-F238E27FC236}">
                  <a16:creationId xmlns:a16="http://schemas.microsoft.com/office/drawing/2014/main" id="{D6012C7F-8BE7-7544-3045-B3CBF76137FC}"/>
                </a:ext>
              </a:extLst>
            </p:cNvPr>
            <p:cNvSpPr/>
            <p:nvPr/>
          </p:nvSpPr>
          <p:spPr>
            <a:xfrm>
              <a:off x="0" y="1614506"/>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sp>
      </p:grpSp>
      <p:grpSp>
        <p:nvGrpSpPr>
          <p:cNvPr id="13" name="Group 13">
            <a:extLst>
              <a:ext uri="{FF2B5EF4-FFF2-40B4-BE49-F238E27FC236}">
                <a16:creationId xmlns:a16="http://schemas.microsoft.com/office/drawing/2014/main" id="{FFCBF650-B679-359F-45CA-072FC9B4FB37}"/>
              </a:ext>
            </a:extLst>
          </p:cNvPr>
          <p:cNvGrpSpPr/>
          <p:nvPr/>
        </p:nvGrpSpPr>
        <p:grpSpPr>
          <a:xfrm>
            <a:off x="16142062" y="133183"/>
            <a:ext cx="1712499" cy="1940412"/>
            <a:chOff x="0" y="0"/>
            <a:chExt cx="2283332" cy="2587216"/>
          </a:xfrm>
        </p:grpSpPr>
        <p:sp>
          <p:nvSpPr>
            <p:cNvPr id="14" name="Freeform 14">
              <a:extLst>
                <a:ext uri="{FF2B5EF4-FFF2-40B4-BE49-F238E27FC236}">
                  <a16:creationId xmlns:a16="http://schemas.microsoft.com/office/drawing/2014/main" id="{3CCAE8F3-B4ED-8ED7-9D63-C90DC8BE1A42}"/>
                </a:ext>
              </a:extLst>
            </p:cNvPr>
            <p:cNvSpPr/>
            <p:nvPr/>
          </p:nvSpPr>
          <p:spPr>
            <a:xfrm rot="2122094">
              <a:off x="200744" y="1139198"/>
              <a:ext cx="918728" cy="986545"/>
            </a:xfrm>
            <a:custGeom>
              <a:avLst/>
              <a:gdLst/>
              <a:ahLst/>
              <a:cxnLst/>
              <a:rect l="l" t="t" r="r" b="b"/>
              <a:pathLst>
                <a:path w="918728" h="986545">
                  <a:moveTo>
                    <a:pt x="0" y="0"/>
                  </a:moveTo>
                  <a:lnTo>
                    <a:pt x="918728" y="0"/>
                  </a:lnTo>
                  <a:lnTo>
                    <a:pt x="918728" y="986545"/>
                  </a:lnTo>
                  <a:lnTo>
                    <a:pt x="0" y="986545"/>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sp>
        <p:sp>
          <p:nvSpPr>
            <p:cNvPr id="15" name="Freeform 15">
              <a:extLst>
                <a:ext uri="{FF2B5EF4-FFF2-40B4-BE49-F238E27FC236}">
                  <a16:creationId xmlns:a16="http://schemas.microsoft.com/office/drawing/2014/main" id="{077618C1-CEFC-B848-DFC0-7A0BC9F69929}"/>
                </a:ext>
              </a:extLst>
            </p:cNvPr>
            <p:cNvSpPr/>
            <p:nvPr/>
          </p:nvSpPr>
          <p:spPr>
            <a:xfrm>
              <a:off x="1671607" y="1644037"/>
              <a:ext cx="611725" cy="943179"/>
            </a:xfrm>
            <a:custGeom>
              <a:avLst/>
              <a:gdLst/>
              <a:ahLst/>
              <a:cxnLst/>
              <a:rect l="l" t="t" r="r" b="b"/>
              <a:pathLst>
                <a:path w="611725" h="943179">
                  <a:moveTo>
                    <a:pt x="0" y="0"/>
                  </a:moveTo>
                  <a:lnTo>
                    <a:pt x="611725" y="0"/>
                  </a:lnTo>
                  <a:lnTo>
                    <a:pt x="611725" y="943179"/>
                  </a:lnTo>
                  <a:lnTo>
                    <a:pt x="0" y="943179"/>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sp>
        <p:sp>
          <p:nvSpPr>
            <p:cNvPr id="16" name="Freeform 16">
              <a:extLst>
                <a:ext uri="{FF2B5EF4-FFF2-40B4-BE49-F238E27FC236}">
                  <a16:creationId xmlns:a16="http://schemas.microsoft.com/office/drawing/2014/main" id="{6DB0578B-D307-0912-DA46-0F6B44B6BF3F}"/>
                </a:ext>
              </a:extLst>
            </p:cNvPr>
            <p:cNvSpPr/>
            <p:nvPr/>
          </p:nvSpPr>
          <p:spPr>
            <a:xfrm>
              <a:off x="1011542" y="0"/>
              <a:ext cx="965928" cy="1230236"/>
            </a:xfrm>
            <a:custGeom>
              <a:avLst/>
              <a:gdLst/>
              <a:ahLst/>
              <a:cxnLst/>
              <a:rect l="l" t="t" r="r" b="b"/>
              <a:pathLst>
                <a:path w="965928" h="1230236">
                  <a:moveTo>
                    <a:pt x="0" y="0"/>
                  </a:moveTo>
                  <a:lnTo>
                    <a:pt x="965928" y="0"/>
                  </a:lnTo>
                  <a:lnTo>
                    <a:pt x="965928" y="1230236"/>
                  </a:lnTo>
                  <a:lnTo>
                    <a:pt x="0" y="1230236"/>
                  </a:lnTo>
                  <a:lnTo>
                    <a:pt x="0" y="0"/>
                  </a:lnTo>
                  <a:close/>
                </a:path>
              </a:pathLst>
            </a:custGeom>
            <a:blipFill>
              <a:blip r:embed="rId8">
                <a:extLst>
                  <a:ext uri="{96DAC541-7B7A-43D3-8B79-37D633B846F1}">
                    <asvg:svgBlip xmlns:asvg="http://schemas.microsoft.com/office/drawing/2016/SVG/main" xmlns="" r:embed="rId9"/>
                  </a:ext>
                </a:extLst>
              </a:blip>
              <a:stretch>
                <a:fillRect t="-248358" r="-580760" b="-208899"/>
              </a:stretch>
            </a:blipFill>
          </p:spPr>
        </p:sp>
      </p:grpSp>
      <p:sp>
        <p:nvSpPr>
          <p:cNvPr id="17" name="Freeform 17">
            <a:extLst>
              <a:ext uri="{FF2B5EF4-FFF2-40B4-BE49-F238E27FC236}">
                <a16:creationId xmlns:a16="http://schemas.microsoft.com/office/drawing/2014/main" id="{B8AA3EF5-B744-0547-0BAF-F6DFA2039DA8}"/>
              </a:ext>
            </a:extLst>
          </p:cNvPr>
          <p:cNvSpPr/>
          <p:nvPr/>
        </p:nvSpPr>
        <p:spPr>
          <a:xfrm>
            <a:off x="14932240" y="7618747"/>
            <a:ext cx="3237255" cy="4388153"/>
          </a:xfrm>
          <a:custGeom>
            <a:avLst/>
            <a:gdLst/>
            <a:ahLst/>
            <a:cxnLst/>
            <a:rect l="l" t="t" r="r" b="b"/>
            <a:pathLst>
              <a:path w="3237255" h="4388153">
                <a:moveTo>
                  <a:pt x="0" y="0"/>
                </a:moveTo>
                <a:lnTo>
                  <a:pt x="3237255" y="0"/>
                </a:lnTo>
                <a:lnTo>
                  <a:pt x="3237255" y="4388153"/>
                </a:lnTo>
                <a:lnTo>
                  <a:pt x="0" y="4388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Rectangle 4">
            <a:extLst>
              <a:ext uri="{FF2B5EF4-FFF2-40B4-BE49-F238E27FC236}">
                <a16:creationId xmlns:a16="http://schemas.microsoft.com/office/drawing/2014/main" id="{949984F7-EAD1-A2F8-3F0C-A835165379F5}"/>
              </a:ext>
            </a:extLst>
          </p:cNvPr>
          <p:cNvSpPr/>
          <p:nvPr/>
        </p:nvSpPr>
        <p:spPr>
          <a:xfrm>
            <a:off x="2057400" y="1596564"/>
            <a:ext cx="14782800" cy="2215991"/>
          </a:xfrm>
          <a:prstGeom prst="rect">
            <a:avLst/>
          </a:prstGeom>
          <a:solidFill>
            <a:srgbClr val="FFC000">
              <a:lumMod val="60000"/>
              <a:lumOff val="40000"/>
            </a:srgbClr>
          </a:solidFill>
          <a:ln w="19050" cap="flat" cmpd="sng" algn="ctr">
            <a:solidFill>
              <a:sysClr val="window" lastClr="FFFFFF"/>
            </a:solidFill>
            <a:prstDash val="solid"/>
            <a:miter lim="800000"/>
          </a:ln>
          <a:effectLst/>
        </p:spPr>
        <p:txBody>
          <a:bodyPr wrap="square">
            <a:spAutoFit/>
          </a:bodyPr>
          <a:lstStyle/>
          <a:p>
            <a:pPr marL="0" marR="0" lvl="0" indent="360045" algn="just" defTabSz="914400" eaLnBrk="1" fontAlgn="auto" latinLnBrk="0" hangingPunct="1">
              <a:lnSpc>
                <a:spcPct val="115000"/>
              </a:lnSpc>
              <a:spcBef>
                <a:spcPts val="0"/>
              </a:spcBef>
              <a:spcAft>
                <a:spcPts val="0"/>
              </a:spcAft>
              <a:buClrTx/>
              <a:buSzTx/>
              <a:buFontTx/>
              <a:buNone/>
              <a:tabLst/>
              <a:defRPr/>
            </a:pPr>
            <a:r>
              <a:rPr kumimoji="0" lang="en-US" sz="4000" b="1" i="0" u="none" strike="noStrike" kern="0" cap="none" spc="-30" normalizeH="0" baseline="0" noProof="0" dirty="0">
                <a:ln>
                  <a:noFill/>
                </a:ln>
                <a:solidFill>
                  <a:srgbClr val="70AD47">
                    <a:lumMod val="75000"/>
                  </a:srgbClr>
                </a:solidFill>
                <a:effectLst/>
                <a:uLnTx/>
                <a:uFillTx/>
                <a:latin typeface="Times New Roman"/>
                <a:ea typeface="Times New Roman"/>
                <a:cs typeface="+mn-cs"/>
              </a:rPr>
              <a:t>- </a:t>
            </a:r>
            <a:r>
              <a:rPr kumimoji="0" lang="en-US" sz="4000" b="1" i="0" u="none" strike="noStrike" kern="0" cap="none" spc="-30" normalizeH="0" baseline="0" noProof="0" dirty="0" err="1">
                <a:ln>
                  <a:noFill/>
                </a:ln>
                <a:solidFill>
                  <a:srgbClr val="70AD47">
                    <a:lumMod val="75000"/>
                  </a:srgbClr>
                </a:solidFill>
                <a:effectLst/>
                <a:uLnTx/>
                <a:uFillTx/>
                <a:latin typeface="Times New Roman"/>
                <a:ea typeface="Times New Roman"/>
                <a:cs typeface="+mn-cs"/>
              </a:rPr>
              <a:t>Khả</a:t>
            </a:r>
            <a:r>
              <a:rPr kumimoji="0" lang="en-US" sz="4000" b="1" i="0" u="none" strike="noStrike" kern="0" cap="none" spc="-30" normalizeH="0" baseline="0" noProof="0" dirty="0">
                <a:ln>
                  <a:noFill/>
                </a:ln>
                <a:solidFill>
                  <a:srgbClr val="70AD47">
                    <a:lumMod val="75000"/>
                  </a:srgbClr>
                </a:solidFill>
                <a:effectLst/>
                <a:uLnTx/>
                <a:uFillTx/>
                <a:latin typeface="Times New Roman"/>
                <a:ea typeface="Times New Roman"/>
                <a:cs typeface="+mn-cs"/>
              </a:rPr>
              <a:t> </a:t>
            </a:r>
            <a:r>
              <a:rPr kumimoji="0" lang="en-US" sz="4000" b="1" i="0" u="none" strike="noStrike" kern="0" cap="none" spc="-30" normalizeH="0" baseline="0" noProof="0" dirty="0" err="1">
                <a:ln>
                  <a:noFill/>
                </a:ln>
                <a:solidFill>
                  <a:srgbClr val="70AD47">
                    <a:lumMod val="75000"/>
                  </a:srgbClr>
                </a:solidFill>
                <a:effectLst/>
                <a:uLnTx/>
                <a:uFillTx/>
                <a:latin typeface="Times New Roman"/>
                <a:ea typeface="Times New Roman"/>
                <a:cs typeface="+mn-cs"/>
              </a:rPr>
              <a:t>năng</a:t>
            </a:r>
            <a:r>
              <a:rPr kumimoji="0" lang="en-US" sz="4000" b="1" i="0" u="none" strike="noStrike" kern="0" cap="none" spc="-30" normalizeH="0" baseline="0" noProof="0" dirty="0">
                <a:ln>
                  <a:noFill/>
                </a:ln>
                <a:solidFill>
                  <a:srgbClr val="70AD47">
                    <a:lumMod val="75000"/>
                  </a:srgbClr>
                </a:solidFill>
                <a:effectLst/>
                <a:uLnTx/>
                <a:uFillTx/>
                <a:latin typeface="Times New Roman"/>
                <a:ea typeface="Times New Roman"/>
                <a:cs typeface="+mn-cs"/>
              </a:rPr>
              <a:t> </a:t>
            </a:r>
            <a:r>
              <a:rPr kumimoji="0" lang="en-US" sz="4000" b="1" i="0" u="none" strike="noStrike" kern="0" cap="none" spc="-30" normalizeH="0" baseline="0" noProof="0" dirty="0" err="1">
                <a:ln>
                  <a:noFill/>
                </a:ln>
                <a:solidFill>
                  <a:srgbClr val="70AD47">
                    <a:lumMod val="75000"/>
                  </a:srgbClr>
                </a:solidFill>
                <a:effectLst/>
                <a:uLnTx/>
                <a:uFillTx/>
                <a:latin typeface="Times New Roman"/>
                <a:ea typeface="Times New Roman"/>
                <a:cs typeface="+mn-cs"/>
              </a:rPr>
              <a:t>nhân</a:t>
            </a:r>
            <a:r>
              <a:rPr kumimoji="0" lang="en-US" sz="4000" b="1" i="0" u="none" strike="noStrike" kern="0" cap="none" spc="-30" normalizeH="0" baseline="0" noProof="0" dirty="0">
                <a:ln>
                  <a:noFill/>
                </a:ln>
                <a:solidFill>
                  <a:srgbClr val="70AD47">
                    <a:lumMod val="75000"/>
                  </a:srgbClr>
                </a:solidFill>
                <a:effectLst/>
                <a:uLnTx/>
                <a:uFillTx/>
                <a:latin typeface="Times New Roman"/>
                <a:ea typeface="Times New Roman"/>
                <a:cs typeface="+mn-cs"/>
              </a:rPr>
              <a:t> </a:t>
            </a:r>
            <a:r>
              <a:rPr kumimoji="0" lang="en-US" sz="4000" b="1" i="0" u="none" strike="noStrike" kern="0" cap="none" spc="-30" normalizeH="0" baseline="0" noProof="0" dirty="0" err="1">
                <a:ln>
                  <a:noFill/>
                </a:ln>
                <a:solidFill>
                  <a:srgbClr val="70AD47">
                    <a:lumMod val="75000"/>
                  </a:srgbClr>
                </a:solidFill>
                <a:effectLst/>
                <a:uLnTx/>
                <a:uFillTx/>
                <a:latin typeface="Times New Roman"/>
                <a:ea typeface="Times New Roman"/>
                <a:cs typeface="+mn-cs"/>
              </a:rPr>
              <a:t>rộng</a:t>
            </a:r>
            <a:r>
              <a:rPr kumimoji="0" lang="en-US" sz="4000" b="1" i="0" u="none" strike="noStrike" kern="0" cap="none" spc="-30" normalizeH="0" baseline="0" noProof="0" dirty="0">
                <a:ln>
                  <a:noFill/>
                </a:ln>
                <a:solidFill>
                  <a:srgbClr val="70AD47">
                    <a:lumMod val="75000"/>
                  </a:srgbClr>
                </a:solidFill>
                <a:effectLst/>
                <a:uLnTx/>
                <a:uFillTx/>
                <a:latin typeface="Times New Roman"/>
                <a:ea typeface="Times New Roman"/>
                <a:cs typeface="+mn-cs"/>
              </a:rPr>
              <a:t>:</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Giải</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pháp</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đã</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được</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áp</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dụng</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tại</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lớp</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NT2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có</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khả</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năng</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nhận</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rộng</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trong</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toàn</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trường</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mầm</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non Lê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Thiện</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nói</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riêng</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và</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cấp</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học</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mầm</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 non </a:t>
            </a:r>
            <a:r>
              <a:rPr kumimoji="0" lang="en-US" sz="4000" b="0" i="0" u="none" strike="noStrike" kern="0" cap="none" spc="0" normalizeH="0" baseline="0" noProof="0" dirty="0" err="1" smtClean="0">
                <a:ln>
                  <a:noFill/>
                </a:ln>
                <a:solidFill>
                  <a:srgbClr val="70AD47">
                    <a:lumMod val="75000"/>
                  </a:srgbClr>
                </a:solidFill>
                <a:effectLst/>
                <a:uLnTx/>
                <a:uFillTx/>
                <a:latin typeface="Times New Roman"/>
                <a:ea typeface="Times New Roman"/>
                <a:cs typeface="+mn-cs"/>
              </a:rPr>
              <a:t>trong</a:t>
            </a:r>
            <a:r>
              <a:rPr kumimoji="0" lang="en-US" sz="4000" b="0" i="0" u="none" strike="noStrike" kern="0" cap="none" spc="0" normalizeH="0" baseline="0" noProof="0" dirty="0" smtClean="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smtClean="0">
                <a:ln>
                  <a:noFill/>
                </a:ln>
                <a:solidFill>
                  <a:srgbClr val="70AD47">
                    <a:lumMod val="75000"/>
                  </a:srgbClr>
                </a:solidFill>
                <a:effectLst/>
                <a:uLnTx/>
                <a:uFillTx/>
                <a:latin typeface="Times New Roman"/>
                <a:ea typeface="Times New Roman"/>
                <a:cs typeface="+mn-cs"/>
              </a:rPr>
              <a:t>toàn</a:t>
            </a:r>
            <a:r>
              <a:rPr kumimoji="0" lang="en-US" sz="4000" b="0" i="0" u="none" strike="noStrike" kern="0" cap="none" spc="0" normalizeH="0" noProof="0" dirty="0" smtClean="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noProof="0" dirty="0" err="1" smtClean="0">
                <a:ln>
                  <a:noFill/>
                </a:ln>
                <a:solidFill>
                  <a:srgbClr val="70AD47">
                    <a:lumMod val="75000"/>
                  </a:srgbClr>
                </a:solidFill>
                <a:effectLst/>
                <a:uLnTx/>
                <a:uFillTx/>
                <a:latin typeface="Times New Roman"/>
                <a:ea typeface="Times New Roman"/>
                <a:cs typeface="+mn-cs"/>
              </a:rPr>
              <a:t>thành</a:t>
            </a:r>
            <a:r>
              <a:rPr kumimoji="0" lang="en-US" sz="4000" b="0" i="0" u="none" strike="noStrike" kern="0" cap="none" spc="0" normalizeH="0" noProof="0" dirty="0" smtClean="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noProof="0" dirty="0" err="1" smtClean="0">
                <a:ln>
                  <a:noFill/>
                </a:ln>
                <a:solidFill>
                  <a:srgbClr val="70AD47">
                    <a:lumMod val="75000"/>
                  </a:srgbClr>
                </a:solidFill>
                <a:effectLst/>
                <a:uLnTx/>
                <a:uFillTx/>
                <a:latin typeface="Times New Roman"/>
                <a:ea typeface="Times New Roman"/>
                <a:cs typeface="+mn-cs"/>
              </a:rPr>
              <a:t>phố</a:t>
            </a:r>
            <a:r>
              <a:rPr kumimoji="0" lang="en-US" sz="4000" b="0" i="0" u="none" strike="noStrike" kern="0" cap="none" spc="0" normalizeH="0" noProof="0" dirty="0" smtClean="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smtClean="0">
                <a:ln>
                  <a:noFill/>
                </a:ln>
                <a:solidFill>
                  <a:srgbClr val="70AD47">
                    <a:lumMod val="75000"/>
                  </a:srgbClr>
                </a:solidFill>
                <a:effectLst/>
                <a:uLnTx/>
                <a:uFillTx/>
                <a:latin typeface="Times New Roman"/>
                <a:ea typeface="Times New Roman"/>
                <a:cs typeface="+mn-cs"/>
              </a:rPr>
              <a:t>nói</a:t>
            </a:r>
            <a:r>
              <a:rPr kumimoji="0" lang="en-US" sz="4000" b="0" i="0" u="none" strike="noStrike" kern="0" cap="none" spc="0" normalizeH="0" baseline="0" noProof="0" dirty="0" smtClean="0">
                <a:ln>
                  <a:noFill/>
                </a:ln>
                <a:solidFill>
                  <a:srgbClr val="70AD47">
                    <a:lumMod val="75000"/>
                  </a:srgbClr>
                </a:solidFill>
                <a:effectLst/>
                <a:uLnTx/>
                <a:uFillTx/>
                <a:latin typeface="Times New Roman"/>
                <a:ea typeface="Times New Roman"/>
                <a:cs typeface="+mn-cs"/>
              </a:rPr>
              <a:t> </a:t>
            </a:r>
            <a:r>
              <a:rPr kumimoji="0" lang="en-US" sz="4000" b="0" i="0" u="none" strike="noStrike" kern="0" cap="none" spc="0" normalizeH="0" baseline="0" noProof="0" dirty="0" err="1">
                <a:ln>
                  <a:noFill/>
                </a:ln>
                <a:solidFill>
                  <a:srgbClr val="70AD47">
                    <a:lumMod val="75000"/>
                  </a:srgbClr>
                </a:solidFill>
                <a:effectLst/>
                <a:uLnTx/>
                <a:uFillTx/>
                <a:latin typeface="Times New Roman"/>
                <a:ea typeface="Times New Roman"/>
                <a:cs typeface="+mn-cs"/>
              </a:rPr>
              <a:t>chung</a:t>
            </a:r>
            <a:r>
              <a:rPr kumimoji="0" lang="en-US" sz="4000" b="0" i="0" u="none" strike="noStrike" kern="0" cap="none" spc="0" normalizeH="0" baseline="0" noProof="0" dirty="0">
                <a:ln>
                  <a:noFill/>
                </a:ln>
                <a:solidFill>
                  <a:srgbClr val="70AD47">
                    <a:lumMod val="75000"/>
                  </a:srgbClr>
                </a:solidFill>
                <a:effectLst/>
                <a:uLnTx/>
                <a:uFillTx/>
                <a:latin typeface="Times New Roman"/>
                <a:ea typeface="Times New Roman"/>
                <a:cs typeface="+mn-cs"/>
              </a:rPr>
              <a:t>.</a:t>
            </a:r>
            <a:endParaRPr kumimoji="0" lang="en-US" sz="4000" b="1" i="0" u="none" strike="noStrike" kern="0" cap="none" spc="-30" normalizeH="0" baseline="0" noProof="0" dirty="0">
              <a:ln>
                <a:noFill/>
              </a:ln>
              <a:solidFill>
                <a:srgbClr val="70AD47">
                  <a:lumMod val="75000"/>
                </a:srgbClr>
              </a:solidFill>
              <a:effectLst/>
              <a:uLnTx/>
              <a:uFillTx/>
              <a:latin typeface="Times New Roman"/>
              <a:ea typeface="Times New Roman"/>
              <a:cs typeface="+mn-cs"/>
            </a:endParaRPr>
          </a:p>
        </p:txBody>
      </p:sp>
      <p:sp>
        <p:nvSpPr>
          <p:cNvPr id="6" name="Rectangle 5">
            <a:extLst>
              <a:ext uri="{FF2B5EF4-FFF2-40B4-BE49-F238E27FC236}">
                <a16:creationId xmlns:a16="http://schemas.microsoft.com/office/drawing/2014/main" id="{DFDF9392-0FA6-5FA6-E3DC-B787A842629F}"/>
              </a:ext>
            </a:extLst>
          </p:cNvPr>
          <p:cNvSpPr/>
          <p:nvPr/>
        </p:nvSpPr>
        <p:spPr>
          <a:xfrm>
            <a:off x="2057400" y="4004421"/>
            <a:ext cx="14782800" cy="5698676"/>
          </a:xfrm>
          <a:prstGeom prst="rect">
            <a:avLst/>
          </a:prstGeom>
          <a:solidFill>
            <a:srgbClr val="70AD47">
              <a:lumMod val="40000"/>
              <a:lumOff val="60000"/>
            </a:srgbClr>
          </a:solidFill>
          <a:ln w="19050" cap="flat" cmpd="sng" algn="ctr">
            <a:solidFill>
              <a:sysClr val="window" lastClr="FFFFFF"/>
            </a:solidFill>
            <a:prstDash val="solid"/>
            <a:miter lim="800000"/>
          </a:ln>
          <a:effectLst/>
        </p:spPr>
        <p:txBody>
          <a:bodyPr wrap="square">
            <a:spAutoFit/>
          </a:bodyPr>
          <a:lstStyle/>
          <a:p>
            <a:pPr marL="0" marR="0" lvl="0" indent="360045" algn="just" defTabSz="914400" eaLnBrk="1" fontAlgn="auto" latinLnBrk="0" hangingPunct="1">
              <a:lnSpc>
                <a:spcPct val="115000"/>
              </a:lnSpc>
              <a:spcBef>
                <a:spcPts val="0"/>
              </a:spcBef>
              <a:spcAft>
                <a:spcPts val="0"/>
              </a:spcAft>
              <a:buClrTx/>
              <a:buSzTx/>
              <a:buFontTx/>
              <a:buNone/>
              <a:tabLst/>
              <a:defRPr/>
            </a:pPr>
            <a:r>
              <a:rPr kumimoji="0" lang="en-US" sz="4000" b="1"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1" i="0" u="none" strike="noStrike" kern="0" cap="none" spc="-30" normalizeH="0" baseline="0" noProof="0" dirty="0" err="1">
                <a:ln>
                  <a:noFill/>
                </a:ln>
                <a:solidFill>
                  <a:srgbClr val="0033CC"/>
                </a:solidFill>
                <a:effectLst/>
                <a:uLnTx/>
                <a:uFillTx/>
                <a:latin typeface="Times New Roman"/>
                <a:ea typeface="Times New Roman"/>
                <a:cs typeface="+mn-cs"/>
              </a:rPr>
              <a:t>Bài</a:t>
            </a:r>
            <a:r>
              <a:rPr kumimoji="0" lang="en-US" sz="4000" b="1"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1" i="0" u="none" strike="noStrike" kern="0" cap="none" spc="-30" normalizeH="0" baseline="0" noProof="0" dirty="0" err="1">
                <a:ln>
                  <a:noFill/>
                </a:ln>
                <a:solidFill>
                  <a:srgbClr val="0033CC"/>
                </a:solidFill>
                <a:effectLst/>
                <a:uLnTx/>
                <a:uFillTx/>
                <a:latin typeface="Times New Roman"/>
                <a:ea typeface="Times New Roman"/>
                <a:cs typeface="+mn-cs"/>
              </a:rPr>
              <a:t>học</a:t>
            </a:r>
            <a:r>
              <a:rPr kumimoji="0" lang="en-US" sz="4000" b="1"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1" i="0" u="none" strike="noStrike" kern="0" cap="none" spc="-30" normalizeH="0" baseline="0" noProof="0" dirty="0" err="1">
                <a:ln>
                  <a:noFill/>
                </a:ln>
                <a:solidFill>
                  <a:srgbClr val="0033CC"/>
                </a:solidFill>
                <a:effectLst/>
                <a:uLnTx/>
                <a:uFillTx/>
                <a:latin typeface="Times New Roman"/>
                <a:ea typeface="Times New Roman"/>
                <a:cs typeface="+mn-cs"/>
              </a:rPr>
              <a:t>kinh</a:t>
            </a:r>
            <a:r>
              <a:rPr kumimoji="0" lang="en-US" sz="4000" b="1"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1" i="0" u="none" strike="noStrike" kern="0" cap="none" spc="-30" normalizeH="0" baseline="0" noProof="0" dirty="0" err="1">
                <a:ln>
                  <a:noFill/>
                </a:ln>
                <a:solidFill>
                  <a:srgbClr val="0033CC"/>
                </a:solidFill>
                <a:effectLst/>
                <a:uLnTx/>
                <a:uFillTx/>
                <a:latin typeface="Times New Roman"/>
                <a:ea typeface="Times New Roman"/>
                <a:cs typeface="+mn-cs"/>
              </a:rPr>
              <a:t>nghiệm</a:t>
            </a:r>
            <a:r>
              <a:rPr kumimoji="0" lang="en-US" sz="4000" b="1" i="0" u="none" strike="noStrike" kern="0" cap="none" spc="-30" normalizeH="0" baseline="0" noProof="0" dirty="0">
                <a:ln>
                  <a:noFill/>
                </a:ln>
                <a:solidFill>
                  <a:srgbClr val="0033CC"/>
                </a:solidFill>
                <a:effectLst/>
                <a:uLnTx/>
                <a:uFillTx/>
                <a:latin typeface="Times New Roman"/>
                <a:ea typeface="Times New Roman"/>
                <a:cs typeface="+mn-cs"/>
              </a:rPr>
              <a:t>.</a:t>
            </a:r>
            <a:endParaRPr kumimoji="0" lang="en-US" sz="4000" b="0" i="0" u="none" strike="noStrike" kern="0" cap="none" spc="0" normalizeH="0" baseline="0" noProof="0" dirty="0">
              <a:ln>
                <a:noFill/>
              </a:ln>
              <a:solidFill>
                <a:srgbClr val="0033CC"/>
              </a:solidFill>
              <a:effectLst/>
              <a:uLnTx/>
              <a:uFillTx/>
              <a:latin typeface="Times New Roman"/>
              <a:ea typeface="Times New Roman"/>
              <a:cs typeface="+mn-cs"/>
            </a:endParaRPr>
          </a:p>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Muốn</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cho</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trẻ</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có</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nề</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nếp</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hình</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thành</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các</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thói</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quen</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trong</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hoạt</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động</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đòi</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hỏi</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người</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giáo</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viên</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phải</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luôn</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tìm</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tòi</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và</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sáng</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tạo</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trong</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việc</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tổ</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chức</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các</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hoạt</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động</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và</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luôn</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phối</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kết</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hợp</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tuyên</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truyền</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với</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phụ</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huynh</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để</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có</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những</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biện</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pháp</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giáo</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dục</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trẻ</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tốt</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nhất</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p>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Như</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Rabelais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đã</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nói</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Trẻ</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nhỏ</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không</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phải</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là</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cái</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lọ</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hoa</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để</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bạn</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có</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thể</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cố</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gắng</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đổ</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đầy</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mà</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chúng</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là</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những</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ngọn</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lửa</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cần</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được</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thắp</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 </a:t>
            </a:r>
            <a:r>
              <a:rPr kumimoji="0" lang="en-US" sz="4000" b="0" i="0" u="none" strike="noStrike" kern="0" cap="none" spc="-30" normalizeH="0" baseline="0" noProof="0" dirty="0" err="1">
                <a:ln>
                  <a:noFill/>
                </a:ln>
                <a:solidFill>
                  <a:srgbClr val="0033CC"/>
                </a:solidFill>
                <a:effectLst/>
                <a:uLnTx/>
                <a:uFillTx/>
                <a:latin typeface="Times New Roman"/>
                <a:ea typeface="Times New Roman"/>
                <a:cs typeface="+mn-cs"/>
              </a:rPr>
              <a:t>sáng</a:t>
            </a:r>
            <a:r>
              <a:rPr kumimoji="0" lang="en-US" sz="4000" b="0" i="0" u="none" strike="noStrike" kern="0" cap="none" spc="-30" normalizeH="0" baseline="0" noProof="0" dirty="0">
                <a:ln>
                  <a:noFill/>
                </a:ln>
                <a:solidFill>
                  <a:srgbClr val="0033CC"/>
                </a:solidFill>
                <a:effectLst/>
                <a:uLnTx/>
                <a:uFillTx/>
                <a:latin typeface="Times New Roman"/>
                <a:ea typeface="Times New Roman"/>
                <a:cs typeface="+mn-cs"/>
              </a:rPr>
              <a:t>”.</a:t>
            </a:r>
          </a:p>
        </p:txBody>
      </p:sp>
    </p:spTree>
    <p:extLst>
      <p:ext uri="{BB962C8B-B14F-4D97-AF65-F5344CB8AC3E}">
        <p14:creationId xmlns:p14="http://schemas.microsoft.com/office/powerpoint/2010/main" val="42007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
                                        <p:tgtEl>
                                          <p:spTgt spid="9"/>
                                        </p:tgtEl>
                                      </p:cBhvr>
                                    </p:animEffect>
                                  </p:childTnLst>
                                </p:cTn>
                              </p:par>
                            </p:childTnLst>
                          </p:cTn>
                        </p:par>
                        <p:par>
                          <p:cTn id="8" fill="hold">
                            <p:stCondLst>
                              <p:cond delay="2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300"/>
                                        <p:tgtEl>
                                          <p:spTgt spid="13"/>
                                        </p:tgtEl>
                                      </p:cBhvr>
                                    </p:animEffect>
                                    <p:anim calcmode="lin" valueType="num">
                                      <p:cBhvr>
                                        <p:cTn id="12" dur="300" fill="hold"/>
                                        <p:tgtEl>
                                          <p:spTgt spid="13"/>
                                        </p:tgtEl>
                                        <p:attrNameLst>
                                          <p:attrName>ppt_x</p:attrName>
                                        </p:attrNameLst>
                                      </p:cBhvr>
                                      <p:tavLst>
                                        <p:tav tm="0">
                                          <p:val>
                                            <p:strVal val="#ppt_x"/>
                                          </p:val>
                                        </p:tav>
                                        <p:tav tm="100000">
                                          <p:val>
                                            <p:strVal val="#ppt_x"/>
                                          </p:val>
                                        </p:tav>
                                      </p:tavLst>
                                    </p:anim>
                                    <p:anim calcmode="lin" valueType="num">
                                      <p:cBhvr>
                                        <p:cTn id="13" dur="3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6"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87">
                                          <p:stCondLst>
                                            <p:cond delay="0"/>
                                          </p:stCondLst>
                                        </p:cTn>
                                        <p:tgtEl>
                                          <p:spTgt spid="7"/>
                                        </p:tgtEl>
                                      </p:cBhvr>
                                    </p:animEffect>
                                    <p:anim calcmode="lin" valueType="num">
                                      <p:cBhvr>
                                        <p:cTn id="18" dur="27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100"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100" tmFilter="0, 0; 0.125,0.2665; 0.25,0.4; 0.375,0.465; 0.5,0.5;  0.625,0.535; 0.75,0.6; 0.875,0.7335; 1,1">
                                          <p:stCondLst>
                                            <p:cond delay="100"/>
                                          </p:stCondLst>
                                        </p:cTn>
                                        <p:tgtEl>
                                          <p:spTgt spid="7"/>
                                        </p:tgtEl>
                                        <p:attrNameLst>
                                          <p:attrName>ppt_y</p:attrName>
                                        </p:attrNameLst>
                                      </p:cBhvr>
                                      <p:tavLst>
                                        <p:tav tm="0" fmla="#ppt_y-sin(pi*$)/9">
                                          <p:val>
                                            <p:fltVal val="0"/>
                                          </p:val>
                                        </p:tav>
                                        <p:tav tm="100000">
                                          <p:val>
                                            <p:fltVal val="1"/>
                                          </p:val>
                                        </p:tav>
                                      </p:tavLst>
                                    </p:anim>
                                    <p:anim calcmode="lin" valueType="num">
                                      <p:cBhvr>
                                        <p:cTn id="21" dur="50" tmFilter="0, 0; 0.125,0.2665; 0.25,0.4; 0.375,0.465; 0.5,0.5;  0.625,0.535; 0.75,0.6; 0.875,0.7335; 1,1">
                                          <p:stCondLst>
                                            <p:cond delay="199"/>
                                          </p:stCondLst>
                                        </p:cTn>
                                        <p:tgtEl>
                                          <p:spTgt spid="7"/>
                                        </p:tgtEl>
                                        <p:attrNameLst>
                                          <p:attrName>ppt_y</p:attrName>
                                        </p:attrNameLst>
                                      </p:cBhvr>
                                      <p:tavLst>
                                        <p:tav tm="0" fmla="#ppt_y-sin(pi*$)/27">
                                          <p:val>
                                            <p:fltVal val="0"/>
                                          </p:val>
                                        </p:tav>
                                        <p:tav tm="100000">
                                          <p:val>
                                            <p:fltVal val="1"/>
                                          </p:val>
                                        </p:tav>
                                      </p:tavLst>
                                    </p:anim>
                                    <p:anim calcmode="lin" valueType="num">
                                      <p:cBhvr>
                                        <p:cTn id="22" dur="25" tmFilter="0, 0; 0.125,0.2665; 0.25,0.4; 0.375,0.465; 0.5,0.5;  0.625,0.535; 0.75,0.6; 0.875,0.7335; 1,1">
                                          <p:stCondLst>
                                            <p:cond delay="248"/>
                                          </p:stCondLst>
                                        </p:cTn>
                                        <p:tgtEl>
                                          <p:spTgt spid="7"/>
                                        </p:tgtEl>
                                        <p:attrNameLst>
                                          <p:attrName>ppt_y</p:attrName>
                                        </p:attrNameLst>
                                      </p:cBhvr>
                                      <p:tavLst>
                                        <p:tav tm="0" fmla="#ppt_y-sin(pi*$)/81">
                                          <p:val>
                                            <p:fltVal val="0"/>
                                          </p:val>
                                        </p:tav>
                                        <p:tav tm="100000">
                                          <p:val>
                                            <p:fltVal val="1"/>
                                          </p:val>
                                        </p:tav>
                                      </p:tavLst>
                                    </p:anim>
                                    <p:animScale>
                                      <p:cBhvr>
                                        <p:cTn id="23" dur="4">
                                          <p:stCondLst>
                                            <p:cond delay="97"/>
                                          </p:stCondLst>
                                        </p:cTn>
                                        <p:tgtEl>
                                          <p:spTgt spid="7"/>
                                        </p:tgtEl>
                                      </p:cBhvr>
                                      <p:to x="100000" y="60000"/>
                                    </p:animScale>
                                    <p:animScale>
                                      <p:cBhvr>
                                        <p:cTn id="24" dur="25" decel="50000">
                                          <p:stCondLst>
                                            <p:cond delay="101"/>
                                          </p:stCondLst>
                                        </p:cTn>
                                        <p:tgtEl>
                                          <p:spTgt spid="7"/>
                                        </p:tgtEl>
                                      </p:cBhvr>
                                      <p:to x="100000" y="100000"/>
                                    </p:animScale>
                                    <p:animScale>
                                      <p:cBhvr>
                                        <p:cTn id="25" dur="4">
                                          <p:stCondLst>
                                            <p:cond delay="197"/>
                                          </p:stCondLst>
                                        </p:cTn>
                                        <p:tgtEl>
                                          <p:spTgt spid="7"/>
                                        </p:tgtEl>
                                      </p:cBhvr>
                                      <p:to x="100000" y="80000"/>
                                    </p:animScale>
                                    <p:animScale>
                                      <p:cBhvr>
                                        <p:cTn id="26" dur="25" decel="50000">
                                          <p:stCondLst>
                                            <p:cond delay="201"/>
                                          </p:stCondLst>
                                        </p:cTn>
                                        <p:tgtEl>
                                          <p:spTgt spid="7"/>
                                        </p:tgtEl>
                                      </p:cBhvr>
                                      <p:to x="100000" y="100000"/>
                                    </p:animScale>
                                    <p:animScale>
                                      <p:cBhvr>
                                        <p:cTn id="27" dur="4">
                                          <p:stCondLst>
                                            <p:cond delay="246"/>
                                          </p:stCondLst>
                                        </p:cTn>
                                        <p:tgtEl>
                                          <p:spTgt spid="7"/>
                                        </p:tgtEl>
                                      </p:cBhvr>
                                      <p:to x="100000" y="90000"/>
                                    </p:animScale>
                                    <p:animScale>
                                      <p:cBhvr>
                                        <p:cTn id="28" dur="25" decel="50000">
                                          <p:stCondLst>
                                            <p:cond delay="250"/>
                                          </p:stCondLst>
                                        </p:cTn>
                                        <p:tgtEl>
                                          <p:spTgt spid="7"/>
                                        </p:tgtEl>
                                      </p:cBhvr>
                                      <p:to x="100000" y="100000"/>
                                    </p:animScale>
                                    <p:animScale>
                                      <p:cBhvr>
                                        <p:cTn id="29" dur="4">
                                          <p:stCondLst>
                                            <p:cond delay="271"/>
                                          </p:stCondLst>
                                        </p:cTn>
                                        <p:tgtEl>
                                          <p:spTgt spid="7"/>
                                        </p:tgtEl>
                                      </p:cBhvr>
                                      <p:to x="100000" y="95000"/>
                                    </p:animScale>
                                    <p:animScale>
                                      <p:cBhvr>
                                        <p:cTn id="30" dur="25" decel="50000">
                                          <p:stCondLst>
                                            <p:cond delay="275"/>
                                          </p:stCondLst>
                                        </p:cTn>
                                        <p:tgtEl>
                                          <p:spTgt spid="7"/>
                                        </p:tgtEl>
                                      </p:cBhvr>
                                      <p:to x="100000" y="100000"/>
                                    </p:animScale>
                                  </p:childTnLst>
                                </p:cTn>
                              </p:par>
                            </p:childTnLst>
                          </p:cTn>
                        </p:par>
                        <p:par>
                          <p:cTn id="31" fill="hold">
                            <p:stCondLst>
                              <p:cond delay="8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300"/>
                                        <p:tgtEl>
                                          <p:spTgt spid="5"/>
                                        </p:tgtEl>
                                      </p:cBhvr>
                                    </p:animEffect>
                                  </p:childTnLst>
                                </p:cTn>
                              </p:par>
                            </p:childTnLst>
                          </p:cTn>
                        </p:par>
                        <p:par>
                          <p:cTn id="35" fill="hold">
                            <p:stCondLst>
                              <p:cond delay="11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300"/>
                                        <p:tgtEl>
                                          <p:spTgt spid="8"/>
                                        </p:tgtEl>
                                      </p:cBhvr>
                                    </p:animEffect>
                                  </p:childTnLst>
                                </p:cTn>
                              </p:par>
                            </p:childTnLst>
                          </p:cTn>
                        </p:par>
                        <p:par>
                          <p:cTn id="39" fill="hold">
                            <p:stCondLst>
                              <p:cond delay="1400"/>
                            </p:stCondLst>
                            <p:childTnLst>
                              <p:par>
                                <p:cTn id="40" presetID="45"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300"/>
                                        <p:tgtEl>
                                          <p:spTgt spid="17"/>
                                        </p:tgtEl>
                                      </p:cBhvr>
                                    </p:animEffect>
                                    <p:anim calcmode="lin" valueType="num">
                                      <p:cBhvr>
                                        <p:cTn id="43" dur="300" fill="hold"/>
                                        <p:tgtEl>
                                          <p:spTgt spid="17"/>
                                        </p:tgtEl>
                                        <p:attrNameLst>
                                          <p:attrName>ppt_w</p:attrName>
                                        </p:attrNameLst>
                                      </p:cBhvr>
                                      <p:tavLst>
                                        <p:tav tm="0" fmla="#ppt_w*sin(2.5*pi*$)">
                                          <p:val>
                                            <p:fltVal val="0"/>
                                          </p:val>
                                        </p:tav>
                                        <p:tav tm="100000">
                                          <p:val>
                                            <p:fltVal val="1"/>
                                          </p:val>
                                        </p:tav>
                                      </p:tavLst>
                                    </p:anim>
                                    <p:anim calcmode="lin" valueType="num">
                                      <p:cBhvr>
                                        <p:cTn id="44" dur="3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circle(in)">
                                      <p:cBhvr>
                                        <p:cTn id="49"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400339" y="2587697"/>
            <a:ext cx="4934063" cy="6619075"/>
          </a:xfrm>
          <a:custGeom>
            <a:avLst/>
            <a:gdLst/>
            <a:ahLst/>
            <a:cxnLst/>
            <a:rect l="l" t="t" r="r" b="b"/>
            <a:pathLst>
              <a:path w="4934063" h="6619075">
                <a:moveTo>
                  <a:pt x="0" y="0"/>
                </a:moveTo>
                <a:lnTo>
                  <a:pt x="4934062" y="0"/>
                </a:lnTo>
                <a:lnTo>
                  <a:pt x="4934062" y="6619075"/>
                </a:lnTo>
                <a:lnTo>
                  <a:pt x="0" y="66190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463150" y="6885924"/>
            <a:ext cx="6069438" cy="3973190"/>
          </a:xfrm>
          <a:custGeom>
            <a:avLst/>
            <a:gdLst/>
            <a:ahLst/>
            <a:cxnLst/>
            <a:rect l="l" t="t" r="r" b="b"/>
            <a:pathLst>
              <a:path w="6069438" h="3973190">
                <a:moveTo>
                  <a:pt x="0" y="0"/>
                </a:moveTo>
                <a:lnTo>
                  <a:pt x="6069438" y="0"/>
                </a:lnTo>
                <a:lnTo>
                  <a:pt x="6069438" y="3973190"/>
                </a:lnTo>
                <a:lnTo>
                  <a:pt x="0" y="39731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133600" y="7066136"/>
            <a:ext cx="6342082" cy="3778690"/>
          </a:xfrm>
          <a:custGeom>
            <a:avLst/>
            <a:gdLst/>
            <a:ahLst/>
            <a:cxnLst/>
            <a:rect l="l" t="t" r="r" b="b"/>
            <a:pathLst>
              <a:path w="6342082" h="3778690">
                <a:moveTo>
                  <a:pt x="0" y="0"/>
                </a:moveTo>
                <a:lnTo>
                  <a:pt x="6342082" y="0"/>
                </a:lnTo>
                <a:lnTo>
                  <a:pt x="6342082" y="3778690"/>
                </a:lnTo>
                <a:lnTo>
                  <a:pt x="0" y="3778690"/>
                </a:lnTo>
                <a:lnTo>
                  <a:pt x="0" y="0"/>
                </a:lnTo>
                <a:close/>
              </a:path>
            </a:pathLst>
          </a:custGeom>
          <a:blipFill>
            <a:blip r:embed="rId6"/>
            <a:stretch>
              <a:fillRect/>
            </a:stretch>
          </a:blipFill>
        </p:spPr>
      </p:sp>
      <p:sp>
        <p:nvSpPr>
          <p:cNvPr id="9" name="Freeform 9"/>
          <p:cNvSpPr/>
          <p:nvPr/>
        </p:nvSpPr>
        <p:spPr>
          <a:xfrm>
            <a:off x="13110644" y="147201"/>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7">
              <a:extLst>
                <a:ext uri="{96DAC541-7B7A-43D3-8B79-37D633B846F1}">
                  <asvg:svgBlip xmlns:asvg="http://schemas.microsoft.com/office/drawing/2016/SVG/main" xmlns="" r:embed="rId8"/>
                </a:ext>
              </a:extLst>
            </a:blip>
            <a:stretch>
              <a:fillRect l="-246415" t="-129667"/>
            </a:stretch>
          </a:blipFill>
        </p:spPr>
      </p:sp>
      <p:sp>
        <p:nvSpPr>
          <p:cNvPr id="10" name="Freeform 10"/>
          <p:cNvSpPr/>
          <p:nvPr/>
        </p:nvSpPr>
        <p:spPr>
          <a:xfrm rot="-726169">
            <a:off x="9551879" y="666223"/>
            <a:ext cx="1442327" cy="2019257"/>
          </a:xfrm>
          <a:custGeom>
            <a:avLst/>
            <a:gdLst/>
            <a:ahLst/>
            <a:cxnLst/>
            <a:rect l="l" t="t" r="r" b="b"/>
            <a:pathLst>
              <a:path w="1442327" h="2019257">
                <a:moveTo>
                  <a:pt x="0" y="0"/>
                </a:moveTo>
                <a:lnTo>
                  <a:pt x="1442326" y="0"/>
                </a:lnTo>
                <a:lnTo>
                  <a:pt x="1442326" y="2019257"/>
                </a:lnTo>
                <a:lnTo>
                  <a:pt x="0" y="2019257"/>
                </a:lnTo>
                <a:lnTo>
                  <a:pt x="0" y="0"/>
                </a:lnTo>
                <a:close/>
              </a:path>
            </a:pathLst>
          </a:custGeom>
          <a:blipFill>
            <a:blip r:embed="rId9">
              <a:extLst>
                <a:ext uri="{96DAC541-7B7A-43D3-8B79-37D633B846F1}">
                  <asvg:svgBlip xmlns:asvg="http://schemas.microsoft.com/office/drawing/2016/SVG/main" xmlns="" r:embed="rId10"/>
                </a:ext>
              </a:extLst>
            </a:blip>
            <a:stretch>
              <a:fillRect l="-26833" t="-37953" r="-344151" b="-234981"/>
            </a:stretch>
          </a:blipFill>
        </p:spPr>
      </p:sp>
      <p:sp>
        <p:nvSpPr>
          <p:cNvPr id="11" name="Freeform 11"/>
          <p:cNvSpPr/>
          <p:nvPr/>
        </p:nvSpPr>
        <p:spPr>
          <a:xfrm rot="-2355099">
            <a:off x="11481465" y="998183"/>
            <a:ext cx="883387" cy="1236742"/>
          </a:xfrm>
          <a:custGeom>
            <a:avLst/>
            <a:gdLst/>
            <a:ahLst/>
            <a:cxnLst/>
            <a:rect l="l" t="t" r="r" b="b"/>
            <a:pathLst>
              <a:path w="883387" h="1236742">
                <a:moveTo>
                  <a:pt x="0" y="0"/>
                </a:moveTo>
                <a:lnTo>
                  <a:pt x="883387" y="0"/>
                </a:lnTo>
                <a:lnTo>
                  <a:pt x="883387" y="1236742"/>
                </a:lnTo>
                <a:lnTo>
                  <a:pt x="0" y="1236742"/>
                </a:lnTo>
                <a:lnTo>
                  <a:pt x="0" y="0"/>
                </a:lnTo>
                <a:close/>
              </a:path>
            </a:pathLst>
          </a:custGeom>
          <a:blipFill>
            <a:blip r:embed="rId9">
              <a:extLst>
                <a:ext uri="{96DAC541-7B7A-43D3-8B79-37D633B846F1}">
                  <asvg:svgBlip xmlns:asvg="http://schemas.microsoft.com/office/drawing/2016/SVG/main" xmlns="" r:embed="rId10"/>
                </a:ext>
              </a:extLst>
            </a:blip>
            <a:stretch>
              <a:fillRect l="-26833" t="-37953" r="-344151" b="-234981"/>
            </a:stretch>
          </a:blipFill>
        </p:spPr>
      </p:sp>
      <p:sp>
        <p:nvSpPr>
          <p:cNvPr id="12" name="Freeform 12"/>
          <p:cNvSpPr/>
          <p:nvPr/>
        </p:nvSpPr>
        <p:spPr>
          <a:xfrm rot="-1649417">
            <a:off x="13586479" y="2445717"/>
            <a:ext cx="514445" cy="720223"/>
          </a:xfrm>
          <a:custGeom>
            <a:avLst/>
            <a:gdLst/>
            <a:ahLst/>
            <a:cxnLst/>
            <a:rect l="l" t="t" r="r" b="b"/>
            <a:pathLst>
              <a:path w="514445" h="720223">
                <a:moveTo>
                  <a:pt x="0" y="0"/>
                </a:moveTo>
                <a:lnTo>
                  <a:pt x="514445" y="0"/>
                </a:lnTo>
                <a:lnTo>
                  <a:pt x="514445" y="720223"/>
                </a:lnTo>
                <a:lnTo>
                  <a:pt x="0" y="720223"/>
                </a:lnTo>
                <a:lnTo>
                  <a:pt x="0" y="0"/>
                </a:lnTo>
                <a:close/>
              </a:path>
            </a:pathLst>
          </a:custGeom>
          <a:blipFill>
            <a:blip r:embed="rId9">
              <a:extLst>
                <a:ext uri="{96DAC541-7B7A-43D3-8B79-37D633B846F1}">
                  <asvg:svgBlip xmlns:asvg="http://schemas.microsoft.com/office/drawing/2016/SVG/main" xmlns="" r:embed="rId10"/>
                </a:ext>
              </a:extLst>
            </a:blip>
            <a:stretch>
              <a:fillRect l="-26833" t="-37953" r="-344151" b="-234981"/>
            </a:stretch>
          </a:blipFill>
        </p:spPr>
      </p:sp>
      <p:sp>
        <p:nvSpPr>
          <p:cNvPr id="13" name="Freeform 13"/>
          <p:cNvSpPr/>
          <p:nvPr/>
        </p:nvSpPr>
        <p:spPr>
          <a:xfrm>
            <a:off x="0" y="316621"/>
            <a:ext cx="4561281" cy="3423420"/>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11">
              <a:extLst>
                <a:ext uri="{96DAC541-7B7A-43D3-8B79-37D633B846F1}">
                  <asvg:svgBlip xmlns:asvg="http://schemas.microsoft.com/office/drawing/2016/SVG/main" xmlns="" r:embed="rId12"/>
                </a:ext>
              </a:extLst>
            </a:blip>
            <a:stretch>
              <a:fillRect l="-36727" t="-1150" r="-6100"/>
            </a:stretch>
          </a:blipFill>
        </p:spPr>
      </p:sp>
      <p:sp>
        <p:nvSpPr>
          <p:cNvPr id="15" name="Freeform 15"/>
          <p:cNvSpPr/>
          <p:nvPr/>
        </p:nvSpPr>
        <p:spPr>
          <a:xfrm rot="5400000">
            <a:off x="15050997" y="817805"/>
            <a:ext cx="1095319" cy="1176171"/>
          </a:xfrm>
          <a:custGeom>
            <a:avLst/>
            <a:gdLst/>
            <a:ahLst/>
            <a:cxnLst/>
            <a:rect l="l" t="t" r="r" b="b"/>
            <a:pathLst>
              <a:path w="1095319" h="1176171">
                <a:moveTo>
                  <a:pt x="0" y="0"/>
                </a:moveTo>
                <a:lnTo>
                  <a:pt x="1095319" y="0"/>
                </a:lnTo>
                <a:lnTo>
                  <a:pt x="1095319" y="1176172"/>
                </a:lnTo>
                <a:lnTo>
                  <a:pt x="0" y="1176172"/>
                </a:lnTo>
                <a:lnTo>
                  <a:pt x="0" y="0"/>
                </a:lnTo>
                <a:close/>
              </a:path>
            </a:pathLst>
          </a:custGeom>
          <a:blipFill>
            <a:blip r:embed="rId7">
              <a:extLst>
                <a:ext uri="{96DAC541-7B7A-43D3-8B79-37D633B846F1}">
                  <asvg:svgBlip xmlns:asvg="http://schemas.microsoft.com/office/drawing/2016/SVG/main" xmlns="" r:embed="rId8"/>
                </a:ext>
              </a:extLst>
            </a:blip>
            <a:stretch>
              <a:fillRect l="-246415" t="-129667"/>
            </a:stretch>
          </a:blipFill>
        </p:spPr>
      </p:sp>
      <p:sp>
        <p:nvSpPr>
          <p:cNvPr id="16" name="Freeform 16"/>
          <p:cNvSpPr/>
          <p:nvPr/>
        </p:nvSpPr>
        <p:spPr>
          <a:xfrm rot="9638616">
            <a:off x="12144257" y="2115947"/>
            <a:ext cx="718461" cy="1005846"/>
          </a:xfrm>
          <a:custGeom>
            <a:avLst/>
            <a:gdLst/>
            <a:ahLst/>
            <a:cxnLst/>
            <a:rect l="l" t="t" r="r" b="b"/>
            <a:pathLst>
              <a:path w="718461" h="1005846">
                <a:moveTo>
                  <a:pt x="0" y="0"/>
                </a:moveTo>
                <a:lnTo>
                  <a:pt x="718461" y="0"/>
                </a:lnTo>
                <a:lnTo>
                  <a:pt x="718461" y="1005847"/>
                </a:lnTo>
                <a:lnTo>
                  <a:pt x="0" y="1005847"/>
                </a:lnTo>
                <a:lnTo>
                  <a:pt x="0" y="0"/>
                </a:lnTo>
                <a:close/>
              </a:path>
            </a:pathLst>
          </a:custGeom>
          <a:blipFill>
            <a:blip r:embed="rId9">
              <a:extLst>
                <a:ext uri="{96DAC541-7B7A-43D3-8B79-37D633B846F1}">
                  <asvg:svgBlip xmlns:asvg="http://schemas.microsoft.com/office/drawing/2016/SVG/main" xmlns="" r:embed="rId10"/>
                </a:ext>
              </a:extLst>
            </a:blip>
            <a:stretch>
              <a:fillRect l="-26833" t="-37953" r="-344151" b="-234981"/>
            </a:stretch>
          </a:blipFill>
        </p:spPr>
      </p:sp>
      <p:sp>
        <p:nvSpPr>
          <p:cNvPr id="18" name="TextBox 17">
            <a:extLst>
              <a:ext uri="{FF2B5EF4-FFF2-40B4-BE49-F238E27FC236}">
                <a16:creationId xmlns:a16="http://schemas.microsoft.com/office/drawing/2014/main" id="{24AE9CC0-6834-7699-16FA-4A66DE26BB77}"/>
              </a:ext>
            </a:extLst>
          </p:cNvPr>
          <p:cNvSpPr txBox="1"/>
          <p:nvPr/>
        </p:nvSpPr>
        <p:spPr>
          <a:xfrm>
            <a:off x="2961409" y="4070582"/>
            <a:ext cx="10217726"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0541" cmpd="sng">
                  <a:solidFill>
                    <a:srgbClr val="FF0000"/>
                  </a:solidFill>
                  <a:prstDash val="solid"/>
                </a:ln>
                <a:solidFill>
                  <a:srgbClr val="FFFF00"/>
                </a:solidFill>
                <a:effectLst/>
                <a:uLnTx/>
                <a:uFillTx/>
                <a:latin typeface="Calibri"/>
                <a:ea typeface="+mn-ea"/>
                <a:cs typeface="+mn-cs"/>
              </a:rPr>
              <a:t> </a:t>
            </a:r>
            <a:r>
              <a:rPr kumimoji="0" lang="en-US" sz="8000" b="1" i="0" u="none" strike="noStrike" kern="1200" cap="none" spc="0" normalizeH="0" baseline="0" noProof="0" dirty="0">
                <a:ln w="10541" cmpd="sng">
                  <a:solidFill>
                    <a:srgbClr val="FF0000"/>
                  </a:solidFill>
                  <a:prstDash val="solid"/>
                </a:ln>
                <a:solidFill>
                  <a:srgbClr val="FF0000"/>
                </a:solidFill>
                <a:effectLst/>
                <a:uLnTx/>
                <a:uFillTx/>
                <a:latin typeface="Times New Roman" panose="02020603050405020304" pitchFamily="18" charset="0"/>
                <a:cs typeface="Times New Roman" panose="02020603050405020304" pitchFamily="18" charset="0"/>
              </a:rPr>
              <a:t>XIN CHÂN THÀNH CẢM 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
                                          <p:stCondLst>
                                            <p:cond delay="0"/>
                                          </p:stCondLst>
                                        </p:cTn>
                                        <p:tgtEl>
                                          <p:spTgt spid="13"/>
                                        </p:tgtEl>
                                      </p:cBhvr>
                                    </p:animEffect>
                                    <p:anim calcmode="lin" valueType="num">
                                      <p:cBhvr>
                                        <p:cTn id="8" dur="18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13"/>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13"/>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13"/>
                                        </p:tgtEl>
                                        <p:attrNameLst>
                                          <p:attrName>ppt_y</p:attrName>
                                        </p:attrNameLst>
                                      </p:cBhvr>
                                      <p:tavLst>
                                        <p:tav tm="0" fmla="#ppt_y-sin(pi*$)/81">
                                          <p:val>
                                            <p:fltVal val="0"/>
                                          </p:val>
                                        </p:tav>
                                        <p:tav tm="100000">
                                          <p:val>
                                            <p:fltVal val="1"/>
                                          </p:val>
                                        </p:tav>
                                      </p:tavLst>
                                    </p:anim>
                                    <p:animScale>
                                      <p:cBhvr>
                                        <p:cTn id="13" dur="3">
                                          <p:stCondLst>
                                            <p:cond delay="65"/>
                                          </p:stCondLst>
                                        </p:cTn>
                                        <p:tgtEl>
                                          <p:spTgt spid="13"/>
                                        </p:tgtEl>
                                      </p:cBhvr>
                                      <p:to x="100000" y="60000"/>
                                    </p:animScale>
                                    <p:animScale>
                                      <p:cBhvr>
                                        <p:cTn id="14" dur="17" decel="50000">
                                          <p:stCondLst>
                                            <p:cond delay="68"/>
                                          </p:stCondLst>
                                        </p:cTn>
                                        <p:tgtEl>
                                          <p:spTgt spid="13"/>
                                        </p:tgtEl>
                                      </p:cBhvr>
                                      <p:to x="100000" y="100000"/>
                                    </p:animScale>
                                    <p:animScale>
                                      <p:cBhvr>
                                        <p:cTn id="15" dur="3">
                                          <p:stCondLst>
                                            <p:cond delay="131"/>
                                          </p:stCondLst>
                                        </p:cTn>
                                        <p:tgtEl>
                                          <p:spTgt spid="13"/>
                                        </p:tgtEl>
                                      </p:cBhvr>
                                      <p:to x="100000" y="80000"/>
                                    </p:animScale>
                                    <p:animScale>
                                      <p:cBhvr>
                                        <p:cTn id="16" dur="17" decel="50000">
                                          <p:stCondLst>
                                            <p:cond delay="134"/>
                                          </p:stCondLst>
                                        </p:cTn>
                                        <p:tgtEl>
                                          <p:spTgt spid="13"/>
                                        </p:tgtEl>
                                      </p:cBhvr>
                                      <p:to x="100000" y="100000"/>
                                    </p:animScale>
                                    <p:animScale>
                                      <p:cBhvr>
                                        <p:cTn id="17" dur="3">
                                          <p:stCondLst>
                                            <p:cond delay="164"/>
                                          </p:stCondLst>
                                        </p:cTn>
                                        <p:tgtEl>
                                          <p:spTgt spid="13"/>
                                        </p:tgtEl>
                                      </p:cBhvr>
                                      <p:to x="100000" y="90000"/>
                                    </p:animScale>
                                    <p:animScale>
                                      <p:cBhvr>
                                        <p:cTn id="18" dur="17" decel="50000">
                                          <p:stCondLst>
                                            <p:cond delay="167"/>
                                          </p:stCondLst>
                                        </p:cTn>
                                        <p:tgtEl>
                                          <p:spTgt spid="13"/>
                                        </p:tgtEl>
                                      </p:cBhvr>
                                      <p:to x="100000" y="100000"/>
                                    </p:animScale>
                                    <p:animScale>
                                      <p:cBhvr>
                                        <p:cTn id="19" dur="3">
                                          <p:stCondLst>
                                            <p:cond delay="181"/>
                                          </p:stCondLst>
                                        </p:cTn>
                                        <p:tgtEl>
                                          <p:spTgt spid="13"/>
                                        </p:tgtEl>
                                      </p:cBhvr>
                                      <p:to x="100000" y="95000"/>
                                    </p:animScale>
                                    <p:animScale>
                                      <p:cBhvr>
                                        <p:cTn id="20" dur="17" decel="50000">
                                          <p:stCondLst>
                                            <p:cond delay="183"/>
                                          </p:stCondLst>
                                        </p:cTn>
                                        <p:tgtEl>
                                          <p:spTgt spid="13"/>
                                        </p:tgtEl>
                                      </p:cBhvr>
                                      <p:to x="100000" y="100000"/>
                                    </p:animScale>
                                  </p:childTnLst>
                                </p:cTn>
                              </p:par>
                            </p:childTnLst>
                          </p:cTn>
                        </p:par>
                        <p:par>
                          <p:cTn id="21" fill="hold">
                            <p:stCondLst>
                              <p:cond delay="2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300" fill="hold"/>
                                        <p:tgtEl>
                                          <p:spTgt spid="11"/>
                                        </p:tgtEl>
                                        <p:attrNameLst>
                                          <p:attrName>ppt_w</p:attrName>
                                        </p:attrNameLst>
                                      </p:cBhvr>
                                      <p:tavLst>
                                        <p:tav tm="0">
                                          <p:val>
                                            <p:fltVal val="0"/>
                                          </p:val>
                                        </p:tav>
                                        <p:tav tm="100000">
                                          <p:val>
                                            <p:strVal val="#ppt_w"/>
                                          </p:val>
                                        </p:tav>
                                      </p:tavLst>
                                    </p:anim>
                                    <p:anim calcmode="lin" valueType="num">
                                      <p:cBhvr>
                                        <p:cTn id="25" dur="300" fill="hold"/>
                                        <p:tgtEl>
                                          <p:spTgt spid="11"/>
                                        </p:tgtEl>
                                        <p:attrNameLst>
                                          <p:attrName>ppt_h</p:attrName>
                                        </p:attrNameLst>
                                      </p:cBhvr>
                                      <p:tavLst>
                                        <p:tav tm="0">
                                          <p:val>
                                            <p:fltVal val="0"/>
                                          </p:val>
                                        </p:tav>
                                        <p:tav tm="100000">
                                          <p:val>
                                            <p:strVal val="#ppt_h"/>
                                          </p:val>
                                        </p:tav>
                                      </p:tavLst>
                                    </p:anim>
                                    <p:animEffect transition="in" filter="fade">
                                      <p:cBhvr>
                                        <p:cTn id="26" dur="300"/>
                                        <p:tgtEl>
                                          <p:spTgt spid="11"/>
                                        </p:tgtEl>
                                      </p:cBhvr>
                                    </p:animEffect>
                                  </p:childTnLst>
                                </p:cTn>
                              </p:par>
                            </p:childTnLst>
                          </p:cTn>
                        </p:par>
                        <p:par>
                          <p:cTn id="27" fill="hold">
                            <p:stCondLst>
                              <p:cond delay="500"/>
                            </p:stCondLst>
                            <p:childTnLst>
                              <p:par>
                                <p:cTn id="28" presetID="26"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
                                          <p:stCondLst>
                                            <p:cond delay="0"/>
                                          </p:stCondLst>
                                        </p:cTn>
                                        <p:tgtEl>
                                          <p:spTgt spid="7"/>
                                        </p:tgtEl>
                                      </p:cBhvr>
                                    </p:animEffect>
                                    <p:anim calcmode="lin" valueType="num">
                                      <p:cBhvr>
                                        <p:cTn id="31" dur="18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 tmFilter="0, 0; 0.125,0.2665; 0.25,0.4; 0.375,0.465; 0.5,0.5;  0.625,0.535; 0.75,0.6; 0.875,0.7335; 1,1">
                                          <p:stCondLst>
                                            <p:cond delay="66"/>
                                          </p:stCondLst>
                                        </p:cTn>
                                        <p:tgtEl>
                                          <p:spTgt spid="7"/>
                                        </p:tgtEl>
                                        <p:attrNameLst>
                                          <p:attrName>ppt_y</p:attrName>
                                        </p:attrNameLst>
                                      </p:cBhvr>
                                      <p:tavLst>
                                        <p:tav tm="0" fmla="#ppt_y-sin(pi*$)/9">
                                          <p:val>
                                            <p:fltVal val="0"/>
                                          </p:val>
                                        </p:tav>
                                        <p:tav tm="100000">
                                          <p:val>
                                            <p:fltVal val="1"/>
                                          </p:val>
                                        </p:tav>
                                      </p:tavLst>
                                    </p:anim>
                                    <p:anim calcmode="lin" valueType="num">
                                      <p:cBhvr>
                                        <p:cTn id="34" dur="33" tmFilter="0, 0; 0.125,0.2665; 0.25,0.4; 0.375,0.465; 0.5,0.5;  0.625,0.535; 0.75,0.6; 0.875,0.7335; 1,1">
                                          <p:stCondLst>
                                            <p:cond delay="132"/>
                                          </p:stCondLst>
                                        </p:cTn>
                                        <p:tgtEl>
                                          <p:spTgt spid="7"/>
                                        </p:tgtEl>
                                        <p:attrNameLst>
                                          <p:attrName>ppt_y</p:attrName>
                                        </p:attrNameLst>
                                      </p:cBhvr>
                                      <p:tavLst>
                                        <p:tav tm="0" fmla="#ppt_y-sin(pi*$)/27">
                                          <p:val>
                                            <p:fltVal val="0"/>
                                          </p:val>
                                        </p:tav>
                                        <p:tav tm="100000">
                                          <p:val>
                                            <p:fltVal val="1"/>
                                          </p:val>
                                        </p:tav>
                                      </p:tavLst>
                                    </p:anim>
                                    <p:anim calcmode="lin" valueType="num">
                                      <p:cBhvr>
                                        <p:cTn id="35" dur="16" tmFilter="0, 0; 0.125,0.2665; 0.25,0.4; 0.375,0.465; 0.5,0.5;  0.625,0.535; 0.75,0.6; 0.875,0.7335; 1,1">
                                          <p:stCondLst>
                                            <p:cond delay="166"/>
                                          </p:stCondLst>
                                        </p:cTn>
                                        <p:tgtEl>
                                          <p:spTgt spid="7"/>
                                        </p:tgtEl>
                                        <p:attrNameLst>
                                          <p:attrName>ppt_y</p:attrName>
                                        </p:attrNameLst>
                                      </p:cBhvr>
                                      <p:tavLst>
                                        <p:tav tm="0" fmla="#ppt_y-sin(pi*$)/81">
                                          <p:val>
                                            <p:fltVal val="0"/>
                                          </p:val>
                                        </p:tav>
                                        <p:tav tm="100000">
                                          <p:val>
                                            <p:fltVal val="1"/>
                                          </p:val>
                                        </p:tav>
                                      </p:tavLst>
                                    </p:anim>
                                    <p:animScale>
                                      <p:cBhvr>
                                        <p:cTn id="36" dur="3">
                                          <p:stCondLst>
                                            <p:cond delay="65"/>
                                          </p:stCondLst>
                                        </p:cTn>
                                        <p:tgtEl>
                                          <p:spTgt spid="7"/>
                                        </p:tgtEl>
                                      </p:cBhvr>
                                      <p:to x="100000" y="60000"/>
                                    </p:animScale>
                                    <p:animScale>
                                      <p:cBhvr>
                                        <p:cTn id="37" dur="17" decel="50000">
                                          <p:stCondLst>
                                            <p:cond delay="68"/>
                                          </p:stCondLst>
                                        </p:cTn>
                                        <p:tgtEl>
                                          <p:spTgt spid="7"/>
                                        </p:tgtEl>
                                      </p:cBhvr>
                                      <p:to x="100000" y="100000"/>
                                    </p:animScale>
                                    <p:animScale>
                                      <p:cBhvr>
                                        <p:cTn id="38" dur="3">
                                          <p:stCondLst>
                                            <p:cond delay="131"/>
                                          </p:stCondLst>
                                        </p:cTn>
                                        <p:tgtEl>
                                          <p:spTgt spid="7"/>
                                        </p:tgtEl>
                                      </p:cBhvr>
                                      <p:to x="100000" y="80000"/>
                                    </p:animScale>
                                    <p:animScale>
                                      <p:cBhvr>
                                        <p:cTn id="39" dur="17" decel="50000">
                                          <p:stCondLst>
                                            <p:cond delay="134"/>
                                          </p:stCondLst>
                                        </p:cTn>
                                        <p:tgtEl>
                                          <p:spTgt spid="7"/>
                                        </p:tgtEl>
                                      </p:cBhvr>
                                      <p:to x="100000" y="100000"/>
                                    </p:animScale>
                                    <p:animScale>
                                      <p:cBhvr>
                                        <p:cTn id="40" dur="3">
                                          <p:stCondLst>
                                            <p:cond delay="164"/>
                                          </p:stCondLst>
                                        </p:cTn>
                                        <p:tgtEl>
                                          <p:spTgt spid="7"/>
                                        </p:tgtEl>
                                      </p:cBhvr>
                                      <p:to x="100000" y="90000"/>
                                    </p:animScale>
                                    <p:animScale>
                                      <p:cBhvr>
                                        <p:cTn id="41" dur="17" decel="50000">
                                          <p:stCondLst>
                                            <p:cond delay="167"/>
                                          </p:stCondLst>
                                        </p:cTn>
                                        <p:tgtEl>
                                          <p:spTgt spid="7"/>
                                        </p:tgtEl>
                                      </p:cBhvr>
                                      <p:to x="100000" y="100000"/>
                                    </p:animScale>
                                    <p:animScale>
                                      <p:cBhvr>
                                        <p:cTn id="42" dur="3">
                                          <p:stCondLst>
                                            <p:cond delay="181"/>
                                          </p:stCondLst>
                                        </p:cTn>
                                        <p:tgtEl>
                                          <p:spTgt spid="7"/>
                                        </p:tgtEl>
                                      </p:cBhvr>
                                      <p:to x="100000" y="95000"/>
                                    </p:animScale>
                                    <p:animScale>
                                      <p:cBhvr>
                                        <p:cTn id="43" dur="17" decel="50000">
                                          <p:stCondLst>
                                            <p:cond delay="183"/>
                                          </p:stCondLst>
                                        </p:cTn>
                                        <p:tgtEl>
                                          <p:spTgt spid="7"/>
                                        </p:tgtEl>
                                      </p:cBhvr>
                                      <p:to x="100000" y="100000"/>
                                    </p:animScale>
                                  </p:childTnLst>
                                </p:cTn>
                              </p:par>
                            </p:childTnLst>
                          </p:cTn>
                        </p:par>
                        <p:par>
                          <p:cTn id="44" fill="hold">
                            <p:stCondLst>
                              <p:cond delay="700"/>
                            </p:stCondLst>
                            <p:childTnLst>
                              <p:par>
                                <p:cTn id="45" presetID="42" presetClass="entr" presetSubtype="0"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300"/>
                                        <p:tgtEl>
                                          <p:spTgt spid="15"/>
                                        </p:tgtEl>
                                      </p:cBhvr>
                                    </p:animEffect>
                                    <p:anim calcmode="lin" valueType="num">
                                      <p:cBhvr>
                                        <p:cTn id="48" dur="300" fill="hold"/>
                                        <p:tgtEl>
                                          <p:spTgt spid="15"/>
                                        </p:tgtEl>
                                        <p:attrNameLst>
                                          <p:attrName>ppt_x</p:attrName>
                                        </p:attrNameLst>
                                      </p:cBhvr>
                                      <p:tavLst>
                                        <p:tav tm="0">
                                          <p:val>
                                            <p:strVal val="#ppt_x"/>
                                          </p:val>
                                        </p:tav>
                                        <p:tav tm="100000">
                                          <p:val>
                                            <p:strVal val="#ppt_x"/>
                                          </p:val>
                                        </p:tav>
                                      </p:tavLst>
                                    </p:anim>
                                    <p:anim calcmode="lin" valueType="num">
                                      <p:cBhvr>
                                        <p:cTn id="49" dur="300" fill="hold"/>
                                        <p:tgtEl>
                                          <p:spTgt spid="15"/>
                                        </p:tgtEl>
                                        <p:attrNameLst>
                                          <p:attrName>ppt_y</p:attrName>
                                        </p:attrNameLst>
                                      </p:cBhvr>
                                      <p:tavLst>
                                        <p:tav tm="0">
                                          <p:val>
                                            <p:strVal val="#ppt_y+.1"/>
                                          </p:val>
                                        </p:tav>
                                        <p:tav tm="100000">
                                          <p:val>
                                            <p:strVal val="#ppt_y"/>
                                          </p:val>
                                        </p:tav>
                                      </p:tavLst>
                                    </p:anim>
                                  </p:childTnLst>
                                </p:cTn>
                              </p:par>
                              <p:par>
                                <p:cTn id="50" presetID="6" presetClass="entr" presetSubtype="16"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ircle(in)">
                                      <p:cBhvr>
                                        <p:cTn id="52" dur="400"/>
                                        <p:tgtEl>
                                          <p:spTgt spid="10"/>
                                        </p:tgtEl>
                                      </p:cBhvr>
                                    </p:animEffect>
                                  </p:childTnLst>
                                </p:cTn>
                              </p:par>
                            </p:childTnLst>
                          </p:cTn>
                        </p:par>
                        <p:par>
                          <p:cTn id="53" fill="hold">
                            <p:stCondLst>
                              <p:cond delay="1100"/>
                            </p:stCondLst>
                            <p:childTnLst>
                              <p:par>
                                <p:cTn id="54" presetID="42" presetClass="entr" presetSubtype="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par>
                          <p:cTn id="59" fill="hold">
                            <p:stCondLst>
                              <p:cond delay="2100"/>
                            </p:stCondLst>
                            <p:childTnLst>
                              <p:par>
                                <p:cTn id="60" presetID="26" presetClass="entr" presetSubtype="0"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87">
                                          <p:stCondLst>
                                            <p:cond delay="0"/>
                                          </p:stCondLst>
                                        </p:cTn>
                                        <p:tgtEl>
                                          <p:spTgt spid="9"/>
                                        </p:tgtEl>
                                      </p:cBhvr>
                                    </p:animEffect>
                                    <p:anim calcmode="lin" valueType="num">
                                      <p:cBhvr>
                                        <p:cTn id="63" dur="27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4" dur="100"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5" dur="100" tmFilter="0, 0; 0.125,0.2665; 0.25,0.4; 0.375,0.465; 0.5,0.5;  0.625,0.535; 0.75,0.6; 0.875,0.7335; 1,1">
                                          <p:stCondLst>
                                            <p:cond delay="100"/>
                                          </p:stCondLst>
                                        </p:cTn>
                                        <p:tgtEl>
                                          <p:spTgt spid="9"/>
                                        </p:tgtEl>
                                        <p:attrNameLst>
                                          <p:attrName>ppt_y</p:attrName>
                                        </p:attrNameLst>
                                      </p:cBhvr>
                                      <p:tavLst>
                                        <p:tav tm="0" fmla="#ppt_y-sin(pi*$)/9">
                                          <p:val>
                                            <p:fltVal val="0"/>
                                          </p:val>
                                        </p:tav>
                                        <p:tav tm="100000">
                                          <p:val>
                                            <p:fltVal val="1"/>
                                          </p:val>
                                        </p:tav>
                                      </p:tavLst>
                                    </p:anim>
                                    <p:anim calcmode="lin" valueType="num">
                                      <p:cBhvr>
                                        <p:cTn id="66" dur="50" tmFilter="0, 0; 0.125,0.2665; 0.25,0.4; 0.375,0.465; 0.5,0.5;  0.625,0.535; 0.75,0.6; 0.875,0.7335; 1,1">
                                          <p:stCondLst>
                                            <p:cond delay="199"/>
                                          </p:stCondLst>
                                        </p:cTn>
                                        <p:tgtEl>
                                          <p:spTgt spid="9"/>
                                        </p:tgtEl>
                                        <p:attrNameLst>
                                          <p:attrName>ppt_y</p:attrName>
                                        </p:attrNameLst>
                                      </p:cBhvr>
                                      <p:tavLst>
                                        <p:tav tm="0" fmla="#ppt_y-sin(pi*$)/27">
                                          <p:val>
                                            <p:fltVal val="0"/>
                                          </p:val>
                                        </p:tav>
                                        <p:tav tm="100000">
                                          <p:val>
                                            <p:fltVal val="1"/>
                                          </p:val>
                                        </p:tav>
                                      </p:tavLst>
                                    </p:anim>
                                    <p:anim calcmode="lin" valueType="num">
                                      <p:cBhvr>
                                        <p:cTn id="67" dur="25" tmFilter="0, 0; 0.125,0.2665; 0.25,0.4; 0.375,0.465; 0.5,0.5;  0.625,0.535; 0.75,0.6; 0.875,0.7335; 1,1">
                                          <p:stCondLst>
                                            <p:cond delay="248"/>
                                          </p:stCondLst>
                                        </p:cTn>
                                        <p:tgtEl>
                                          <p:spTgt spid="9"/>
                                        </p:tgtEl>
                                        <p:attrNameLst>
                                          <p:attrName>ppt_y</p:attrName>
                                        </p:attrNameLst>
                                      </p:cBhvr>
                                      <p:tavLst>
                                        <p:tav tm="0" fmla="#ppt_y-sin(pi*$)/81">
                                          <p:val>
                                            <p:fltVal val="0"/>
                                          </p:val>
                                        </p:tav>
                                        <p:tav tm="100000">
                                          <p:val>
                                            <p:fltVal val="1"/>
                                          </p:val>
                                        </p:tav>
                                      </p:tavLst>
                                    </p:anim>
                                    <p:animScale>
                                      <p:cBhvr>
                                        <p:cTn id="68" dur="4">
                                          <p:stCondLst>
                                            <p:cond delay="97"/>
                                          </p:stCondLst>
                                        </p:cTn>
                                        <p:tgtEl>
                                          <p:spTgt spid="9"/>
                                        </p:tgtEl>
                                      </p:cBhvr>
                                      <p:to x="100000" y="60000"/>
                                    </p:animScale>
                                    <p:animScale>
                                      <p:cBhvr>
                                        <p:cTn id="69" dur="25" decel="50000">
                                          <p:stCondLst>
                                            <p:cond delay="101"/>
                                          </p:stCondLst>
                                        </p:cTn>
                                        <p:tgtEl>
                                          <p:spTgt spid="9"/>
                                        </p:tgtEl>
                                      </p:cBhvr>
                                      <p:to x="100000" y="100000"/>
                                    </p:animScale>
                                    <p:animScale>
                                      <p:cBhvr>
                                        <p:cTn id="70" dur="4">
                                          <p:stCondLst>
                                            <p:cond delay="197"/>
                                          </p:stCondLst>
                                        </p:cTn>
                                        <p:tgtEl>
                                          <p:spTgt spid="9"/>
                                        </p:tgtEl>
                                      </p:cBhvr>
                                      <p:to x="100000" y="80000"/>
                                    </p:animScale>
                                    <p:animScale>
                                      <p:cBhvr>
                                        <p:cTn id="71" dur="25" decel="50000">
                                          <p:stCondLst>
                                            <p:cond delay="201"/>
                                          </p:stCondLst>
                                        </p:cTn>
                                        <p:tgtEl>
                                          <p:spTgt spid="9"/>
                                        </p:tgtEl>
                                      </p:cBhvr>
                                      <p:to x="100000" y="100000"/>
                                    </p:animScale>
                                    <p:animScale>
                                      <p:cBhvr>
                                        <p:cTn id="72" dur="4">
                                          <p:stCondLst>
                                            <p:cond delay="246"/>
                                          </p:stCondLst>
                                        </p:cTn>
                                        <p:tgtEl>
                                          <p:spTgt spid="9"/>
                                        </p:tgtEl>
                                      </p:cBhvr>
                                      <p:to x="100000" y="90000"/>
                                    </p:animScale>
                                    <p:animScale>
                                      <p:cBhvr>
                                        <p:cTn id="73" dur="25" decel="50000">
                                          <p:stCondLst>
                                            <p:cond delay="250"/>
                                          </p:stCondLst>
                                        </p:cTn>
                                        <p:tgtEl>
                                          <p:spTgt spid="9"/>
                                        </p:tgtEl>
                                      </p:cBhvr>
                                      <p:to x="100000" y="100000"/>
                                    </p:animScale>
                                    <p:animScale>
                                      <p:cBhvr>
                                        <p:cTn id="74" dur="4">
                                          <p:stCondLst>
                                            <p:cond delay="271"/>
                                          </p:stCondLst>
                                        </p:cTn>
                                        <p:tgtEl>
                                          <p:spTgt spid="9"/>
                                        </p:tgtEl>
                                      </p:cBhvr>
                                      <p:to x="100000" y="95000"/>
                                    </p:animScale>
                                    <p:animScale>
                                      <p:cBhvr>
                                        <p:cTn id="75" dur="25" decel="50000">
                                          <p:stCondLst>
                                            <p:cond delay="275"/>
                                          </p:stCondLst>
                                        </p:cTn>
                                        <p:tgtEl>
                                          <p:spTgt spid="9"/>
                                        </p:tgtEl>
                                      </p:cBhvr>
                                      <p:to x="100000" y="100000"/>
                                    </p:animScale>
                                  </p:childTnLst>
                                </p:cTn>
                              </p:par>
                            </p:childTnLst>
                          </p:cTn>
                        </p:par>
                        <p:par>
                          <p:cTn id="76" fill="hold">
                            <p:stCondLst>
                              <p:cond delay="2400"/>
                            </p:stCondLst>
                            <p:childTnLst>
                              <p:par>
                                <p:cTn id="77" presetID="21" presetClass="entr" presetSubtype="1" fill="hold" nodeType="after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wheel(1)">
                                      <p:cBhvr>
                                        <p:cTn id="79" dur="300"/>
                                        <p:tgtEl>
                                          <p:spTgt spid="16"/>
                                        </p:tgtEl>
                                      </p:cBhvr>
                                    </p:animEffect>
                                  </p:childTnLst>
                                </p:cTn>
                              </p:par>
                            </p:childTnLst>
                          </p:cTn>
                        </p:par>
                        <p:par>
                          <p:cTn id="80" fill="hold">
                            <p:stCondLst>
                              <p:cond delay="2700"/>
                            </p:stCondLst>
                            <p:childTnLst>
                              <p:par>
                                <p:cTn id="81" presetID="2" presetClass="entr" presetSubtype="4"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fill="hold"/>
                                        <p:tgtEl>
                                          <p:spTgt spid="12"/>
                                        </p:tgtEl>
                                        <p:attrNameLst>
                                          <p:attrName>ppt_x</p:attrName>
                                        </p:attrNameLst>
                                      </p:cBhvr>
                                      <p:tavLst>
                                        <p:tav tm="0">
                                          <p:val>
                                            <p:strVal val="#ppt_x"/>
                                          </p:val>
                                        </p:tav>
                                        <p:tav tm="100000">
                                          <p:val>
                                            <p:strVal val="#ppt_x"/>
                                          </p:val>
                                        </p:tav>
                                      </p:tavLst>
                                    </p:anim>
                                    <p:anim calcmode="lin" valueType="num">
                                      <p:cBhvr additive="base">
                                        <p:cTn id="84" dur="500" fill="hold"/>
                                        <p:tgtEl>
                                          <p:spTgt spid="12"/>
                                        </p:tgtEl>
                                        <p:attrNameLst>
                                          <p:attrName>ppt_y</p:attrName>
                                        </p:attrNameLst>
                                      </p:cBhvr>
                                      <p:tavLst>
                                        <p:tav tm="0">
                                          <p:val>
                                            <p:strVal val="1+#ppt_h/2"/>
                                          </p:val>
                                        </p:tav>
                                        <p:tav tm="100000">
                                          <p:val>
                                            <p:strVal val="#ppt_y"/>
                                          </p:val>
                                        </p:tav>
                                      </p:tavLst>
                                    </p:anim>
                                  </p:childTnLst>
                                </p:cTn>
                              </p:par>
                            </p:childTnLst>
                          </p:cTn>
                        </p:par>
                        <p:par>
                          <p:cTn id="85" fill="hold">
                            <p:stCondLst>
                              <p:cond delay="3200"/>
                            </p:stCondLst>
                            <p:childTnLst>
                              <p:par>
                                <p:cTn id="86" presetID="14" presetClass="entr" presetSubtype="10" fill="hold" nodeType="after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randombar(horizontal)">
                                      <p:cBhvr>
                                        <p:cTn id="88" dur="500"/>
                                        <p:tgtEl>
                                          <p:spTgt spid="6"/>
                                        </p:tgtEl>
                                      </p:cBhvr>
                                    </p:animEffect>
                                  </p:childTnLst>
                                </p:cTn>
                              </p:par>
                            </p:childTnLst>
                          </p:cTn>
                        </p:par>
                        <p:par>
                          <p:cTn id="89" fill="hold">
                            <p:stCondLst>
                              <p:cond delay="3700"/>
                            </p:stCondLst>
                            <p:childTnLst>
                              <p:par>
                                <p:cTn id="90" presetID="26" presetClass="entr" presetSubtype="0" fill="hold"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wipe(down)">
                                      <p:cBhvr>
                                        <p:cTn id="92" dur="87">
                                          <p:stCondLst>
                                            <p:cond delay="0"/>
                                          </p:stCondLst>
                                        </p:cTn>
                                        <p:tgtEl>
                                          <p:spTgt spid="8"/>
                                        </p:tgtEl>
                                      </p:cBhvr>
                                    </p:animEffect>
                                    <p:anim calcmode="lin" valueType="num">
                                      <p:cBhvr>
                                        <p:cTn id="93" dur="27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4" dur="100"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5" dur="100" tmFilter="0, 0; 0.125,0.2665; 0.25,0.4; 0.375,0.465; 0.5,0.5;  0.625,0.535; 0.75,0.6; 0.875,0.7335; 1,1">
                                          <p:stCondLst>
                                            <p:cond delay="100"/>
                                          </p:stCondLst>
                                        </p:cTn>
                                        <p:tgtEl>
                                          <p:spTgt spid="8"/>
                                        </p:tgtEl>
                                        <p:attrNameLst>
                                          <p:attrName>ppt_y</p:attrName>
                                        </p:attrNameLst>
                                      </p:cBhvr>
                                      <p:tavLst>
                                        <p:tav tm="0" fmla="#ppt_y-sin(pi*$)/9">
                                          <p:val>
                                            <p:fltVal val="0"/>
                                          </p:val>
                                        </p:tav>
                                        <p:tav tm="100000">
                                          <p:val>
                                            <p:fltVal val="1"/>
                                          </p:val>
                                        </p:tav>
                                      </p:tavLst>
                                    </p:anim>
                                    <p:anim calcmode="lin" valueType="num">
                                      <p:cBhvr>
                                        <p:cTn id="96" dur="50" tmFilter="0, 0; 0.125,0.2665; 0.25,0.4; 0.375,0.465; 0.5,0.5;  0.625,0.535; 0.75,0.6; 0.875,0.7335; 1,1">
                                          <p:stCondLst>
                                            <p:cond delay="199"/>
                                          </p:stCondLst>
                                        </p:cTn>
                                        <p:tgtEl>
                                          <p:spTgt spid="8"/>
                                        </p:tgtEl>
                                        <p:attrNameLst>
                                          <p:attrName>ppt_y</p:attrName>
                                        </p:attrNameLst>
                                      </p:cBhvr>
                                      <p:tavLst>
                                        <p:tav tm="0" fmla="#ppt_y-sin(pi*$)/27">
                                          <p:val>
                                            <p:fltVal val="0"/>
                                          </p:val>
                                        </p:tav>
                                        <p:tav tm="100000">
                                          <p:val>
                                            <p:fltVal val="1"/>
                                          </p:val>
                                        </p:tav>
                                      </p:tavLst>
                                    </p:anim>
                                    <p:anim calcmode="lin" valueType="num">
                                      <p:cBhvr>
                                        <p:cTn id="97" dur="25" tmFilter="0, 0; 0.125,0.2665; 0.25,0.4; 0.375,0.465; 0.5,0.5;  0.625,0.535; 0.75,0.6; 0.875,0.7335; 1,1">
                                          <p:stCondLst>
                                            <p:cond delay="248"/>
                                          </p:stCondLst>
                                        </p:cTn>
                                        <p:tgtEl>
                                          <p:spTgt spid="8"/>
                                        </p:tgtEl>
                                        <p:attrNameLst>
                                          <p:attrName>ppt_y</p:attrName>
                                        </p:attrNameLst>
                                      </p:cBhvr>
                                      <p:tavLst>
                                        <p:tav tm="0" fmla="#ppt_y-sin(pi*$)/81">
                                          <p:val>
                                            <p:fltVal val="0"/>
                                          </p:val>
                                        </p:tav>
                                        <p:tav tm="100000">
                                          <p:val>
                                            <p:fltVal val="1"/>
                                          </p:val>
                                        </p:tav>
                                      </p:tavLst>
                                    </p:anim>
                                    <p:animScale>
                                      <p:cBhvr>
                                        <p:cTn id="98" dur="4">
                                          <p:stCondLst>
                                            <p:cond delay="97"/>
                                          </p:stCondLst>
                                        </p:cTn>
                                        <p:tgtEl>
                                          <p:spTgt spid="8"/>
                                        </p:tgtEl>
                                      </p:cBhvr>
                                      <p:to x="100000" y="60000"/>
                                    </p:animScale>
                                    <p:animScale>
                                      <p:cBhvr>
                                        <p:cTn id="99" dur="25" decel="50000">
                                          <p:stCondLst>
                                            <p:cond delay="101"/>
                                          </p:stCondLst>
                                        </p:cTn>
                                        <p:tgtEl>
                                          <p:spTgt spid="8"/>
                                        </p:tgtEl>
                                      </p:cBhvr>
                                      <p:to x="100000" y="100000"/>
                                    </p:animScale>
                                    <p:animScale>
                                      <p:cBhvr>
                                        <p:cTn id="100" dur="4">
                                          <p:stCondLst>
                                            <p:cond delay="197"/>
                                          </p:stCondLst>
                                        </p:cTn>
                                        <p:tgtEl>
                                          <p:spTgt spid="8"/>
                                        </p:tgtEl>
                                      </p:cBhvr>
                                      <p:to x="100000" y="80000"/>
                                    </p:animScale>
                                    <p:animScale>
                                      <p:cBhvr>
                                        <p:cTn id="101" dur="25" decel="50000">
                                          <p:stCondLst>
                                            <p:cond delay="201"/>
                                          </p:stCondLst>
                                        </p:cTn>
                                        <p:tgtEl>
                                          <p:spTgt spid="8"/>
                                        </p:tgtEl>
                                      </p:cBhvr>
                                      <p:to x="100000" y="100000"/>
                                    </p:animScale>
                                    <p:animScale>
                                      <p:cBhvr>
                                        <p:cTn id="102" dur="4">
                                          <p:stCondLst>
                                            <p:cond delay="246"/>
                                          </p:stCondLst>
                                        </p:cTn>
                                        <p:tgtEl>
                                          <p:spTgt spid="8"/>
                                        </p:tgtEl>
                                      </p:cBhvr>
                                      <p:to x="100000" y="90000"/>
                                    </p:animScale>
                                    <p:animScale>
                                      <p:cBhvr>
                                        <p:cTn id="103" dur="25" decel="50000">
                                          <p:stCondLst>
                                            <p:cond delay="250"/>
                                          </p:stCondLst>
                                        </p:cTn>
                                        <p:tgtEl>
                                          <p:spTgt spid="8"/>
                                        </p:tgtEl>
                                      </p:cBhvr>
                                      <p:to x="100000" y="100000"/>
                                    </p:animScale>
                                    <p:animScale>
                                      <p:cBhvr>
                                        <p:cTn id="104" dur="4">
                                          <p:stCondLst>
                                            <p:cond delay="271"/>
                                          </p:stCondLst>
                                        </p:cTn>
                                        <p:tgtEl>
                                          <p:spTgt spid="8"/>
                                        </p:tgtEl>
                                      </p:cBhvr>
                                      <p:to x="100000" y="95000"/>
                                    </p:animScale>
                                    <p:animScale>
                                      <p:cBhvr>
                                        <p:cTn id="105" dur="25" decel="50000">
                                          <p:stCondLst>
                                            <p:cond delay="275"/>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920724" y="623825"/>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dirty="0"/>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flipH="1">
            <a:off x="-1441479" y="6431591"/>
            <a:ext cx="3736242" cy="3855409"/>
          </a:xfrm>
          <a:custGeom>
            <a:avLst/>
            <a:gdLst/>
            <a:ahLst/>
            <a:cxnLst/>
            <a:rect l="l" t="t" r="r" b="b"/>
            <a:pathLst>
              <a:path w="3736242" h="3855409">
                <a:moveTo>
                  <a:pt x="3736242" y="0"/>
                </a:moveTo>
                <a:lnTo>
                  <a:pt x="0" y="0"/>
                </a:lnTo>
                <a:lnTo>
                  <a:pt x="0" y="3855409"/>
                </a:lnTo>
                <a:lnTo>
                  <a:pt x="3736242" y="3855409"/>
                </a:lnTo>
                <a:lnTo>
                  <a:pt x="3736242"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6" name="Freeform 6"/>
          <p:cNvSpPr/>
          <p:nvPr/>
        </p:nvSpPr>
        <p:spPr>
          <a:xfrm rot="-823146">
            <a:off x="16664516" y="18828"/>
            <a:ext cx="2886688" cy="2993402"/>
          </a:xfrm>
          <a:custGeom>
            <a:avLst/>
            <a:gdLst/>
            <a:ahLst/>
            <a:cxnLst/>
            <a:rect l="l" t="t" r="r" b="b"/>
            <a:pathLst>
              <a:path w="2886688" h="2993402">
                <a:moveTo>
                  <a:pt x="0" y="0"/>
                </a:moveTo>
                <a:lnTo>
                  <a:pt x="2886688" y="0"/>
                </a:lnTo>
                <a:lnTo>
                  <a:pt x="2886688" y="2993402"/>
                </a:lnTo>
                <a:lnTo>
                  <a:pt x="0" y="2993402"/>
                </a:lnTo>
                <a:lnTo>
                  <a:pt x="0" y="0"/>
                </a:lnTo>
                <a:close/>
              </a:path>
            </a:pathLst>
          </a:custGeom>
          <a:blipFill>
            <a:blip r:embed="rId4">
              <a:extLst>
                <a:ext uri="{96DAC541-7B7A-43D3-8B79-37D633B846F1}">
                  <asvg:svgBlip xmlns:asvg="http://schemas.microsoft.com/office/drawing/2016/SVG/main" xmlns="" r:embed="rId5"/>
                </a:ext>
              </a:extLst>
            </a:blip>
            <a:stretch>
              <a:fillRect l="-30939"/>
            </a:stretch>
          </a:blipFill>
        </p:spPr>
      </p:sp>
      <p:sp>
        <p:nvSpPr>
          <p:cNvPr id="10" name="Freeform 10"/>
          <p:cNvSpPr/>
          <p:nvPr/>
        </p:nvSpPr>
        <p:spPr>
          <a:xfrm>
            <a:off x="15544800" y="5125469"/>
            <a:ext cx="3609540" cy="4842221"/>
          </a:xfrm>
          <a:custGeom>
            <a:avLst/>
            <a:gdLst/>
            <a:ahLst/>
            <a:cxnLst/>
            <a:rect l="l" t="t" r="r" b="b"/>
            <a:pathLst>
              <a:path w="3609540" h="4842221">
                <a:moveTo>
                  <a:pt x="0" y="0"/>
                </a:moveTo>
                <a:lnTo>
                  <a:pt x="3609540" y="0"/>
                </a:lnTo>
                <a:lnTo>
                  <a:pt x="3609540" y="4842221"/>
                </a:lnTo>
                <a:lnTo>
                  <a:pt x="0" y="48422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rot="-2891178">
            <a:off x="12093" y="718320"/>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8">
              <a:extLst>
                <a:ext uri="{96DAC541-7B7A-43D3-8B79-37D633B846F1}">
                  <asvg:svgBlip xmlns:asvg="http://schemas.microsoft.com/office/drawing/2016/SVG/main" xmlns="" r:embed="rId9"/>
                </a:ext>
              </a:extLst>
            </a:blip>
            <a:stretch>
              <a:fillRect l="-246415" t="-129667"/>
            </a:stretch>
          </a:blipFill>
        </p:spPr>
      </p:sp>
      <p:sp>
        <p:nvSpPr>
          <p:cNvPr id="14" name="Freeform 14"/>
          <p:cNvSpPr/>
          <p:nvPr/>
        </p:nvSpPr>
        <p:spPr>
          <a:xfrm rot="2508821">
            <a:off x="1674531" y="-21301"/>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8">
              <a:extLst>
                <a:ext uri="{96DAC541-7B7A-43D3-8B79-37D633B846F1}">
                  <asvg:svgBlip xmlns:asvg="http://schemas.microsoft.com/office/drawing/2016/SVG/main" xmlns="" r:embed="rId9"/>
                </a:ext>
              </a:extLst>
            </a:blip>
            <a:stretch>
              <a:fillRect l="-246415" t="-129667"/>
            </a:stretch>
          </a:blipFill>
        </p:spPr>
      </p:sp>
      <p:sp>
        <p:nvSpPr>
          <p:cNvPr id="15" name="Freeform 15"/>
          <p:cNvSpPr/>
          <p:nvPr/>
        </p:nvSpPr>
        <p:spPr>
          <a:xfrm rot="9091394">
            <a:off x="14194205" y="-1049896"/>
            <a:ext cx="2396390" cy="3595097"/>
          </a:xfrm>
          <a:custGeom>
            <a:avLst/>
            <a:gdLst/>
            <a:ahLst/>
            <a:cxnLst/>
            <a:rect l="l" t="t" r="r" b="b"/>
            <a:pathLst>
              <a:path w="2396390" h="3595097">
                <a:moveTo>
                  <a:pt x="0" y="0"/>
                </a:moveTo>
                <a:lnTo>
                  <a:pt x="2396390" y="0"/>
                </a:lnTo>
                <a:lnTo>
                  <a:pt x="2396390" y="3595097"/>
                </a:lnTo>
                <a:lnTo>
                  <a:pt x="0" y="3595097"/>
                </a:lnTo>
                <a:lnTo>
                  <a:pt x="0" y="0"/>
                </a:lnTo>
                <a:close/>
              </a:path>
            </a:pathLst>
          </a:custGeom>
          <a:blipFill>
            <a:blip r:embed="rId4">
              <a:extLst>
                <a:ext uri="{96DAC541-7B7A-43D3-8B79-37D633B846F1}">
                  <asvg:svgBlip xmlns:asvg="http://schemas.microsoft.com/office/drawing/2016/SVG/main" xmlns="" r:embed="rId5"/>
                </a:ext>
              </a:extLst>
            </a:blip>
            <a:stretch>
              <a:fillRect l="-44760" r="-44673"/>
            </a:stretch>
          </a:blipFill>
        </p:spPr>
      </p:sp>
      <p:sp>
        <p:nvSpPr>
          <p:cNvPr id="7" name="Rectangle 6">
            <a:extLst>
              <a:ext uri="{FF2B5EF4-FFF2-40B4-BE49-F238E27FC236}">
                <a16:creationId xmlns:a16="http://schemas.microsoft.com/office/drawing/2014/main" id="{D0055B74-23CB-761E-8E06-454AA622D709}"/>
              </a:ext>
            </a:extLst>
          </p:cNvPr>
          <p:cNvSpPr/>
          <p:nvPr/>
        </p:nvSpPr>
        <p:spPr>
          <a:xfrm>
            <a:off x="6953602" y="766039"/>
            <a:ext cx="3564930" cy="871008"/>
          </a:xfrm>
          <a:prstGeom prst="rect">
            <a:avLst/>
          </a:prstGeom>
        </p:spPr>
        <p:txBody>
          <a:bodyPr wrap="square">
            <a:spAutoFit/>
          </a:bodyPr>
          <a:lstStyle/>
          <a:p>
            <a:pPr algn="just">
              <a:lnSpc>
                <a:spcPct val="115000"/>
              </a:lnSpc>
            </a:pPr>
            <a:r>
              <a:rPr lang="en-US" sz="4400" b="1" dirty="0">
                <a:solidFill>
                  <a:srgbClr val="FF0000"/>
                </a:solidFill>
                <a:latin typeface="Times New Roman" panose="02020603050405020304" pitchFamily="18" charset="0"/>
                <a:ea typeface="Times New Roman" panose="02020603050405020304" pitchFamily="18" charset="0"/>
              </a:rPr>
              <a:t>I. MỞ </a:t>
            </a:r>
            <a:r>
              <a:rPr lang="en-US" sz="4400" b="1" dirty="0" smtClean="0">
                <a:solidFill>
                  <a:srgbClr val="FF0000"/>
                </a:solidFill>
                <a:latin typeface="Times New Roman" panose="02020603050405020304" pitchFamily="18" charset="0"/>
                <a:ea typeface="Times New Roman" panose="02020603050405020304" pitchFamily="18" charset="0"/>
              </a:rPr>
              <a:t>ĐẦU</a:t>
            </a:r>
            <a:endParaRPr lang="en-US" sz="4400" dirty="0">
              <a:solidFill>
                <a:srgbClr val="FF0000"/>
              </a:solidFill>
              <a:latin typeface="Times New Roman" panose="02020603050405020304" pitchFamily="18" charset="0"/>
              <a:ea typeface="Times New Roman" panose="02020603050405020304" pitchFamily="18" charset="0"/>
            </a:endParaRPr>
          </a:p>
        </p:txBody>
      </p:sp>
      <p:sp>
        <p:nvSpPr>
          <p:cNvPr id="8" name="Flowchart: Alternate Process 7">
            <a:extLst>
              <a:ext uri="{FF2B5EF4-FFF2-40B4-BE49-F238E27FC236}">
                <a16:creationId xmlns:a16="http://schemas.microsoft.com/office/drawing/2014/main" id="{14527DA1-50A7-ED59-6445-257BB08C7139}"/>
              </a:ext>
            </a:extLst>
          </p:cNvPr>
          <p:cNvSpPr/>
          <p:nvPr/>
        </p:nvSpPr>
        <p:spPr>
          <a:xfrm>
            <a:off x="1768096" y="3921858"/>
            <a:ext cx="4629928" cy="4257438"/>
          </a:xfrm>
          <a:prstGeom prst="flowChartAlternateProcess">
            <a:avLst/>
          </a:prstGeom>
          <a:solidFill>
            <a:schemeClr val="accent5">
              <a:lumMod val="40000"/>
              <a:lumOff val="60000"/>
            </a:scheme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trẻ</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mầm</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non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trẻ</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9" name="Flowchart: Alternate Process 8">
            <a:extLst>
              <a:ext uri="{FF2B5EF4-FFF2-40B4-BE49-F238E27FC236}">
                <a16:creationId xmlns:a16="http://schemas.microsoft.com/office/drawing/2014/main" id="{BF39B9AD-4E56-E14E-7910-3D0100408415}"/>
              </a:ext>
            </a:extLst>
          </p:cNvPr>
          <p:cNvSpPr/>
          <p:nvPr/>
        </p:nvSpPr>
        <p:spPr>
          <a:xfrm>
            <a:off x="6553200" y="3943124"/>
            <a:ext cx="4340480" cy="4236172"/>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Đó</a:t>
            </a:r>
            <a:r>
              <a:rPr kumimoji="0" lang="en-US" sz="40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cũng</a:t>
            </a:r>
            <a:r>
              <a:rPr kumimoji="0" lang="en-US" sz="40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nhu</a:t>
            </a:r>
            <a:r>
              <a:rPr kumimoji="0" lang="en-US" sz="40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cầu</a:t>
            </a:r>
            <a:r>
              <a:rPr kumimoji="0" lang="en-US" sz="40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40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r>
              <a:rPr kumimoji="0" lang="en-US" sz="40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cuộc</a:t>
            </a:r>
            <a:r>
              <a:rPr kumimoji="0" lang="en-US" sz="40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40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trẻ</a:t>
            </a:r>
            <a:endParaRPr kumimoji="0" lang="en-US" sz="40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Flowchart: Alternate Process 10">
            <a:extLst>
              <a:ext uri="{FF2B5EF4-FFF2-40B4-BE49-F238E27FC236}">
                <a16:creationId xmlns:a16="http://schemas.microsoft.com/office/drawing/2014/main" id="{74DB24D7-FCCF-CB23-38E3-8D765F30C97D}"/>
              </a:ext>
            </a:extLst>
          </p:cNvPr>
          <p:cNvSpPr/>
          <p:nvPr/>
        </p:nvSpPr>
        <p:spPr>
          <a:xfrm>
            <a:off x="11046080" y="3921858"/>
            <a:ext cx="4346320" cy="4236172"/>
          </a:xfrm>
          <a:prstGeom prst="flowChartAlternateProcess">
            <a:avLst/>
          </a:prstGeom>
          <a:solidFill>
            <a:srgbClr val="92D050"/>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Hoạt</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động</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đồ</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giúp</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trẻ</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khám</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phá</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tìm</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tòi</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nhờ</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đó</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tâm</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trí</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trí</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tuệ</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trẻ</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phát</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triển</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mạnh</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mẽ</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pic>
        <p:nvPicPr>
          <p:cNvPr id="12" name="Picture 11">
            <a:extLst>
              <a:ext uri="{FF2B5EF4-FFF2-40B4-BE49-F238E27FC236}">
                <a16:creationId xmlns:a16="http://schemas.microsoft.com/office/drawing/2014/main" id="{7668BE7B-2117-F032-C5DA-4E3318747FD7}"/>
              </a:ext>
            </a:extLst>
          </p:cNvPr>
          <p:cNvPicPr>
            <a:picLocks noChangeAspect="1"/>
          </p:cNvPicPr>
          <p:nvPr/>
        </p:nvPicPr>
        <p:blipFill>
          <a:blip r:embed="rId10"/>
          <a:stretch>
            <a:fillRect/>
          </a:stretch>
        </p:blipFill>
        <p:spPr>
          <a:xfrm>
            <a:off x="3960917" y="2989042"/>
            <a:ext cx="9463925" cy="944846"/>
          </a:xfrm>
          <a:prstGeom prst="rect">
            <a:avLst/>
          </a:prstGeom>
        </p:spPr>
      </p:pic>
      <p:sp>
        <p:nvSpPr>
          <p:cNvPr id="16" name="Rounded Rectangle 2">
            <a:extLst>
              <a:ext uri="{FF2B5EF4-FFF2-40B4-BE49-F238E27FC236}">
                <a16:creationId xmlns:a16="http://schemas.microsoft.com/office/drawing/2014/main" id="{023F9C4B-DD3B-2E0B-262E-2E3436A8FC16}"/>
              </a:ext>
            </a:extLst>
          </p:cNvPr>
          <p:cNvSpPr/>
          <p:nvPr/>
        </p:nvSpPr>
        <p:spPr>
          <a:xfrm>
            <a:off x="6431361" y="1779261"/>
            <a:ext cx="5250334" cy="743473"/>
          </a:xfrm>
          <a:prstGeom prst="roundRect">
            <a:avLst/>
          </a:prstGeom>
          <a:solidFill>
            <a:schemeClr val="accent6">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1. </a:t>
            </a:r>
            <a:r>
              <a:rPr kumimoji="0" lang="en-US" sz="44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Tính</a:t>
            </a:r>
            <a:r>
              <a:rPr kumimoji="0" lang="en-US" sz="44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44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cấp</a:t>
            </a:r>
            <a:r>
              <a:rPr kumimoji="0" lang="en-US" sz="44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44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thiết</a:t>
            </a:r>
            <a:endParaRPr kumimoji="0" lang="en-US" sz="44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300"/>
                                        <p:tgtEl>
                                          <p:spTgt spid="7"/>
                                        </p:tgtEl>
                                      </p:cBhvr>
                                    </p:animEffect>
                                  </p:childTnLst>
                                </p:cTn>
                              </p:par>
                            </p:childTnLst>
                          </p:cTn>
                        </p:par>
                        <p:par>
                          <p:cTn id="8" fill="hold">
                            <p:stCondLst>
                              <p:cond delay="3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300"/>
                                        <p:tgtEl>
                                          <p:spTgt spid="16"/>
                                        </p:tgtEl>
                                      </p:cBhvr>
                                    </p:animEffect>
                                  </p:childTnLst>
                                </p:cTn>
                              </p:par>
                            </p:childTnLst>
                          </p:cTn>
                        </p:par>
                        <p:par>
                          <p:cTn id="12" fill="hold">
                            <p:stCondLst>
                              <p:cond delay="600"/>
                            </p:stCondLst>
                            <p:childTnLst>
                              <p:par>
                                <p:cTn id="13" presetID="42"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400"/>
                                        <p:tgtEl>
                                          <p:spTgt spid="15"/>
                                        </p:tgtEl>
                                      </p:cBhvr>
                                    </p:animEffect>
                                    <p:anim calcmode="lin" valueType="num">
                                      <p:cBhvr>
                                        <p:cTn id="16" dur="400" fill="hold"/>
                                        <p:tgtEl>
                                          <p:spTgt spid="15"/>
                                        </p:tgtEl>
                                        <p:attrNameLst>
                                          <p:attrName>ppt_x</p:attrName>
                                        </p:attrNameLst>
                                      </p:cBhvr>
                                      <p:tavLst>
                                        <p:tav tm="0">
                                          <p:val>
                                            <p:strVal val="#ppt_x"/>
                                          </p:val>
                                        </p:tav>
                                        <p:tav tm="100000">
                                          <p:val>
                                            <p:strVal val="#ppt_x"/>
                                          </p:val>
                                        </p:tav>
                                      </p:tavLst>
                                    </p:anim>
                                    <p:anim calcmode="lin" valueType="num">
                                      <p:cBhvr>
                                        <p:cTn id="17" dur="400" fill="hold"/>
                                        <p:tgtEl>
                                          <p:spTgt spid="15"/>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6"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800"/>
                                        <p:tgtEl>
                                          <p:spTgt spid="12"/>
                                        </p:tgtEl>
                                      </p:cBhvr>
                                    </p:animEffect>
                                  </p:childTnLst>
                                </p:cTn>
                              </p:par>
                            </p:childTnLst>
                          </p:cTn>
                        </p:par>
                        <p:par>
                          <p:cTn id="22" fill="hold">
                            <p:stCondLst>
                              <p:cond delay="1800"/>
                            </p:stCondLst>
                            <p:childTnLst>
                              <p:par>
                                <p:cTn id="23" presetID="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2300"/>
                            </p:stCondLst>
                            <p:childTnLst>
                              <p:par>
                                <p:cTn id="28" presetID="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par>
                          <p:cTn id="32" fill="hold">
                            <p:stCondLst>
                              <p:cond delay="2800"/>
                            </p:stCondLst>
                            <p:childTnLst>
                              <p:par>
                                <p:cTn id="33" presetID="2" presetClass="entr" presetSubtype="4"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 fill="hold"/>
                                        <p:tgtEl>
                                          <p:spTgt spid="11"/>
                                        </p:tgtEl>
                                        <p:attrNameLst>
                                          <p:attrName>ppt_x</p:attrName>
                                        </p:attrNameLst>
                                      </p:cBhvr>
                                      <p:tavLst>
                                        <p:tav tm="0">
                                          <p:val>
                                            <p:strVal val="#ppt_x"/>
                                          </p:val>
                                        </p:tav>
                                        <p:tav tm="100000">
                                          <p:val>
                                            <p:strVal val="#ppt_x"/>
                                          </p:val>
                                        </p:tav>
                                      </p:tavLst>
                                    </p:anim>
                                    <p:anim calcmode="lin" valueType="num">
                                      <p:cBhvr additive="base">
                                        <p:cTn id="36" dur="100" fill="hold"/>
                                        <p:tgtEl>
                                          <p:spTgt spid="11"/>
                                        </p:tgtEl>
                                        <p:attrNameLst>
                                          <p:attrName>ppt_y</p:attrName>
                                        </p:attrNameLst>
                                      </p:cBhvr>
                                      <p:tavLst>
                                        <p:tav tm="0">
                                          <p:val>
                                            <p:strVal val="1+#ppt_h/2"/>
                                          </p:val>
                                        </p:tav>
                                        <p:tav tm="100000">
                                          <p:val>
                                            <p:strVal val="#ppt_y"/>
                                          </p:val>
                                        </p:tav>
                                      </p:tavLst>
                                    </p:anim>
                                  </p:childTnLst>
                                </p:cTn>
                              </p:par>
                            </p:childTnLst>
                          </p:cTn>
                        </p:par>
                        <p:par>
                          <p:cTn id="37" fill="hold">
                            <p:stCondLst>
                              <p:cond delay="2900"/>
                            </p:stCondLst>
                            <p:childTnLst>
                              <p:par>
                                <p:cTn id="38" presetID="42"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anim calcmode="lin" valueType="num">
                                      <p:cBhvr>
                                        <p:cTn id="41" dur="500" fill="hold"/>
                                        <p:tgtEl>
                                          <p:spTgt spid="2"/>
                                        </p:tgtEl>
                                        <p:attrNameLst>
                                          <p:attrName>ppt_x</p:attrName>
                                        </p:attrNameLst>
                                      </p:cBhvr>
                                      <p:tavLst>
                                        <p:tav tm="0">
                                          <p:val>
                                            <p:strVal val="#ppt_x"/>
                                          </p:val>
                                        </p:tav>
                                        <p:tav tm="100000">
                                          <p:val>
                                            <p:strVal val="#ppt_x"/>
                                          </p:val>
                                        </p:tav>
                                      </p:tavLst>
                                    </p:anim>
                                    <p:anim calcmode="lin" valueType="num">
                                      <p:cBhvr>
                                        <p:cTn id="42" dur="500" fill="hold"/>
                                        <p:tgtEl>
                                          <p:spTgt spid="2"/>
                                        </p:tgtEl>
                                        <p:attrNameLst>
                                          <p:attrName>ppt_y</p:attrName>
                                        </p:attrNameLst>
                                      </p:cBhvr>
                                      <p:tavLst>
                                        <p:tav tm="0">
                                          <p:val>
                                            <p:strVal val="#ppt_y+.1"/>
                                          </p:val>
                                        </p:tav>
                                        <p:tav tm="100000">
                                          <p:val>
                                            <p:strVal val="#ppt_y"/>
                                          </p:val>
                                        </p:tav>
                                      </p:tavLst>
                                    </p:anim>
                                  </p:childTnLst>
                                </p:cTn>
                              </p:par>
                            </p:childTnLst>
                          </p:cTn>
                        </p:par>
                        <p:par>
                          <p:cTn id="43" fill="hold">
                            <p:stCondLst>
                              <p:cond delay="3400"/>
                            </p:stCondLst>
                            <p:childTnLst>
                              <p:par>
                                <p:cTn id="44" presetID="42"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400"/>
                                        <p:tgtEl>
                                          <p:spTgt spid="13"/>
                                        </p:tgtEl>
                                      </p:cBhvr>
                                    </p:animEffect>
                                    <p:anim calcmode="lin" valueType="num">
                                      <p:cBhvr>
                                        <p:cTn id="47" dur="400" fill="hold"/>
                                        <p:tgtEl>
                                          <p:spTgt spid="13"/>
                                        </p:tgtEl>
                                        <p:attrNameLst>
                                          <p:attrName>ppt_x</p:attrName>
                                        </p:attrNameLst>
                                      </p:cBhvr>
                                      <p:tavLst>
                                        <p:tav tm="0">
                                          <p:val>
                                            <p:strVal val="#ppt_x"/>
                                          </p:val>
                                        </p:tav>
                                        <p:tav tm="100000">
                                          <p:val>
                                            <p:strVal val="#ppt_x"/>
                                          </p:val>
                                        </p:tav>
                                      </p:tavLst>
                                    </p:anim>
                                    <p:anim calcmode="lin" valueType="num">
                                      <p:cBhvr>
                                        <p:cTn id="48" dur="400" fill="hold"/>
                                        <p:tgtEl>
                                          <p:spTgt spid="13"/>
                                        </p:tgtEl>
                                        <p:attrNameLst>
                                          <p:attrName>ppt_y</p:attrName>
                                        </p:attrNameLst>
                                      </p:cBhvr>
                                      <p:tavLst>
                                        <p:tav tm="0">
                                          <p:val>
                                            <p:strVal val="#ppt_y+.1"/>
                                          </p:val>
                                        </p:tav>
                                        <p:tav tm="100000">
                                          <p:val>
                                            <p:strVal val="#ppt_y"/>
                                          </p:val>
                                        </p:tav>
                                      </p:tavLst>
                                    </p:anim>
                                  </p:childTnLst>
                                </p:cTn>
                              </p:par>
                            </p:childTnLst>
                          </p:cTn>
                        </p:par>
                        <p:par>
                          <p:cTn id="49" fill="hold">
                            <p:stCondLst>
                              <p:cond delay="3800"/>
                            </p:stCondLst>
                            <p:childTnLst>
                              <p:par>
                                <p:cTn id="50" presetID="26" presetClass="entr" presetSubtype="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174">
                                          <p:stCondLst>
                                            <p:cond delay="0"/>
                                          </p:stCondLst>
                                        </p:cTn>
                                        <p:tgtEl>
                                          <p:spTgt spid="14"/>
                                        </p:tgtEl>
                                      </p:cBhvr>
                                    </p:animEffect>
                                    <p:anim calcmode="lin" valueType="num">
                                      <p:cBhvr>
                                        <p:cTn id="53" dur="54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4" dur="199"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5" dur="199" tmFilter="0, 0; 0.125,0.2665; 0.25,0.4; 0.375,0.465; 0.5,0.5;  0.625,0.535; 0.75,0.6; 0.875,0.7335; 1,1">
                                          <p:stCondLst>
                                            <p:cond delay="199"/>
                                          </p:stCondLst>
                                        </p:cTn>
                                        <p:tgtEl>
                                          <p:spTgt spid="14"/>
                                        </p:tgtEl>
                                        <p:attrNameLst>
                                          <p:attrName>ppt_y</p:attrName>
                                        </p:attrNameLst>
                                      </p:cBhvr>
                                      <p:tavLst>
                                        <p:tav tm="0" fmla="#ppt_y-sin(pi*$)/9">
                                          <p:val>
                                            <p:fltVal val="0"/>
                                          </p:val>
                                        </p:tav>
                                        <p:tav tm="100000">
                                          <p:val>
                                            <p:fltVal val="1"/>
                                          </p:val>
                                        </p:tav>
                                      </p:tavLst>
                                    </p:anim>
                                    <p:anim calcmode="lin" valueType="num">
                                      <p:cBhvr>
                                        <p:cTn id="56" dur="100" tmFilter="0, 0; 0.125,0.2665; 0.25,0.4; 0.375,0.465; 0.5,0.5;  0.625,0.535; 0.75,0.6; 0.875,0.7335; 1,1">
                                          <p:stCondLst>
                                            <p:cond delay="397"/>
                                          </p:stCondLst>
                                        </p:cTn>
                                        <p:tgtEl>
                                          <p:spTgt spid="14"/>
                                        </p:tgtEl>
                                        <p:attrNameLst>
                                          <p:attrName>ppt_y</p:attrName>
                                        </p:attrNameLst>
                                      </p:cBhvr>
                                      <p:tavLst>
                                        <p:tav tm="0" fmla="#ppt_y-sin(pi*$)/27">
                                          <p:val>
                                            <p:fltVal val="0"/>
                                          </p:val>
                                        </p:tav>
                                        <p:tav tm="100000">
                                          <p:val>
                                            <p:fltVal val="1"/>
                                          </p:val>
                                        </p:tav>
                                      </p:tavLst>
                                    </p:anim>
                                    <p:anim calcmode="lin" valueType="num">
                                      <p:cBhvr>
                                        <p:cTn id="57" dur="49" tmFilter="0, 0; 0.125,0.2665; 0.25,0.4; 0.375,0.465; 0.5,0.5;  0.625,0.535; 0.75,0.6; 0.875,0.7335; 1,1">
                                          <p:stCondLst>
                                            <p:cond delay="497"/>
                                          </p:stCondLst>
                                        </p:cTn>
                                        <p:tgtEl>
                                          <p:spTgt spid="14"/>
                                        </p:tgtEl>
                                        <p:attrNameLst>
                                          <p:attrName>ppt_y</p:attrName>
                                        </p:attrNameLst>
                                      </p:cBhvr>
                                      <p:tavLst>
                                        <p:tav tm="0" fmla="#ppt_y-sin(pi*$)/81">
                                          <p:val>
                                            <p:fltVal val="0"/>
                                          </p:val>
                                        </p:tav>
                                        <p:tav tm="100000">
                                          <p:val>
                                            <p:fltVal val="1"/>
                                          </p:val>
                                        </p:tav>
                                      </p:tavLst>
                                    </p:anim>
                                    <p:animScale>
                                      <p:cBhvr>
                                        <p:cTn id="58" dur="8">
                                          <p:stCondLst>
                                            <p:cond delay="195"/>
                                          </p:stCondLst>
                                        </p:cTn>
                                        <p:tgtEl>
                                          <p:spTgt spid="14"/>
                                        </p:tgtEl>
                                      </p:cBhvr>
                                      <p:to x="100000" y="60000"/>
                                    </p:animScale>
                                    <p:animScale>
                                      <p:cBhvr>
                                        <p:cTn id="59" dur="50" decel="50000">
                                          <p:stCondLst>
                                            <p:cond delay="203"/>
                                          </p:stCondLst>
                                        </p:cTn>
                                        <p:tgtEl>
                                          <p:spTgt spid="14"/>
                                        </p:tgtEl>
                                      </p:cBhvr>
                                      <p:to x="100000" y="100000"/>
                                    </p:animScale>
                                    <p:animScale>
                                      <p:cBhvr>
                                        <p:cTn id="60" dur="8">
                                          <p:stCondLst>
                                            <p:cond delay="394"/>
                                          </p:stCondLst>
                                        </p:cTn>
                                        <p:tgtEl>
                                          <p:spTgt spid="14"/>
                                        </p:tgtEl>
                                      </p:cBhvr>
                                      <p:to x="100000" y="80000"/>
                                    </p:animScale>
                                    <p:animScale>
                                      <p:cBhvr>
                                        <p:cTn id="61" dur="50" decel="50000">
                                          <p:stCondLst>
                                            <p:cond delay="401"/>
                                          </p:stCondLst>
                                        </p:cTn>
                                        <p:tgtEl>
                                          <p:spTgt spid="14"/>
                                        </p:tgtEl>
                                      </p:cBhvr>
                                      <p:to x="100000" y="100000"/>
                                    </p:animScale>
                                    <p:animScale>
                                      <p:cBhvr>
                                        <p:cTn id="62" dur="8">
                                          <p:stCondLst>
                                            <p:cond delay="493"/>
                                          </p:stCondLst>
                                        </p:cTn>
                                        <p:tgtEl>
                                          <p:spTgt spid="14"/>
                                        </p:tgtEl>
                                      </p:cBhvr>
                                      <p:to x="100000" y="90000"/>
                                    </p:animScale>
                                    <p:animScale>
                                      <p:cBhvr>
                                        <p:cTn id="63" dur="50" decel="50000">
                                          <p:stCondLst>
                                            <p:cond delay="500"/>
                                          </p:stCondLst>
                                        </p:cTn>
                                        <p:tgtEl>
                                          <p:spTgt spid="14"/>
                                        </p:tgtEl>
                                      </p:cBhvr>
                                      <p:to x="100000" y="100000"/>
                                    </p:animScale>
                                    <p:animScale>
                                      <p:cBhvr>
                                        <p:cTn id="64" dur="8">
                                          <p:stCondLst>
                                            <p:cond delay="542"/>
                                          </p:stCondLst>
                                        </p:cTn>
                                        <p:tgtEl>
                                          <p:spTgt spid="14"/>
                                        </p:tgtEl>
                                      </p:cBhvr>
                                      <p:to x="100000" y="95000"/>
                                    </p:animScale>
                                    <p:animScale>
                                      <p:cBhvr>
                                        <p:cTn id="65" dur="50" decel="50000">
                                          <p:stCondLst>
                                            <p:cond delay="550"/>
                                          </p:stCondLst>
                                        </p:cTn>
                                        <p:tgtEl>
                                          <p:spTgt spid="14"/>
                                        </p:tgtEl>
                                      </p:cBhvr>
                                      <p:to x="100000" y="100000"/>
                                    </p:animScale>
                                  </p:childTnLst>
                                </p:cTn>
                              </p:par>
                            </p:childTnLst>
                          </p:cTn>
                        </p:par>
                        <p:par>
                          <p:cTn id="66" fill="hold">
                            <p:stCondLst>
                              <p:cond delay="4400"/>
                            </p:stCondLst>
                            <p:childTnLst>
                              <p:par>
                                <p:cTn id="67" presetID="21" presetClass="entr" presetSubtype="1" fill="hold"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heel(1)">
                                      <p:cBhvr>
                                        <p:cTn id="69" dur="500"/>
                                        <p:tgtEl>
                                          <p:spTgt spid="10"/>
                                        </p:tgtEl>
                                      </p:cBhvr>
                                    </p:animEffect>
                                  </p:childTnLst>
                                </p:cTn>
                              </p:par>
                            </p:childTnLst>
                          </p:cTn>
                        </p:par>
                        <p:par>
                          <p:cTn id="70" fill="hold">
                            <p:stCondLst>
                              <p:cond delay="4900"/>
                            </p:stCondLst>
                            <p:childTnLst>
                              <p:par>
                                <p:cTn id="71" presetID="16" presetClass="entr" presetSubtype="21" fill="hold" grpId="0" nodeType="after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barn(inVertical)">
                                      <p:cBhvr>
                                        <p:cTn id="7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81332" y="663197"/>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680172" y="7691354"/>
            <a:ext cx="4641785" cy="2765632"/>
          </a:xfrm>
          <a:custGeom>
            <a:avLst/>
            <a:gdLst/>
            <a:ahLst/>
            <a:cxnLst/>
            <a:rect l="l" t="t" r="r" b="b"/>
            <a:pathLst>
              <a:path w="4641785" h="2765632">
                <a:moveTo>
                  <a:pt x="0" y="0"/>
                </a:moveTo>
                <a:lnTo>
                  <a:pt x="4641785" y="0"/>
                </a:lnTo>
                <a:lnTo>
                  <a:pt x="4641785" y="2765633"/>
                </a:lnTo>
                <a:lnTo>
                  <a:pt x="0" y="2765633"/>
                </a:lnTo>
                <a:lnTo>
                  <a:pt x="0" y="0"/>
                </a:lnTo>
                <a:close/>
              </a:path>
            </a:pathLst>
          </a:custGeom>
          <a:blipFill>
            <a:blip r:embed="rId2"/>
            <a:stretch>
              <a:fillRect/>
            </a:stretch>
          </a:blipFill>
        </p:spPr>
      </p:sp>
      <p:sp>
        <p:nvSpPr>
          <p:cNvPr id="6" name="Freeform 6"/>
          <p:cNvSpPr/>
          <p:nvPr/>
        </p:nvSpPr>
        <p:spPr>
          <a:xfrm>
            <a:off x="-1267108" y="-350812"/>
            <a:ext cx="4679573" cy="2987909"/>
          </a:xfrm>
          <a:custGeom>
            <a:avLst/>
            <a:gdLst/>
            <a:ahLst/>
            <a:cxnLst/>
            <a:rect l="l" t="t" r="r" b="b"/>
            <a:pathLst>
              <a:path w="4679573" h="2987909">
                <a:moveTo>
                  <a:pt x="0" y="0"/>
                </a:moveTo>
                <a:lnTo>
                  <a:pt x="4679573" y="0"/>
                </a:lnTo>
                <a:lnTo>
                  <a:pt x="4679573" y="2987909"/>
                </a:lnTo>
                <a:lnTo>
                  <a:pt x="0" y="2987909"/>
                </a:lnTo>
                <a:lnTo>
                  <a:pt x="0" y="0"/>
                </a:lnTo>
                <a:close/>
              </a:path>
            </a:pathLst>
          </a:custGeom>
          <a:blipFill>
            <a:blip r:embed="rId3">
              <a:extLst>
                <a:ext uri="{96DAC541-7B7A-43D3-8B79-37D633B846F1}">
                  <asvg:svgBlip xmlns:asvg="http://schemas.microsoft.com/office/drawing/2016/SVG/main" xmlns="" r:embed="rId4"/>
                </a:ext>
              </a:extLst>
            </a:blip>
            <a:stretch>
              <a:fillRect l="-21972" t="-1538"/>
            </a:stretch>
          </a:blipFill>
        </p:spPr>
      </p:sp>
      <p:sp>
        <p:nvSpPr>
          <p:cNvPr id="8" name="Freeform 8"/>
          <p:cNvSpPr/>
          <p:nvPr/>
        </p:nvSpPr>
        <p:spPr>
          <a:xfrm flipH="1">
            <a:off x="405315" y="7438937"/>
            <a:ext cx="3987514" cy="2848063"/>
          </a:xfrm>
          <a:custGeom>
            <a:avLst/>
            <a:gdLst/>
            <a:ahLst/>
            <a:cxnLst/>
            <a:rect l="l" t="t" r="r" b="b"/>
            <a:pathLst>
              <a:path w="3987514" h="2848063">
                <a:moveTo>
                  <a:pt x="3987513" y="0"/>
                </a:moveTo>
                <a:lnTo>
                  <a:pt x="0" y="0"/>
                </a:lnTo>
                <a:lnTo>
                  <a:pt x="0" y="2848063"/>
                </a:lnTo>
                <a:lnTo>
                  <a:pt x="3987513" y="2848063"/>
                </a:lnTo>
                <a:lnTo>
                  <a:pt x="3987513" y="0"/>
                </a:lnTo>
                <a:close/>
              </a:path>
            </a:pathLst>
          </a:custGeom>
          <a:blipFill>
            <a:blip r:embed="rId5">
              <a:extLst>
                <a:ext uri="{96DAC541-7B7A-43D3-8B79-37D633B846F1}">
                  <asvg:svgBlip xmlns:asvg="http://schemas.microsoft.com/office/drawing/2016/SVG/main" xmlns="" r:embed="rId6"/>
                </a:ext>
              </a:extLst>
            </a:blip>
            <a:stretch>
              <a:fillRect b="-89783"/>
            </a:stretch>
          </a:blipFill>
        </p:spPr>
      </p:sp>
      <p:sp>
        <p:nvSpPr>
          <p:cNvPr id="10" name="Freeform 10"/>
          <p:cNvSpPr/>
          <p:nvPr/>
        </p:nvSpPr>
        <p:spPr>
          <a:xfrm>
            <a:off x="16230451" y="1453698"/>
            <a:ext cx="1225723" cy="1316201"/>
          </a:xfrm>
          <a:custGeom>
            <a:avLst/>
            <a:gdLst/>
            <a:ahLst/>
            <a:cxnLst/>
            <a:rect l="l" t="t" r="r" b="b"/>
            <a:pathLst>
              <a:path w="1225723" h="1316201">
                <a:moveTo>
                  <a:pt x="0" y="0"/>
                </a:moveTo>
                <a:lnTo>
                  <a:pt x="1225723" y="0"/>
                </a:lnTo>
                <a:lnTo>
                  <a:pt x="1225723" y="1316201"/>
                </a:lnTo>
                <a:lnTo>
                  <a:pt x="0" y="1316201"/>
                </a:lnTo>
                <a:lnTo>
                  <a:pt x="0" y="0"/>
                </a:lnTo>
                <a:close/>
              </a:path>
            </a:pathLst>
          </a:custGeom>
          <a:blipFill>
            <a:blip r:embed="rId7">
              <a:extLst>
                <a:ext uri="{96DAC541-7B7A-43D3-8B79-37D633B846F1}">
                  <asvg:svgBlip xmlns:asvg="http://schemas.microsoft.com/office/drawing/2016/SVG/main" xmlns="" r:embed="rId8"/>
                </a:ext>
              </a:extLst>
            </a:blip>
            <a:stretch>
              <a:fillRect l="-246415" t="-129667"/>
            </a:stretch>
          </a:blipFill>
        </p:spPr>
      </p:sp>
      <p:sp>
        <p:nvSpPr>
          <p:cNvPr id="11" name="Freeform 11"/>
          <p:cNvSpPr/>
          <p:nvPr/>
        </p:nvSpPr>
        <p:spPr>
          <a:xfrm>
            <a:off x="15680172" y="441675"/>
            <a:ext cx="702256" cy="1082762"/>
          </a:xfrm>
          <a:custGeom>
            <a:avLst/>
            <a:gdLst/>
            <a:ahLst/>
            <a:cxnLst/>
            <a:rect l="l" t="t" r="r" b="b"/>
            <a:pathLst>
              <a:path w="702256" h="1082762">
                <a:moveTo>
                  <a:pt x="0" y="0"/>
                </a:moveTo>
                <a:lnTo>
                  <a:pt x="702255" y="0"/>
                </a:lnTo>
                <a:lnTo>
                  <a:pt x="702255" y="1082762"/>
                </a:lnTo>
                <a:lnTo>
                  <a:pt x="0" y="1082762"/>
                </a:lnTo>
                <a:lnTo>
                  <a:pt x="0" y="0"/>
                </a:lnTo>
                <a:close/>
              </a:path>
            </a:pathLst>
          </a:custGeom>
          <a:blipFill>
            <a:blip r:embed="rId9">
              <a:extLst>
                <a:ext uri="{96DAC541-7B7A-43D3-8B79-37D633B846F1}">
                  <asvg:svgBlip xmlns:asvg="http://schemas.microsoft.com/office/drawing/2016/SVG/main" xmlns="" r:embed="rId10"/>
                </a:ext>
              </a:extLst>
            </a:blip>
            <a:stretch>
              <a:fillRect l="-921663" b="-583763"/>
            </a:stretch>
          </a:blipFill>
        </p:spPr>
      </p:sp>
      <p:sp>
        <p:nvSpPr>
          <p:cNvPr id="12" name="Freeform 12"/>
          <p:cNvSpPr/>
          <p:nvPr/>
        </p:nvSpPr>
        <p:spPr>
          <a:xfrm>
            <a:off x="14977916" y="2153221"/>
            <a:ext cx="702256" cy="1082762"/>
          </a:xfrm>
          <a:custGeom>
            <a:avLst/>
            <a:gdLst/>
            <a:ahLst/>
            <a:cxnLst/>
            <a:rect l="l" t="t" r="r" b="b"/>
            <a:pathLst>
              <a:path w="702256" h="1082762">
                <a:moveTo>
                  <a:pt x="0" y="0"/>
                </a:moveTo>
                <a:lnTo>
                  <a:pt x="702256" y="0"/>
                </a:lnTo>
                <a:lnTo>
                  <a:pt x="702256" y="1082762"/>
                </a:lnTo>
                <a:lnTo>
                  <a:pt x="0" y="1082762"/>
                </a:lnTo>
                <a:lnTo>
                  <a:pt x="0" y="0"/>
                </a:lnTo>
                <a:close/>
              </a:path>
            </a:pathLst>
          </a:custGeom>
          <a:blipFill>
            <a:blip r:embed="rId9">
              <a:extLst>
                <a:ext uri="{96DAC541-7B7A-43D3-8B79-37D633B846F1}">
                  <asvg:svgBlip xmlns:asvg="http://schemas.microsoft.com/office/drawing/2016/SVG/main" xmlns="" r:embed="rId10"/>
                </a:ext>
              </a:extLst>
            </a:blip>
            <a:stretch>
              <a:fillRect l="-921663" b="-583763"/>
            </a:stretch>
          </a:blipFill>
        </p:spPr>
      </p:sp>
      <p:sp>
        <p:nvSpPr>
          <p:cNvPr id="7" name="Rectangle 6">
            <a:extLst>
              <a:ext uri="{FF2B5EF4-FFF2-40B4-BE49-F238E27FC236}">
                <a16:creationId xmlns:a16="http://schemas.microsoft.com/office/drawing/2014/main" id="{E55DBB53-02C7-A399-F6C4-3F21C6744EF5}"/>
              </a:ext>
            </a:extLst>
          </p:cNvPr>
          <p:cNvSpPr/>
          <p:nvPr/>
        </p:nvSpPr>
        <p:spPr>
          <a:xfrm>
            <a:off x="8268993" y="986520"/>
            <a:ext cx="2763898" cy="743473"/>
          </a:xfrm>
          <a:prstGeom prst="rect">
            <a:avLst/>
          </a:prstGeom>
        </p:spPr>
        <p:txBody>
          <a:bodyPr wrap="none">
            <a:spAutoFit/>
          </a:bodyPr>
          <a:lstStyle/>
          <a:p>
            <a:pPr algn="just">
              <a:lnSpc>
                <a:spcPct val="115000"/>
              </a:lnSpc>
            </a:pPr>
            <a:r>
              <a:rPr lang="en-US" sz="4000" b="1" dirty="0">
                <a:solidFill>
                  <a:srgbClr val="C00000"/>
                </a:solidFill>
                <a:latin typeface="Times New Roman" panose="02020603050405020304" pitchFamily="18" charset="0"/>
                <a:ea typeface="Times New Roman" panose="02020603050405020304" pitchFamily="18" charset="0"/>
              </a:rPr>
              <a:t>I. MỞ ĐẦU</a:t>
            </a:r>
            <a:endParaRPr lang="en-US" sz="4000" dirty="0">
              <a:solidFill>
                <a:srgbClr val="C00000"/>
              </a:solidFill>
              <a:latin typeface="Times New Roman" panose="02020603050405020304" pitchFamily="18" charset="0"/>
              <a:ea typeface="Times New Roman" panose="02020603050405020304" pitchFamily="18" charset="0"/>
            </a:endParaRPr>
          </a:p>
        </p:txBody>
      </p:sp>
      <p:sp>
        <p:nvSpPr>
          <p:cNvPr id="13" name="Left Arrow Callout 9">
            <a:extLst>
              <a:ext uri="{FF2B5EF4-FFF2-40B4-BE49-F238E27FC236}">
                <a16:creationId xmlns:a16="http://schemas.microsoft.com/office/drawing/2014/main" id="{B71CD4B1-475D-8C8C-4D3B-311797A5562B}"/>
              </a:ext>
            </a:extLst>
          </p:cNvPr>
          <p:cNvSpPr/>
          <p:nvPr/>
        </p:nvSpPr>
        <p:spPr>
          <a:xfrm flipH="1">
            <a:off x="1409498" y="3682482"/>
            <a:ext cx="4426128" cy="3909917"/>
          </a:xfrm>
          <a:prstGeom prst="leftArrowCallout">
            <a:avLst/>
          </a:prstGeom>
          <a:solidFill>
            <a:srgbClr val="92D050"/>
          </a:solidFill>
          <a:ln w="25400" cap="flat" cmpd="sng" algn="ctr">
            <a:solidFill>
              <a:srgbClr val="FFC000"/>
            </a:solidFill>
            <a:prstDash val="solid"/>
          </a:ln>
          <a:effectLst/>
        </p:spPr>
        <p:txBody>
          <a:bodyPr rtlCol="0" anchor="ctr"/>
          <a:lstStyle/>
          <a:p>
            <a:pPr algn="ctr">
              <a:lnSpc>
                <a:spcPct val="115000"/>
              </a:lnSpc>
            </a:pPr>
            <a:r>
              <a:rPr lang="en-US" sz="3600" b="1" dirty="0" err="1">
                <a:solidFill>
                  <a:srgbClr val="0033CC"/>
                </a:solidFill>
                <a:latin typeface="Times New Roman" panose="02020603050405020304" pitchFamily="18" charset="0"/>
                <a:ea typeface="Times New Roman" panose="02020603050405020304" pitchFamily="18" charset="0"/>
              </a:rPr>
              <a:t>Trẻ</a:t>
            </a:r>
            <a:r>
              <a:rPr lang="en-US" sz="3600" b="1" dirty="0">
                <a:solidFill>
                  <a:srgbClr val="0033CC"/>
                </a:solidFill>
                <a:latin typeface="Times New Roman" panose="02020603050405020304" pitchFamily="18" charset="0"/>
                <a:ea typeface="Times New Roman" panose="02020603050405020304" pitchFamily="18" charset="0"/>
              </a:rPr>
              <a:t> </a:t>
            </a:r>
          </a:p>
          <a:p>
            <a:pPr algn="ctr">
              <a:lnSpc>
                <a:spcPct val="115000"/>
              </a:lnSpc>
            </a:pPr>
            <a:r>
              <a:rPr lang="en-US" sz="3600" b="1" dirty="0">
                <a:solidFill>
                  <a:srgbClr val="0033CC"/>
                </a:solidFill>
                <a:latin typeface="Times New Roman" panose="02020603050405020304" pitchFamily="18" charset="0"/>
                <a:ea typeface="Times New Roman" panose="02020603050405020304" pitchFamily="18" charset="0"/>
              </a:rPr>
              <a:t>24-36 </a:t>
            </a:r>
            <a:r>
              <a:rPr lang="en-US" sz="3600" b="1" dirty="0" err="1">
                <a:solidFill>
                  <a:srgbClr val="0033CC"/>
                </a:solidFill>
                <a:latin typeface="Times New Roman" panose="02020603050405020304" pitchFamily="18" charset="0"/>
                <a:ea typeface="Times New Roman" panose="02020603050405020304" pitchFamily="18" charset="0"/>
              </a:rPr>
              <a:t>tháng</a:t>
            </a:r>
            <a:r>
              <a:rPr lang="en-US" sz="3600" b="1" dirty="0">
                <a:solidFill>
                  <a:srgbClr val="0033CC"/>
                </a:solidFill>
                <a:latin typeface="Times New Roman" panose="02020603050405020304" pitchFamily="18" charset="0"/>
                <a:ea typeface="Times New Roman" panose="02020603050405020304" pitchFamily="18" charset="0"/>
              </a:rPr>
              <a:t> </a:t>
            </a:r>
            <a:r>
              <a:rPr lang="en-US" sz="3600" b="1" dirty="0" err="1">
                <a:solidFill>
                  <a:srgbClr val="0033CC"/>
                </a:solidFill>
                <a:latin typeface="Times New Roman" panose="02020603050405020304" pitchFamily="18" charset="0"/>
                <a:ea typeface="Times New Roman" panose="02020603050405020304" pitchFamily="18" charset="0"/>
              </a:rPr>
              <a:t>tuổi</a:t>
            </a:r>
            <a:r>
              <a:rPr lang="en-US" sz="3600" b="1" dirty="0">
                <a:solidFill>
                  <a:srgbClr val="0033CC"/>
                </a:solidFill>
                <a:latin typeface="Times New Roman" panose="02020603050405020304" pitchFamily="18" charset="0"/>
                <a:ea typeface="Times New Roman" panose="02020603050405020304" pitchFamily="18" charset="0"/>
              </a:rPr>
              <a:t> </a:t>
            </a:r>
            <a:r>
              <a:rPr lang="en-US" sz="3600" b="1" dirty="0" err="1">
                <a:solidFill>
                  <a:srgbClr val="0033CC"/>
                </a:solidFill>
                <a:latin typeface="Times New Roman" panose="02020603050405020304" pitchFamily="18" charset="0"/>
                <a:ea typeface="Times New Roman" panose="02020603050405020304" pitchFamily="18" charset="0"/>
              </a:rPr>
              <a:t>Lớp</a:t>
            </a:r>
            <a:r>
              <a:rPr lang="en-US" sz="3600" b="1" dirty="0">
                <a:solidFill>
                  <a:srgbClr val="0033CC"/>
                </a:solidFill>
                <a:latin typeface="Times New Roman" panose="02020603050405020304" pitchFamily="18" charset="0"/>
                <a:ea typeface="Times New Roman" panose="02020603050405020304" pitchFamily="18" charset="0"/>
              </a:rPr>
              <a:t> NT2 </a:t>
            </a:r>
            <a:r>
              <a:rPr lang="en-US" sz="3600" b="1" dirty="0" err="1">
                <a:solidFill>
                  <a:srgbClr val="0033CC"/>
                </a:solidFill>
                <a:latin typeface="Times New Roman" panose="02020603050405020304" pitchFamily="18" charset="0"/>
                <a:ea typeface="Times New Roman" panose="02020603050405020304" pitchFamily="18" charset="0"/>
              </a:rPr>
              <a:t>Trường</a:t>
            </a:r>
            <a:r>
              <a:rPr lang="en-US" sz="3600" b="1" dirty="0">
                <a:solidFill>
                  <a:srgbClr val="0033CC"/>
                </a:solidFill>
                <a:latin typeface="Times New Roman" panose="02020603050405020304" pitchFamily="18" charset="0"/>
                <a:ea typeface="Times New Roman" panose="02020603050405020304" pitchFamily="18" charset="0"/>
              </a:rPr>
              <a:t> </a:t>
            </a:r>
            <a:r>
              <a:rPr lang="en-US" sz="3600" b="1" dirty="0" err="1">
                <a:solidFill>
                  <a:srgbClr val="0033CC"/>
                </a:solidFill>
                <a:latin typeface="Times New Roman" panose="02020603050405020304" pitchFamily="18" charset="0"/>
                <a:ea typeface="Times New Roman" panose="02020603050405020304" pitchFamily="18" charset="0"/>
              </a:rPr>
              <a:t>mầm</a:t>
            </a:r>
            <a:r>
              <a:rPr lang="en-US" sz="3600" b="1" dirty="0">
                <a:solidFill>
                  <a:srgbClr val="0033CC"/>
                </a:solidFill>
                <a:latin typeface="Times New Roman" panose="02020603050405020304" pitchFamily="18" charset="0"/>
                <a:ea typeface="Times New Roman" panose="02020603050405020304" pitchFamily="18" charset="0"/>
              </a:rPr>
              <a:t> non </a:t>
            </a:r>
            <a:r>
              <a:rPr lang="en-US" sz="3600" b="1" dirty="0" err="1">
                <a:solidFill>
                  <a:srgbClr val="0033CC"/>
                </a:solidFill>
                <a:latin typeface="Times New Roman" panose="02020603050405020304" pitchFamily="18" charset="0"/>
                <a:ea typeface="Times New Roman" panose="02020603050405020304" pitchFamily="18" charset="0"/>
              </a:rPr>
              <a:t>Lê</a:t>
            </a:r>
            <a:r>
              <a:rPr lang="en-US" sz="3600" b="1" dirty="0">
                <a:solidFill>
                  <a:srgbClr val="0033CC"/>
                </a:solidFill>
                <a:latin typeface="Times New Roman" panose="02020603050405020304" pitchFamily="18" charset="0"/>
                <a:ea typeface="Times New Roman" panose="02020603050405020304" pitchFamily="18" charset="0"/>
              </a:rPr>
              <a:t> </a:t>
            </a:r>
            <a:r>
              <a:rPr lang="en-US" sz="3600" b="1" dirty="0" err="1">
                <a:solidFill>
                  <a:srgbClr val="0033CC"/>
                </a:solidFill>
                <a:latin typeface="Times New Roman" panose="02020603050405020304" pitchFamily="18" charset="0"/>
                <a:ea typeface="Times New Roman" panose="02020603050405020304" pitchFamily="18" charset="0"/>
              </a:rPr>
              <a:t>Thiện</a:t>
            </a:r>
            <a:endParaRPr lang="en-US" sz="3600" b="1" dirty="0">
              <a:solidFill>
                <a:srgbClr val="0033CC"/>
              </a:solidFill>
              <a:latin typeface="Times New Roman" panose="02020603050405020304" pitchFamily="18" charset="0"/>
              <a:ea typeface="Times New Roman" panose="02020603050405020304" pitchFamily="18" charset="0"/>
            </a:endParaRPr>
          </a:p>
        </p:txBody>
      </p:sp>
      <p:pic>
        <p:nvPicPr>
          <p:cNvPr id="14" name="Picture 3" descr="C:\Users\An\Downloads\nt2.jpg">
            <a:extLst>
              <a:ext uri="{FF2B5EF4-FFF2-40B4-BE49-F238E27FC236}">
                <a16:creationId xmlns:a16="http://schemas.microsoft.com/office/drawing/2014/main" id="{DAAC5D11-7572-F4A3-C85B-E39FADA8C06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8970"/>
          <a:stretch/>
        </p:blipFill>
        <p:spPr bwMode="auto">
          <a:xfrm>
            <a:off x="5835626" y="1796900"/>
            <a:ext cx="10294751" cy="68674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ctangle: Rounded Corners 14">
            <a:extLst>
              <a:ext uri="{FF2B5EF4-FFF2-40B4-BE49-F238E27FC236}">
                <a16:creationId xmlns:a16="http://schemas.microsoft.com/office/drawing/2014/main" id="{DC735CB2-D913-B58A-D0B6-1207995FA67A}"/>
              </a:ext>
            </a:extLst>
          </p:cNvPr>
          <p:cNvSpPr/>
          <p:nvPr/>
        </p:nvSpPr>
        <p:spPr>
          <a:xfrm>
            <a:off x="1896613" y="1701951"/>
            <a:ext cx="3279412" cy="1316198"/>
          </a:xfrm>
          <a:prstGeom prst="roundRect">
            <a:avLst/>
          </a:prstGeom>
          <a:solidFill>
            <a:srgbClr val="FFC000"/>
          </a:solidFill>
          <a:ln w="12700" cap="flat" cmpd="sng" algn="ctr">
            <a:solidFill>
              <a:srgbClr val="FFC000">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tượng</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nghiên</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cứu</a:t>
            </a:r>
            <a:endPar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500"/>
                                        <p:tgtEl>
                                          <p:spTgt spid="13"/>
                                        </p:tgtEl>
                                      </p:cBhvr>
                                    </p:animEffect>
                                  </p:childTnLst>
                                </p:cTn>
                              </p:par>
                            </p:childTnLst>
                          </p:cTn>
                        </p:par>
                        <p:par>
                          <p:cTn id="21" fill="hold">
                            <p:stCondLst>
                              <p:cond delay="2000"/>
                            </p:stCondLst>
                            <p:childTnLst>
                              <p:par>
                                <p:cTn id="22" presetID="16" presetClass="entr" presetSubtype="2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200"/>
                                        <p:tgtEl>
                                          <p:spTgt spid="14"/>
                                        </p:tgtEl>
                                      </p:cBhvr>
                                    </p:animEffect>
                                  </p:childTnLst>
                                </p:cTn>
                              </p:par>
                            </p:childTnLst>
                          </p:cTn>
                        </p:par>
                        <p:par>
                          <p:cTn id="25" fill="hold">
                            <p:stCondLst>
                              <p:cond delay="2200"/>
                            </p:stCondLst>
                            <p:childTnLst>
                              <p:par>
                                <p:cTn id="26" presetID="21" presetClass="entr" presetSubtype="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
                                        <p:tgtEl>
                                          <p:spTgt spid="8"/>
                                        </p:tgtEl>
                                      </p:cBhvr>
                                    </p:animEffect>
                                  </p:childTnLst>
                                </p:cTn>
                              </p:par>
                            </p:childTnLst>
                          </p:cTn>
                        </p:par>
                        <p:par>
                          <p:cTn id="29" fill="hold">
                            <p:stCondLst>
                              <p:cond delay="24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400"/>
                                        <p:tgtEl>
                                          <p:spTgt spid="10"/>
                                        </p:tgtEl>
                                      </p:cBhvr>
                                    </p:animEffect>
                                  </p:childTnLst>
                                </p:cTn>
                              </p:par>
                            </p:childTnLst>
                          </p:cTn>
                        </p:par>
                        <p:par>
                          <p:cTn id="33" fill="hold">
                            <p:stCondLst>
                              <p:cond delay="28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a:extLst>
            <a:ext uri="{FF2B5EF4-FFF2-40B4-BE49-F238E27FC236}">
              <a16:creationId xmlns:a16="http://schemas.microsoft.com/office/drawing/2014/main" id="{11409749-D95D-AA84-456C-31BC831BA77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D3E36EB-AE4B-3A7C-1376-5E5C16CA945D}"/>
              </a:ext>
            </a:extLst>
          </p:cNvPr>
          <p:cNvGrpSpPr/>
          <p:nvPr/>
        </p:nvGrpSpPr>
        <p:grpSpPr>
          <a:xfrm>
            <a:off x="484100" y="646619"/>
            <a:ext cx="17119732" cy="9003288"/>
            <a:chOff x="0" y="0"/>
            <a:chExt cx="4508901" cy="2371236"/>
          </a:xfrm>
        </p:grpSpPr>
        <p:sp>
          <p:nvSpPr>
            <p:cNvPr id="3" name="Freeform 3">
              <a:extLst>
                <a:ext uri="{FF2B5EF4-FFF2-40B4-BE49-F238E27FC236}">
                  <a16:creationId xmlns:a16="http://schemas.microsoft.com/office/drawing/2014/main" id="{D7368E0F-D20E-CD0E-6645-59D9ABEC1E47}"/>
                </a:ext>
              </a:extLst>
            </p:cNvPr>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sp>
        <p:sp>
          <p:nvSpPr>
            <p:cNvPr id="4" name="TextBox 4">
              <a:extLst>
                <a:ext uri="{FF2B5EF4-FFF2-40B4-BE49-F238E27FC236}">
                  <a16:creationId xmlns:a16="http://schemas.microsoft.com/office/drawing/2014/main" id="{381B50DB-BC42-6F2F-ECBB-5E5A96DF49A7}"/>
                </a:ext>
              </a:extLst>
            </p:cNvPr>
            <p:cNvSpPr txBox="1"/>
            <p:nvPr/>
          </p:nvSpPr>
          <p:spPr>
            <a:xfrm>
              <a:off x="0" y="-47625"/>
              <a:ext cx="4508901" cy="241886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577878A7-420F-D129-039B-968E92393DC2}"/>
              </a:ext>
            </a:extLst>
          </p:cNvPr>
          <p:cNvSpPr/>
          <p:nvPr/>
        </p:nvSpPr>
        <p:spPr>
          <a:xfrm>
            <a:off x="14277361" y="7974292"/>
            <a:ext cx="4641785" cy="2765632"/>
          </a:xfrm>
          <a:custGeom>
            <a:avLst/>
            <a:gdLst/>
            <a:ahLst/>
            <a:cxnLst/>
            <a:rect l="l" t="t" r="r" b="b"/>
            <a:pathLst>
              <a:path w="4641785" h="2765632">
                <a:moveTo>
                  <a:pt x="0" y="0"/>
                </a:moveTo>
                <a:lnTo>
                  <a:pt x="4641785" y="0"/>
                </a:lnTo>
                <a:lnTo>
                  <a:pt x="4641785" y="2765633"/>
                </a:lnTo>
                <a:lnTo>
                  <a:pt x="0" y="2765633"/>
                </a:lnTo>
                <a:lnTo>
                  <a:pt x="0" y="0"/>
                </a:lnTo>
                <a:close/>
              </a:path>
            </a:pathLst>
          </a:custGeom>
          <a:blipFill>
            <a:blip r:embed="rId2"/>
            <a:stretch>
              <a:fillRect/>
            </a:stretch>
          </a:blipFill>
        </p:spPr>
      </p:sp>
      <p:sp>
        <p:nvSpPr>
          <p:cNvPr id="6" name="Freeform 6">
            <a:extLst>
              <a:ext uri="{FF2B5EF4-FFF2-40B4-BE49-F238E27FC236}">
                <a16:creationId xmlns:a16="http://schemas.microsoft.com/office/drawing/2014/main" id="{1E5ACA7E-FF1E-A0A4-2299-A2ADB1039E5C}"/>
              </a:ext>
            </a:extLst>
          </p:cNvPr>
          <p:cNvSpPr/>
          <p:nvPr/>
        </p:nvSpPr>
        <p:spPr>
          <a:xfrm>
            <a:off x="-1193808" y="-179910"/>
            <a:ext cx="4679573" cy="2987909"/>
          </a:xfrm>
          <a:custGeom>
            <a:avLst/>
            <a:gdLst/>
            <a:ahLst/>
            <a:cxnLst/>
            <a:rect l="l" t="t" r="r" b="b"/>
            <a:pathLst>
              <a:path w="4679573" h="2987909">
                <a:moveTo>
                  <a:pt x="0" y="0"/>
                </a:moveTo>
                <a:lnTo>
                  <a:pt x="4679573" y="0"/>
                </a:lnTo>
                <a:lnTo>
                  <a:pt x="4679573" y="2987909"/>
                </a:lnTo>
                <a:lnTo>
                  <a:pt x="0" y="2987909"/>
                </a:lnTo>
                <a:lnTo>
                  <a:pt x="0" y="0"/>
                </a:lnTo>
                <a:close/>
              </a:path>
            </a:pathLst>
          </a:custGeom>
          <a:blipFill>
            <a:blip r:embed="rId3">
              <a:extLst>
                <a:ext uri="{96DAC541-7B7A-43D3-8B79-37D633B846F1}">
                  <asvg:svgBlip xmlns:asvg="http://schemas.microsoft.com/office/drawing/2016/SVG/main" xmlns="" r:embed="rId4"/>
                </a:ext>
              </a:extLst>
            </a:blip>
            <a:stretch>
              <a:fillRect l="-21972" t="-1538"/>
            </a:stretch>
          </a:blipFill>
        </p:spPr>
      </p:sp>
      <p:sp>
        <p:nvSpPr>
          <p:cNvPr id="8" name="Freeform 8">
            <a:extLst>
              <a:ext uri="{FF2B5EF4-FFF2-40B4-BE49-F238E27FC236}">
                <a16:creationId xmlns:a16="http://schemas.microsoft.com/office/drawing/2014/main" id="{5A271AA4-3E9A-8F03-905B-E46F48707940}"/>
              </a:ext>
            </a:extLst>
          </p:cNvPr>
          <p:cNvSpPr/>
          <p:nvPr/>
        </p:nvSpPr>
        <p:spPr>
          <a:xfrm flipH="1">
            <a:off x="405315" y="7438937"/>
            <a:ext cx="3987514" cy="2848063"/>
          </a:xfrm>
          <a:custGeom>
            <a:avLst/>
            <a:gdLst/>
            <a:ahLst/>
            <a:cxnLst/>
            <a:rect l="l" t="t" r="r" b="b"/>
            <a:pathLst>
              <a:path w="3987514" h="2848063">
                <a:moveTo>
                  <a:pt x="3987513" y="0"/>
                </a:moveTo>
                <a:lnTo>
                  <a:pt x="0" y="0"/>
                </a:lnTo>
                <a:lnTo>
                  <a:pt x="0" y="2848063"/>
                </a:lnTo>
                <a:lnTo>
                  <a:pt x="3987513" y="2848063"/>
                </a:lnTo>
                <a:lnTo>
                  <a:pt x="3987513" y="0"/>
                </a:lnTo>
                <a:close/>
              </a:path>
            </a:pathLst>
          </a:custGeom>
          <a:blipFill>
            <a:blip r:embed="rId5">
              <a:extLst>
                <a:ext uri="{96DAC541-7B7A-43D3-8B79-37D633B846F1}">
                  <asvg:svgBlip xmlns:asvg="http://schemas.microsoft.com/office/drawing/2016/SVG/main" xmlns="" r:embed="rId6"/>
                </a:ext>
              </a:extLst>
            </a:blip>
            <a:stretch>
              <a:fillRect b="-89783"/>
            </a:stretch>
          </a:blipFill>
        </p:spPr>
      </p:sp>
      <p:sp>
        <p:nvSpPr>
          <p:cNvPr id="10" name="Freeform 10">
            <a:extLst>
              <a:ext uri="{FF2B5EF4-FFF2-40B4-BE49-F238E27FC236}">
                <a16:creationId xmlns:a16="http://schemas.microsoft.com/office/drawing/2014/main" id="{AD22A9FC-4F24-EA1D-37F2-89E076B8BD99}"/>
              </a:ext>
            </a:extLst>
          </p:cNvPr>
          <p:cNvSpPr/>
          <p:nvPr/>
        </p:nvSpPr>
        <p:spPr>
          <a:xfrm>
            <a:off x="16230451" y="1453698"/>
            <a:ext cx="1225723" cy="1316201"/>
          </a:xfrm>
          <a:custGeom>
            <a:avLst/>
            <a:gdLst/>
            <a:ahLst/>
            <a:cxnLst/>
            <a:rect l="l" t="t" r="r" b="b"/>
            <a:pathLst>
              <a:path w="1225723" h="1316201">
                <a:moveTo>
                  <a:pt x="0" y="0"/>
                </a:moveTo>
                <a:lnTo>
                  <a:pt x="1225723" y="0"/>
                </a:lnTo>
                <a:lnTo>
                  <a:pt x="1225723" y="1316201"/>
                </a:lnTo>
                <a:lnTo>
                  <a:pt x="0" y="1316201"/>
                </a:lnTo>
                <a:lnTo>
                  <a:pt x="0" y="0"/>
                </a:lnTo>
                <a:close/>
              </a:path>
            </a:pathLst>
          </a:custGeom>
          <a:blipFill>
            <a:blip r:embed="rId7">
              <a:extLst>
                <a:ext uri="{96DAC541-7B7A-43D3-8B79-37D633B846F1}">
                  <asvg:svgBlip xmlns:asvg="http://schemas.microsoft.com/office/drawing/2016/SVG/main" xmlns="" r:embed="rId8"/>
                </a:ext>
              </a:extLst>
            </a:blip>
            <a:stretch>
              <a:fillRect l="-246415" t="-129667"/>
            </a:stretch>
          </a:blipFill>
        </p:spPr>
      </p:sp>
      <p:sp>
        <p:nvSpPr>
          <p:cNvPr id="11" name="Freeform 11">
            <a:extLst>
              <a:ext uri="{FF2B5EF4-FFF2-40B4-BE49-F238E27FC236}">
                <a16:creationId xmlns:a16="http://schemas.microsoft.com/office/drawing/2014/main" id="{AE236777-D3BE-09CA-B82E-A4973EAB46AA}"/>
              </a:ext>
            </a:extLst>
          </p:cNvPr>
          <p:cNvSpPr/>
          <p:nvPr/>
        </p:nvSpPr>
        <p:spPr>
          <a:xfrm>
            <a:off x="16877764" y="2807999"/>
            <a:ext cx="702256" cy="1082762"/>
          </a:xfrm>
          <a:custGeom>
            <a:avLst/>
            <a:gdLst/>
            <a:ahLst/>
            <a:cxnLst/>
            <a:rect l="l" t="t" r="r" b="b"/>
            <a:pathLst>
              <a:path w="702256" h="1082762">
                <a:moveTo>
                  <a:pt x="0" y="0"/>
                </a:moveTo>
                <a:lnTo>
                  <a:pt x="702255" y="0"/>
                </a:lnTo>
                <a:lnTo>
                  <a:pt x="702255" y="1082762"/>
                </a:lnTo>
                <a:lnTo>
                  <a:pt x="0" y="1082762"/>
                </a:lnTo>
                <a:lnTo>
                  <a:pt x="0" y="0"/>
                </a:lnTo>
                <a:close/>
              </a:path>
            </a:pathLst>
          </a:custGeom>
          <a:blipFill>
            <a:blip r:embed="rId9">
              <a:extLst>
                <a:ext uri="{96DAC541-7B7A-43D3-8B79-37D633B846F1}">
                  <asvg:svgBlip xmlns:asvg="http://schemas.microsoft.com/office/drawing/2016/SVG/main" xmlns="" r:embed="rId10"/>
                </a:ext>
              </a:extLst>
            </a:blip>
            <a:stretch>
              <a:fillRect l="-921663" b="-583763"/>
            </a:stretch>
          </a:blipFill>
        </p:spPr>
      </p:sp>
      <p:sp>
        <p:nvSpPr>
          <p:cNvPr id="12" name="Freeform 12">
            <a:extLst>
              <a:ext uri="{FF2B5EF4-FFF2-40B4-BE49-F238E27FC236}">
                <a16:creationId xmlns:a16="http://schemas.microsoft.com/office/drawing/2014/main" id="{9270FFDE-1D9F-A200-A3AE-AAC6301DD0B4}"/>
              </a:ext>
            </a:extLst>
          </p:cNvPr>
          <p:cNvSpPr/>
          <p:nvPr/>
        </p:nvSpPr>
        <p:spPr>
          <a:xfrm>
            <a:off x="16692019" y="637093"/>
            <a:ext cx="702256" cy="1082762"/>
          </a:xfrm>
          <a:custGeom>
            <a:avLst/>
            <a:gdLst/>
            <a:ahLst/>
            <a:cxnLst/>
            <a:rect l="l" t="t" r="r" b="b"/>
            <a:pathLst>
              <a:path w="702256" h="1082762">
                <a:moveTo>
                  <a:pt x="0" y="0"/>
                </a:moveTo>
                <a:lnTo>
                  <a:pt x="702256" y="0"/>
                </a:lnTo>
                <a:lnTo>
                  <a:pt x="702256" y="1082762"/>
                </a:lnTo>
                <a:lnTo>
                  <a:pt x="0" y="1082762"/>
                </a:lnTo>
                <a:lnTo>
                  <a:pt x="0" y="0"/>
                </a:lnTo>
                <a:close/>
              </a:path>
            </a:pathLst>
          </a:custGeom>
          <a:blipFill>
            <a:blip r:embed="rId9">
              <a:extLst>
                <a:ext uri="{96DAC541-7B7A-43D3-8B79-37D633B846F1}">
                  <asvg:svgBlip xmlns:asvg="http://schemas.microsoft.com/office/drawing/2016/SVG/main" xmlns="" r:embed="rId10"/>
                </a:ext>
              </a:extLst>
            </a:blip>
            <a:stretch>
              <a:fillRect l="-921663" b="-583763"/>
            </a:stretch>
          </a:blipFill>
        </p:spPr>
      </p:sp>
      <p:sp>
        <p:nvSpPr>
          <p:cNvPr id="7" name="Rectangle 6">
            <a:extLst>
              <a:ext uri="{FF2B5EF4-FFF2-40B4-BE49-F238E27FC236}">
                <a16:creationId xmlns:a16="http://schemas.microsoft.com/office/drawing/2014/main" id="{039913F3-A8E2-4D7D-BE4C-6CFB3A784AB6}"/>
              </a:ext>
            </a:extLst>
          </p:cNvPr>
          <p:cNvSpPr/>
          <p:nvPr/>
        </p:nvSpPr>
        <p:spPr>
          <a:xfrm>
            <a:off x="8091315" y="1178474"/>
            <a:ext cx="2763898" cy="743473"/>
          </a:xfrm>
          <a:prstGeom prst="rect">
            <a:avLst/>
          </a:prstGeom>
        </p:spPr>
        <p:txBody>
          <a:bodyPr wrap="none">
            <a:spAutoFit/>
          </a:bodyPr>
          <a:lstStyle/>
          <a:p>
            <a:pPr algn="just">
              <a:lnSpc>
                <a:spcPct val="115000"/>
              </a:lnSpc>
            </a:pPr>
            <a:r>
              <a:rPr lang="en-US" sz="4000" b="1" dirty="0">
                <a:solidFill>
                  <a:srgbClr val="C00000"/>
                </a:solidFill>
                <a:latin typeface="Times New Roman" panose="02020603050405020304" pitchFamily="18" charset="0"/>
                <a:ea typeface="Times New Roman" panose="02020603050405020304" pitchFamily="18" charset="0"/>
              </a:rPr>
              <a:t>I. MỞ ĐẦU</a:t>
            </a:r>
            <a:endParaRPr lang="en-US" sz="3600" dirty="0">
              <a:solidFill>
                <a:srgbClr val="C00000"/>
              </a:solidFill>
              <a:latin typeface="Times New Roman" panose="02020603050405020304" pitchFamily="18" charset="0"/>
              <a:ea typeface="Times New Roman" panose="02020603050405020304" pitchFamily="18" charset="0"/>
            </a:endParaRPr>
          </a:p>
        </p:txBody>
      </p:sp>
      <p:pic>
        <p:nvPicPr>
          <p:cNvPr id="13" name="Picture 5">
            <a:extLst>
              <a:ext uri="{FF2B5EF4-FFF2-40B4-BE49-F238E27FC236}">
                <a16:creationId xmlns:a16="http://schemas.microsoft.com/office/drawing/2014/main" id="{1CAB98E1-6377-067A-D2D8-EEC983D43E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2846" y="3319929"/>
            <a:ext cx="10737554" cy="615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Alternate Process 13">
            <a:extLst>
              <a:ext uri="{FF2B5EF4-FFF2-40B4-BE49-F238E27FC236}">
                <a16:creationId xmlns:a16="http://schemas.microsoft.com/office/drawing/2014/main" id="{A82F8F87-348C-86D0-B7F3-B1BC480B8603}"/>
              </a:ext>
            </a:extLst>
          </p:cNvPr>
          <p:cNvSpPr/>
          <p:nvPr/>
        </p:nvSpPr>
        <p:spPr>
          <a:xfrm>
            <a:off x="1611225" y="3915147"/>
            <a:ext cx="4968685" cy="4242924"/>
          </a:xfrm>
          <a:prstGeom prst="flowChartAlternateProcess">
            <a:avLst/>
          </a:prstGeom>
          <a:solidFill>
            <a:srgbClr val="92D05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Giúp</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trẻ</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hứng</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thú</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tham</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gia</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hoạt</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động</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cùng</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cô</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Trẻ</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có</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thể</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tập</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trung</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làm</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theo</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đúng</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hướng</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dẫn</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của</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cô</a:t>
            </a:r>
            <a:endParaRPr kumimoji="0" lang="en-US" sz="4000" b="0" i="0" u="none" strike="noStrike" kern="0" cap="none" spc="0" normalizeH="0" baseline="0" noProof="0" dirty="0">
              <a:ln>
                <a:noFill/>
              </a:ln>
              <a:solidFill>
                <a:sysClr val="window" lastClr="FFFFFF"/>
              </a:solidFill>
              <a:effectLst/>
              <a:uLnTx/>
              <a:uFillTx/>
            </a:endParaRPr>
          </a:p>
        </p:txBody>
      </p:sp>
      <p:sp>
        <p:nvSpPr>
          <p:cNvPr id="15" name="Flowchart: Alternate Process 14">
            <a:extLst>
              <a:ext uri="{FF2B5EF4-FFF2-40B4-BE49-F238E27FC236}">
                <a16:creationId xmlns:a16="http://schemas.microsoft.com/office/drawing/2014/main" id="{F3D8575A-BAAE-9632-B36D-28F6364DC1B2}"/>
              </a:ext>
            </a:extLst>
          </p:cNvPr>
          <p:cNvSpPr/>
          <p:nvPr/>
        </p:nvSpPr>
        <p:spPr>
          <a:xfrm>
            <a:off x="6781801" y="3990319"/>
            <a:ext cx="4503758" cy="4167751"/>
          </a:xfrm>
          <a:prstGeom prst="flowChartAlternateProcess">
            <a:avLst/>
          </a:prstGeom>
          <a:solidFill>
            <a:srgbClr val="FFFF00"/>
          </a:solidFill>
          <a:ln w="25400" cap="flat" cmpd="sng" algn="ctr">
            <a:solidFill>
              <a:srgbClr val="FF0000"/>
            </a:solidFill>
            <a:prstDash val="solid"/>
          </a:ln>
          <a:effectLst/>
        </p:spPr>
        <p:txBody>
          <a:bodyPr rtlCol="0" anchor="ctr"/>
          <a:lstStyle/>
          <a:p>
            <a:pPr indent="457200" algn="just">
              <a:lnSpc>
                <a:spcPct val="120000"/>
              </a:lnSpc>
            </a:pP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Giúp</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trẻ</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có</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khả</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năng</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ghi</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nhớ</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và</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lặp</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lại</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các</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thao</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tác</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cô</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đã</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hướng</a:t>
            </a:r>
            <a:r>
              <a:rPr lang="en-US" sz="4000" dirty="0">
                <a:solidFill>
                  <a:prstClr val="black"/>
                </a:solidFill>
                <a:latin typeface="Times New Roman"/>
                <a:ea typeface="Times New Roman"/>
              </a:rPr>
              <a:t> </a:t>
            </a:r>
            <a:r>
              <a:rPr lang="en-US" sz="4000" dirty="0" err="1">
                <a:solidFill>
                  <a:prstClr val="black"/>
                </a:solidFill>
                <a:latin typeface="Times New Roman"/>
                <a:ea typeface="Times New Roman"/>
              </a:rPr>
              <a:t>dẫn</a:t>
            </a:r>
            <a:endParaRPr lang="en-US" sz="4000" dirty="0">
              <a:solidFill>
                <a:prstClr val="black"/>
              </a:solidFill>
              <a:latin typeface="Times New Roman"/>
              <a:ea typeface="Times New Roman"/>
            </a:endParaRPr>
          </a:p>
        </p:txBody>
      </p:sp>
      <p:sp>
        <p:nvSpPr>
          <p:cNvPr id="16" name="Flowchart: Alternate Process 15">
            <a:extLst>
              <a:ext uri="{FF2B5EF4-FFF2-40B4-BE49-F238E27FC236}">
                <a16:creationId xmlns:a16="http://schemas.microsoft.com/office/drawing/2014/main" id="{9A7A79B0-F012-D440-B832-F0A2364A0725}"/>
              </a:ext>
            </a:extLst>
          </p:cNvPr>
          <p:cNvSpPr/>
          <p:nvPr/>
        </p:nvSpPr>
        <p:spPr>
          <a:xfrm>
            <a:off x="11550921" y="4013087"/>
            <a:ext cx="5169673" cy="4167750"/>
          </a:xfrm>
          <a:prstGeom prst="flowChartAlternateProcess">
            <a:avLst/>
          </a:prstGeom>
          <a:solidFill>
            <a:srgbClr val="5B9BD5"/>
          </a:solidFill>
          <a:ln w="25400" cap="flat" cmpd="sng" algn="ctr">
            <a:solidFill>
              <a:srgbClr val="FF0000"/>
            </a:solidFill>
            <a:prstDash val="solid"/>
          </a:ln>
          <a:effectLst/>
        </p:spPr>
        <p:txBody>
          <a:bodyPr rtlCol="0" anchor="ctr"/>
          <a:lstStyle/>
          <a:p>
            <a:pPr marL="0" marR="0" lvl="0" indent="457200" algn="just" defTabSz="914400" eaLnBrk="1" fontAlgn="auto" latinLnBrk="0" hangingPunct="1">
              <a:lnSpc>
                <a:spcPct val="12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Trẻ</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ghi</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nhớ</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được</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và</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tái</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hiện</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lại</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các</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kĩ</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năng</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mà</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cô</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đã</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hướng</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dẫn</a:t>
            </a:r>
            <a:r>
              <a:rPr kumimoji="0" lang="en-US" sz="4000" b="0" i="0" u="none" strike="noStrike" kern="0" cap="none" spc="0" normalizeH="0" baseline="0" noProof="0" dirty="0">
                <a:ln>
                  <a:noFill/>
                </a:ln>
                <a:solidFill>
                  <a:prstClr val="black"/>
                </a:solidFill>
                <a:effectLst/>
                <a:uLnTx/>
                <a:uFillTx/>
                <a:latin typeface="Times New Roman"/>
                <a:ea typeface="Times New Roman"/>
              </a:rPr>
              <a:t> ở </a:t>
            </a:r>
            <a:r>
              <a:rPr kumimoji="0" lang="en-US" sz="4000" b="0" i="0" u="none" strike="noStrike" kern="0" cap="none" spc="0" normalizeH="0" baseline="0" noProof="0" dirty="0" err="1">
                <a:ln>
                  <a:noFill/>
                </a:ln>
                <a:solidFill>
                  <a:prstClr val="black"/>
                </a:solidFill>
                <a:effectLst/>
                <a:uLnTx/>
                <a:uFillTx/>
                <a:latin typeface="Times New Roman"/>
                <a:ea typeface="Times New Roman"/>
              </a:rPr>
              <a:t>các</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thời</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điểm</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khác</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nhau</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trong</a:t>
            </a:r>
            <a:r>
              <a:rPr kumimoji="0" lang="en-US" sz="4000" b="0" i="0" u="none" strike="noStrike" kern="0" cap="none" spc="0" normalizeH="0" baseline="0" noProof="0" dirty="0">
                <a:ln>
                  <a:noFill/>
                </a:ln>
                <a:solidFill>
                  <a:prstClr val="black"/>
                </a:solidFill>
                <a:effectLst/>
                <a:uLnTx/>
                <a:uFillTx/>
                <a:latin typeface="Times New Roman"/>
                <a:ea typeface="Times New Roman"/>
              </a:rPr>
              <a:t> </a:t>
            </a:r>
            <a:r>
              <a:rPr kumimoji="0" lang="en-US" sz="4000" b="0" i="0" u="none" strike="noStrike" kern="0" cap="none" spc="0" normalizeH="0" baseline="0" noProof="0" dirty="0" err="1">
                <a:ln>
                  <a:noFill/>
                </a:ln>
                <a:solidFill>
                  <a:prstClr val="black"/>
                </a:solidFill>
                <a:effectLst/>
                <a:uLnTx/>
                <a:uFillTx/>
                <a:latin typeface="Times New Roman"/>
                <a:ea typeface="Times New Roman"/>
              </a:rPr>
              <a:t>ngày</a:t>
            </a:r>
            <a:r>
              <a:rPr kumimoji="0" lang="en-US" sz="4000" b="0" i="0" u="none" strike="noStrike" kern="0" cap="none" spc="0" normalizeH="0" baseline="0" noProof="0" dirty="0">
                <a:ln>
                  <a:noFill/>
                </a:ln>
                <a:solidFill>
                  <a:prstClr val="black"/>
                </a:solidFill>
                <a:effectLst/>
                <a:uLnTx/>
                <a:uFillTx/>
                <a:latin typeface="Times New Roman"/>
                <a:ea typeface="Times New Roman"/>
              </a:rPr>
              <a:t>.</a:t>
            </a:r>
          </a:p>
        </p:txBody>
      </p:sp>
      <p:sp>
        <p:nvSpPr>
          <p:cNvPr id="17" name="Rectangle: Rounded Corners 16">
            <a:extLst>
              <a:ext uri="{FF2B5EF4-FFF2-40B4-BE49-F238E27FC236}">
                <a16:creationId xmlns:a16="http://schemas.microsoft.com/office/drawing/2014/main" id="{C6374927-0EF9-F7DD-920A-434C58526879}"/>
              </a:ext>
            </a:extLst>
          </p:cNvPr>
          <p:cNvSpPr/>
          <p:nvPr/>
        </p:nvSpPr>
        <p:spPr>
          <a:xfrm>
            <a:off x="5726306" y="2059965"/>
            <a:ext cx="6635320" cy="914400"/>
          </a:xfrm>
          <a:prstGeom prst="roundRect">
            <a:avLst/>
          </a:prstGeom>
          <a:solidFill>
            <a:srgbClr val="70AD47">
              <a:lumMod val="40000"/>
              <a:lumOff val="60000"/>
            </a:srgbClr>
          </a:solidFill>
          <a:ln w="12700" cap="flat" cmpd="sng" algn="ctr">
            <a:solidFill>
              <a:srgbClr val="5B9BD5">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Mục</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tiêu</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biện</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endPar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942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400"/>
                                        <p:tgtEl>
                                          <p:spTgt spid="6"/>
                                        </p:tgtEl>
                                      </p:cBhvr>
                                    </p:animEffect>
                                    <p:anim calcmode="lin" valueType="num">
                                      <p:cBhvr>
                                        <p:cTn id="12" dur="400" fill="hold"/>
                                        <p:tgtEl>
                                          <p:spTgt spid="6"/>
                                        </p:tgtEl>
                                        <p:attrNameLst>
                                          <p:attrName>ppt_x</p:attrName>
                                        </p:attrNameLst>
                                      </p:cBhvr>
                                      <p:tavLst>
                                        <p:tav tm="0">
                                          <p:val>
                                            <p:strVal val="#ppt_x"/>
                                          </p:val>
                                        </p:tav>
                                        <p:tav tm="100000">
                                          <p:val>
                                            <p:strVal val="#ppt_x"/>
                                          </p:val>
                                        </p:tav>
                                      </p:tavLst>
                                    </p:anim>
                                    <p:anim calcmode="lin" valueType="num">
                                      <p:cBhvr>
                                        <p:cTn id="13" dur="4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900"/>
                            </p:stCondLst>
                            <p:childTnLst>
                              <p:par>
                                <p:cTn id="15" presetID="21"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500"/>
                                        <p:tgtEl>
                                          <p:spTgt spid="17"/>
                                        </p:tgtEl>
                                      </p:cBhvr>
                                    </p:animEffect>
                                  </p:childTnLst>
                                </p:cTn>
                              </p:par>
                            </p:childTnLst>
                          </p:cTn>
                        </p:par>
                        <p:par>
                          <p:cTn id="18" fill="hold">
                            <p:stCondLst>
                              <p:cond delay="1400"/>
                            </p:stCondLst>
                            <p:childTnLst>
                              <p:par>
                                <p:cTn id="19" presetID="1"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14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300"/>
                                        <p:tgtEl>
                                          <p:spTgt spid="8"/>
                                        </p:tgtEl>
                                      </p:cBhvr>
                                    </p:animEffect>
                                  </p:childTnLst>
                                </p:cTn>
                              </p:par>
                            </p:childTnLst>
                          </p:cTn>
                        </p:par>
                        <p:par>
                          <p:cTn id="34" fill="hold">
                            <p:stCondLst>
                              <p:cond delay="800"/>
                            </p:stCondLst>
                            <p:childTnLst>
                              <p:par>
                                <p:cTn id="35" presetID="22" presetClass="entr" presetSubtype="4"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3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par>
                          <p:cTn id="45" fill="hold">
                            <p:stCondLst>
                              <p:cond delay="2400"/>
                            </p:stCondLst>
                            <p:childTnLst>
                              <p:par>
                                <p:cTn id="46" presetID="53" presetClass="entr" presetSubtype="16"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200" fill="hold"/>
                                        <p:tgtEl>
                                          <p:spTgt spid="10"/>
                                        </p:tgtEl>
                                        <p:attrNameLst>
                                          <p:attrName>ppt_w</p:attrName>
                                        </p:attrNameLst>
                                      </p:cBhvr>
                                      <p:tavLst>
                                        <p:tav tm="0">
                                          <p:val>
                                            <p:fltVal val="0"/>
                                          </p:val>
                                        </p:tav>
                                        <p:tav tm="100000">
                                          <p:val>
                                            <p:strVal val="#ppt_w"/>
                                          </p:val>
                                        </p:tav>
                                      </p:tavLst>
                                    </p:anim>
                                    <p:anim calcmode="lin" valueType="num">
                                      <p:cBhvr>
                                        <p:cTn id="49" dur="200" fill="hold"/>
                                        <p:tgtEl>
                                          <p:spTgt spid="10"/>
                                        </p:tgtEl>
                                        <p:attrNameLst>
                                          <p:attrName>ppt_h</p:attrName>
                                        </p:attrNameLst>
                                      </p:cBhvr>
                                      <p:tavLst>
                                        <p:tav tm="0">
                                          <p:val>
                                            <p:fltVal val="0"/>
                                          </p:val>
                                        </p:tav>
                                        <p:tav tm="100000">
                                          <p:val>
                                            <p:strVal val="#ppt_h"/>
                                          </p:val>
                                        </p:tav>
                                      </p:tavLst>
                                    </p:anim>
                                    <p:animEffect transition="in" filter="fade">
                                      <p:cBhvr>
                                        <p:cTn id="50" dur="200"/>
                                        <p:tgtEl>
                                          <p:spTgt spid="10"/>
                                        </p:tgtEl>
                                      </p:cBhvr>
                                    </p:animEffect>
                                  </p:childTnLst>
                                </p:cTn>
                              </p:par>
                            </p:childTnLst>
                          </p:cTn>
                        </p:par>
                        <p:par>
                          <p:cTn id="51" fill="hold">
                            <p:stCondLst>
                              <p:cond delay="2600"/>
                            </p:stCondLst>
                            <p:childTnLst>
                              <p:par>
                                <p:cTn id="52" presetID="53" presetClass="entr" presetSubtype="16"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400" fill="hold"/>
                                        <p:tgtEl>
                                          <p:spTgt spid="11"/>
                                        </p:tgtEl>
                                        <p:attrNameLst>
                                          <p:attrName>ppt_w</p:attrName>
                                        </p:attrNameLst>
                                      </p:cBhvr>
                                      <p:tavLst>
                                        <p:tav tm="0">
                                          <p:val>
                                            <p:fltVal val="0"/>
                                          </p:val>
                                        </p:tav>
                                        <p:tav tm="100000">
                                          <p:val>
                                            <p:strVal val="#ppt_w"/>
                                          </p:val>
                                        </p:tav>
                                      </p:tavLst>
                                    </p:anim>
                                    <p:anim calcmode="lin" valueType="num">
                                      <p:cBhvr>
                                        <p:cTn id="55" dur="400" fill="hold"/>
                                        <p:tgtEl>
                                          <p:spTgt spid="11"/>
                                        </p:tgtEl>
                                        <p:attrNameLst>
                                          <p:attrName>ppt_h</p:attrName>
                                        </p:attrNameLst>
                                      </p:cBhvr>
                                      <p:tavLst>
                                        <p:tav tm="0">
                                          <p:val>
                                            <p:fltVal val="0"/>
                                          </p:val>
                                        </p:tav>
                                        <p:tav tm="100000">
                                          <p:val>
                                            <p:strVal val="#ppt_h"/>
                                          </p:val>
                                        </p:tav>
                                      </p:tavLst>
                                    </p:anim>
                                    <p:animEffect transition="in" filter="fade">
                                      <p:cBhvr>
                                        <p:cTn id="56"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71069" y="719111"/>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5793301" y="6628021"/>
            <a:ext cx="4451621" cy="6034246"/>
          </a:xfrm>
          <a:custGeom>
            <a:avLst/>
            <a:gdLst/>
            <a:ahLst/>
            <a:cxnLst/>
            <a:rect l="l" t="t" r="r" b="b"/>
            <a:pathLst>
              <a:path w="4451621" h="6034246">
                <a:moveTo>
                  <a:pt x="0" y="0"/>
                </a:moveTo>
                <a:lnTo>
                  <a:pt x="4451620" y="0"/>
                </a:lnTo>
                <a:lnTo>
                  <a:pt x="4451620" y="6034246"/>
                </a:lnTo>
                <a:lnTo>
                  <a:pt x="0" y="60342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flipH="1">
            <a:off x="-1746447" y="6628021"/>
            <a:ext cx="4451621" cy="6034246"/>
          </a:xfrm>
          <a:custGeom>
            <a:avLst/>
            <a:gdLst/>
            <a:ahLst/>
            <a:cxnLst/>
            <a:rect l="l" t="t" r="r" b="b"/>
            <a:pathLst>
              <a:path w="4451621" h="6034246">
                <a:moveTo>
                  <a:pt x="4451621" y="0"/>
                </a:moveTo>
                <a:lnTo>
                  <a:pt x="0" y="0"/>
                </a:lnTo>
                <a:lnTo>
                  <a:pt x="0" y="6034246"/>
                </a:lnTo>
                <a:lnTo>
                  <a:pt x="4451621" y="6034246"/>
                </a:lnTo>
                <a:lnTo>
                  <a:pt x="4451621"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0" name="Group 20"/>
          <p:cNvGrpSpPr/>
          <p:nvPr/>
        </p:nvGrpSpPr>
        <p:grpSpPr>
          <a:xfrm>
            <a:off x="15776461" y="-272031"/>
            <a:ext cx="2476616" cy="2620009"/>
            <a:chOff x="0" y="0"/>
            <a:chExt cx="3302155" cy="3493346"/>
          </a:xfrm>
        </p:grpSpPr>
        <p:sp>
          <p:nvSpPr>
            <p:cNvPr id="21" name="Freeform 21"/>
            <p:cNvSpPr/>
            <p:nvPr/>
          </p:nvSpPr>
          <p:spPr>
            <a:xfrm>
              <a:off x="1776821" y="787883"/>
              <a:ext cx="1525334" cy="2264131"/>
            </a:xfrm>
            <a:custGeom>
              <a:avLst/>
              <a:gdLst/>
              <a:ahLst/>
              <a:cxnLst/>
              <a:rect l="l" t="t" r="r" b="b"/>
              <a:pathLst>
                <a:path w="1525334" h="2264131">
                  <a:moveTo>
                    <a:pt x="0" y="0"/>
                  </a:moveTo>
                  <a:lnTo>
                    <a:pt x="1525334" y="0"/>
                  </a:lnTo>
                  <a:lnTo>
                    <a:pt x="1525334" y="2264131"/>
                  </a:lnTo>
                  <a:lnTo>
                    <a:pt x="0" y="2264131"/>
                  </a:lnTo>
                  <a:lnTo>
                    <a:pt x="0" y="0"/>
                  </a:lnTo>
                  <a:close/>
                </a:path>
              </a:pathLst>
            </a:custGeom>
            <a:blipFill>
              <a:blip r:embed="rId4">
                <a:extLst>
                  <a:ext uri="{96DAC541-7B7A-43D3-8B79-37D633B846F1}">
                    <asvg:svgBlip xmlns:asvg="http://schemas.microsoft.com/office/drawing/2016/SVG/main" xmlns="" r:embed="rId5"/>
                  </a:ext>
                </a:extLst>
              </a:blip>
              <a:stretch>
                <a:fillRect t="-203606" r="-550428" b="-153238"/>
              </a:stretch>
            </a:blipFill>
          </p:spPr>
        </p:sp>
        <p:sp>
          <p:nvSpPr>
            <p:cNvPr id="22" name="Freeform 22"/>
            <p:cNvSpPr/>
            <p:nvPr/>
          </p:nvSpPr>
          <p:spPr>
            <a:xfrm rot="-344133" flipH="1">
              <a:off x="88427" y="57069"/>
              <a:ext cx="1233838" cy="1831448"/>
            </a:xfrm>
            <a:custGeom>
              <a:avLst/>
              <a:gdLst/>
              <a:ahLst/>
              <a:cxnLst/>
              <a:rect l="l" t="t" r="r" b="b"/>
              <a:pathLst>
                <a:path w="1233838" h="1831448">
                  <a:moveTo>
                    <a:pt x="1233838" y="0"/>
                  </a:moveTo>
                  <a:lnTo>
                    <a:pt x="0" y="0"/>
                  </a:lnTo>
                  <a:lnTo>
                    <a:pt x="0" y="1831448"/>
                  </a:lnTo>
                  <a:lnTo>
                    <a:pt x="1233838" y="1831448"/>
                  </a:lnTo>
                  <a:lnTo>
                    <a:pt x="1233838" y="0"/>
                  </a:lnTo>
                  <a:close/>
                </a:path>
              </a:pathLst>
            </a:custGeom>
            <a:blipFill>
              <a:blip r:embed="rId6">
                <a:extLst>
                  <a:ext uri="{96DAC541-7B7A-43D3-8B79-37D633B846F1}">
                    <asvg:svgBlip xmlns:asvg="http://schemas.microsoft.com/office/drawing/2016/SVG/main" xmlns="" r:embed="rId7"/>
                  </a:ext>
                </a:extLst>
              </a:blip>
              <a:stretch>
                <a:fillRect t="-203606" r="-550428" b="-153238"/>
              </a:stretch>
            </a:blipFill>
          </p:spPr>
        </p:sp>
        <p:sp>
          <p:nvSpPr>
            <p:cNvPr id="23" name="Freeform 23"/>
            <p:cNvSpPr/>
            <p:nvPr/>
          </p:nvSpPr>
          <p:spPr>
            <a:xfrm rot="3285548">
              <a:off x="478006" y="2063882"/>
              <a:ext cx="820601" cy="1387886"/>
            </a:xfrm>
            <a:custGeom>
              <a:avLst/>
              <a:gdLst/>
              <a:ahLst/>
              <a:cxnLst/>
              <a:rect l="l" t="t" r="r" b="b"/>
              <a:pathLst>
                <a:path w="820601" h="1387886">
                  <a:moveTo>
                    <a:pt x="0" y="0"/>
                  </a:moveTo>
                  <a:lnTo>
                    <a:pt x="820600" y="0"/>
                  </a:lnTo>
                  <a:lnTo>
                    <a:pt x="820600" y="1387885"/>
                  </a:lnTo>
                  <a:lnTo>
                    <a:pt x="0" y="1387885"/>
                  </a:lnTo>
                  <a:lnTo>
                    <a:pt x="0" y="0"/>
                  </a:lnTo>
                  <a:close/>
                </a:path>
              </a:pathLst>
            </a:custGeom>
            <a:blipFill>
              <a:blip r:embed="rId8">
                <a:extLst>
                  <a:ext uri="{96DAC541-7B7A-43D3-8B79-37D633B846F1}">
                    <asvg:svgBlip xmlns:asvg="http://schemas.microsoft.com/office/drawing/2016/SVG/main" xmlns="" r:embed="rId9"/>
                  </a:ext>
                </a:extLst>
              </a:blip>
              <a:stretch>
                <a:fillRect l="-753958" b="-421015"/>
              </a:stretch>
            </a:blipFill>
          </p:spPr>
        </p:sp>
      </p:grpSp>
      <p:grpSp>
        <p:nvGrpSpPr>
          <p:cNvPr id="24" name="Group 24"/>
          <p:cNvGrpSpPr/>
          <p:nvPr/>
        </p:nvGrpSpPr>
        <p:grpSpPr>
          <a:xfrm>
            <a:off x="-115557" y="477519"/>
            <a:ext cx="2940185" cy="2050779"/>
            <a:chOff x="0" y="0"/>
            <a:chExt cx="3920247" cy="2734372"/>
          </a:xfrm>
        </p:grpSpPr>
        <p:sp>
          <p:nvSpPr>
            <p:cNvPr id="25" name="Freeform 25"/>
            <p:cNvSpPr/>
            <p:nvPr/>
          </p:nvSpPr>
          <p:spPr>
            <a:xfrm rot="5489537">
              <a:off x="2019579" y="-112485"/>
              <a:ext cx="1514543" cy="2248113"/>
            </a:xfrm>
            <a:custGeom>
              <a:avLst/>
              <a:gdLst/>
              <a:ahLst/>
              <a:cxnLst/>
              <a:rect l="l" t="t" r="r" b="b"/>
              <a:pathLst>
                <a:path w="1514543" h="2248113">
                  <a:moveTo>
                    <a:pt x="0" y="0"/>
                  </a:moveTo>
                  <a:lnTo>
                    <a:pt x="1514544" y="0"/>
                  </a:lnTo>
                  <a:lnTo>
                    <a:pt x="1514544" y="2248113"/>
                  </a:lnTo>
                  <a:lnTo>
                    <a:pt x="0" y="2248113"/>
                  </a:lnTo>
                  <a:lnTo>
                    <a:pt x="0" y="0"/>
                  </a:lnTo>
                  <a:close/>
                </a:path>
              </a:pathLst>
            </a:custGeom>
            <a:blipFill>
              <a:blip r:embed="rId10">
                <a:extLst>
                  <a:ext uri="{96DAC541-7B7A-43D3-8B79-37D633B846F1}">
                    <asvg:svgBlip xmlns:asvg="http://schemas.microsoft.com/office/drawing/2016/SVG/main" xmlns="" r:embed="rId11"/>
                  </a:ext>
                </a:extLst>
              </a:blip>
              <a:stretch>
                <a:fillRect t="-203606" r="-550428" b="-153238"/>
              </a:stretch>
            </a:blipFill>
          </p:spPr>
        </p:sp>
        <p:sp>
          <p:nvSpPr>
            <p:cNvPr id="26" name="Freeform 26"/>
            <p:cNvSpPr/>
            <p:nvPr/>
          </p:nvSpPr>
          <p:spPr>
            <a:xfrm rot="5145403" flipH="1">
              <a:off x="339523" y="1146973"/>
              <a:ext cx="1225110" cy="1818492"/>
            </a:xfrm>
            <a:custGeom>
              <a:avLst/>
              <a:gdLst/>
              <a:ahLst/>
              <a:cxnLst/>
              <a:rect l="l" t="t" r="r" b="b"/>
              <a:pathLst>
                <a:path w="1225110" h="1818492">
                  <a:moveTo>
                    <a:pt x="1225109" y="0"/>
                  </a:moveTo>
                  <a:lnTo>
                    <a:pt x="0" y="0"/>
                  </a:lnTo>
                  <a:lnTo>
                    <a:pt x="0" y="1818492"/>
                  </a:lnTo>
                  <a:lnTo>
                    <a:pt x="1225109" y="1818492"/>
                  </a:lnTo>
                  <a:lnTo>
                    <a:pt x="1225109" y="0"/>
                  </a:lnTo>
                  <a:close/>
                </a:path>
              </a:pathLst>
            </a:custGeom>
            <a:blipFill>
              <a:blip r:embed="rId6">
                <a:extLst>
                  <a:ext uri="{96DAC541-7B7A-43D3-8B79-37D633B846F1}">
                    <asvg:svgBlip xmlns:asvg="http://schemas.microsoft.com/office/drawing/2016/SVG/main" xmlns="" r:embed="rId7"/>
                  </a:ext>
                </a:extLst>
              </a:blip>
              <a:stretch>
                <a:fillRect t="-203606" r="-550428" b="-153238"/>
              </a:stretch>
            </a:blipFill>
          </p:spPr>
        </p:sp>
        <p:sp>
          <p:nvSpPr>
            <p:cNvPr id="27" name="Freeform 27"/>
            <p:cNvSpPr/>
            <p:nvPr/>
          </p:nvSpPr>
          <p:spPr>
            <a:xfrm>
              <a:off x="621037" y="0"/>
              <a:ext cx="814795" cy="1378067"/>
            </a:xfrm>
            <a:custGeom>
              <a:avLst/>
              <a:gdLst/>
              <a:ahLst/>
              <a:cxnLst/>
              <a:rect l="l" t="t" r="r" b="b"/>
              <a:pathLst>
                <a:path w="814795" h="1378067">
                  <a:moveTo>
                    <a:pt x="0" y="0"/>
                  </a:moveTo>
                  <a:lnTo>
                    <a:pt x="814795" y="0"/>
                  </a:lnTo>
                  <a:lnTo>
                    <a:pt x="814795" y="1378067"/>
                  </a:lnTo>
                  <a:lnTo>
                    <a:pt x="0" y="1378067"/>
                  </a:lnTo>
                  <a:lnTo>
                    <a:pt x="0" y="0"/>
                  </a:lnTo>
                  <a:close/>
                </a:path>
              </a:pathLst>
            </a:custGeom>
            <a:blipFill>
              <a:blip r:embed="rId8">
                <a:extLst>
                  <a:ext uri="{96DAC541-7B7A-43D3-8B79-37D633B846F1}">
                    <asvg:svgBlip xmlns:asvg="http://schemas.microsoft.com/office/drawing/2016/SVG/main" xmlns="" r:embed="rId9"/>
                  </a:ext>
                </a:extLst>
              </a:blip>
              <a:stretch>
                <a:fillRect l="-753958" b="-421015"/>
              </a:stretch>
            </a:blipFill>
          </p:spPr>
        </p:sp>
      </p:grpSp>
      <p:sp>
        <p:nvSpPr>
          <p:cNvPr id="5" name="Rectangle 4">
            <a:extLst>
              <a:ext uri="{FF2B5EF4-FFF2-40B4-BE49-F238E27FC236}">
                <a16:creationId xmlns:a16="http://schemas.microsoft.com/office/drawing/2014/main" id="{48CD57ED-961F-43D1-D511-674D4D31DF2C}"/>
              </a:ext>
            </a:extLst>
          </p:cNvPr>
          <p:cNvSpPr/>
          <p:nvPr/>
        </p:nvSpPr>
        <p:spPr>
          <a:xfrm>
            <a:off x="3418927" y="1672904"/>
            <a:ext cx="3350020" cy="871008"/>
          </a:xfrm>
          <a:prstGeom prst="rect">
            <a:avLst/>
          </a:prstGeom>
        </p:spPr>
        <p:txBody>
          <a:bodyPr wrap="none">
            <a:spAutoFit/>
          </a:bodyPr>
          <a:lstStyle/>
          <a:p>
            <a:pPr algn="just">
              <a:lnSpc>
                <a:spcPct val="115000"/>
              </a:lnSpc>
            </a:pPr>
            <a:r>
              <a:rPr lang="en-US" sz="4400" b="1" dirty="0">
                <a:solidFill>
                  <a:srgbClr val="C00000"/>
                </a:solidFill>
                <a:latin typeface="Times New Roman" panose="02020603050405020304" pitchFamily="18" charset="0"/>
                <a:ea typeface="Times New Roman" panose="02020603050405020304" pitchFamily="18" charset="0"/>
              </a:rPr>
              <a:t>l. </a:t>
            </a:r>
            <a:r>
              <a:rPr lang="en-US" sz="4400" b="1" dirty="0" err="1">
                <a:solidFill>
                  <a:srgbClr val="C00000"/>
                </a:solidFill>
                <a:latin typeface="Times New Roman" panose="02020603050405020304" pitchFamily="18" charset="0"/>
                <a:ea typeface="Times New Roman" panose="02020603050405020304" pitchFamily="18" charset="0"/>
              </a:rPr>
              <a:t>Thực</a:t>
            </a:r>
            <a:r>
              <a:rPr lang="en-US" sz="4400" b="1" dirty="0">
                <a:solidFill>
                  <a:srgbClr val="C00000"/>
                </a:solidFill>
                <a:latin typeface="Times New Roman" panose="02020603050405020304" pitchFamily="18" charset="0"/>
                <a:ea typeface="Times New Roman" panose="02020603050405020304" pitchFamily="18" charset="0"/>
              </a:rPr>
              <a:t> </a:t>
            </a:r>
            <a:r>
              <a:rPr lang="en-US" sz="4400" b="1" dirty="0" err="1" smtClean="0">
                <a:solidFill>
                  <a:srgbClr val="C00000"/>
                </a:solidFill>
                <a:latin typeface="Times New Roman" panose="02020603050405020304" pitchFamily="18" charset="0"/>
                <a:ea typeface="Times New Roman" panose="02020603050405020304" pitchFamily="18" charset="0"/>
              </a:rPr>
              <a:t>trạng</a:t>
            </a:r>
            <a:endParaRPr lang="en-US" sz="4800" dirty="0">
              <a:solidFill>
                <a:srgbClr val="C00000"/>
              </a:solidFill>
              <a:latin typeface="Times New Roman" panose="02020603050405020304" pitchFamily="18" charset="0"/>
              <a:ea typeface="Times New Roman" panose="02020603050405020304" pitchFamily="18" charset="0"/>
            </a:endParaRPr>
          </a:p>
        </p:txBody>
      </p:sp>
      <p:sp>
        <p:nvSpPr>
          <p:cNvPr id="7" name="Rectangle: Rounded Corners 6">
            <a:extLst>
              <a:ext uri="{FF2B5EF4-FFF2-40B4-BE49-F238E27FC236}">
                <a16:creationId xmlns:a16="http://schemas.microsoft.com/office/drawing/2014/main" id="{C96B745B-62F2-70CA-B932-94E3E0E679A1}"/>
              </a:ext>
            </a:extLst>
          </p:cNvPr>
          <p:cNvSpPr/>
          <p:nvPr/>
        </p:nvSpPr>
        <p:spPr>
          <a:xfrm>
            <a:off x="7023781" y="-43487"/>
            <a:ext cx="4214307" cy="693870"/>
          </a:xfrm>
          <a:prstGeom prst="roundRect">
            <a:avLst/>
          </a:prstGeom>
          <a:solidFill>
            <a:srgbClr val="FFC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NỘI DUNG</a:t>
            </a:r>
          </a:p>
        </p:txBody>
      </p:sp>
      <p:sp>
        <p:nvSpPr>
          <p:cNvPr id="8" name="Rectangle 7">
            <a:extLst>
              <a:ext uri="{FF2B5EF4-FFF2-40B4-BE49-F238E27FC236}">
                <a16:creationId xmlns:a16="http://schemas.microsoft.com/office/drawing/2014/main" id="{BF1BF5FD-6B71-9ED0-4A54-4A217BC62923}"/>
              </a:ext>
            </a:extLst>
          </p:cNvPr>
          <p:cNvSpPr/>
          <p:nvPr/>
        </p:nvSpPr>
        <p:spPr>
          <a:xfrm>
            <a:off x="2303473" y="2843560"/>
            <a:ext cx="14155727" cy="4338727"/>
          </a:xfrm>
          <a:prstGeom prst="rect">
            <a:avLst/>
          </a:prstGeom>
          <a:solidFill>
            <a:schemeClr val="accent6">
              <a:lumMod val="60000"/>
              <a:lumOff val="40000"/>
            </a:schemeClr>
          </a:solidFill>
          <a:ln w="6350" cap="flat" cmpd="sng" algn="ctr">
            <a:solidFill>
              <a:srgbClr val="70AD47"/>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pl-PL" sz="40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 </a:t>
            </a:r>
            <a:r>
              <a:rPr kumimoji="0" lang="pl-PL" sz="4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thân tôi là một giáo </a:t>
            </a:r>
            <a:r>
              <a:rPr kumimoji="0" lang="pl-PL" sz="40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viên </a:t>
            </a:r>
            <a:r>
              <a:rPr kumimoji="0" lang="pl-PL" sz="4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chăm sóc và giáo dục trẻ tại độ tuổi nhà trẻ, tôi thấy hình thức tổ chức hoạt động </a:t>
            </a:r>
            <a:r>
              <a:rPr lang="en-US" sz="4000" kern="0" dirty="0" err="1" smtClean="0">
                <a:solidFill>
                  <a:srgbClr val="000000"/>
                </a:solidFill>
                <a:latin typeface="Times New Roman" panose="02020603050405020304" pitchFamily="18" charset="0"/>
                <a:ea typeface="Times New Roman" panose="02020603050405020304" pitchFamily="18" charset="0"/>
              </a:rPr>
              <a:t>của</a:t>
            </a:r>
            <a:r>
              <a:rPr lang="en-US" sz="4000" kern="0" dirty="0" smtClean="0">
                <a:solidFill>
                  <a:srgbClr val="000000"/>
                </a:solidFill>
                <a:latin typeface="Times New Roman" panose="02020603050405020304" pitchFamily="18" charset="0"/>
                <a:ea typeface="Times New Roman" panose="02020603050405020304" pitchFamily="18" charset="0"/>
              </a:rPr>
              <a:t> </a:t>
            </a:r>
            <a:r>
              <a:rPr lang="en-US" sz="4000" kern="0" dirty="0" err="1" smtClean="0">
                <a:solidFill>
                  <a:srgbClr val="000000"/>
                </a:solidFill>
                <a:latin typeface="Times New Roman" panose="02020603050405020304" pitchFamily="18" charset="0"/>
                <a:ea typeface="Times New Roman" panose="02020603050405020304" pitchFamily="18" charset="0"/>
              </a:rPr>
              <a:t>mình</a:t>
            </a:r>
            <a:r>
              <a:rPr lang="en-US" sz="4000" kern="0" dirty="0" smtClean="0">
                <a:solidFill>
                  <a:srgbClr val="000000"/>
                </a:solidFill>
                <a:latin typeface="Times New Roman" panose="02020603050405020304" pitchFamily="18" charset="0"/>
                <a:ea typeface="Times New Roman" panose="02020603050405020304" pitchFamily="18" charset="0"/>
              </a:rPr>
              <a:t> </a:t>
            </a:r>
            <a:r>
              <a:rPr kumimoji="0" lang="pl-PL" sz="40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vẫn </a:t>
            </a:r>
            <a:r>
              <a:rPr kumimoji="0" lang="pl-PL" sz="4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chưa được phong phú, </a:t>
            </a:r>
            <a:r>
              <a:rPr kumimoji="0" lang="pl-PL" sz="40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chưa </a:t>
            </a:r>
            <a:r>
              <a:rPr kumimoji="0" lang="pl-PL" sz="4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thu hút được </a:t>
            </a:r>
            <a:r>
              <a:rPr kumimoji="0" lang="pl-PL" sz="40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lang="en-US" sz="4000" kern="0" dirty="0">
                <a:solidFill>
                  <a:srgbClr val="000000"/>
                </a:solidFill>
                <a:latin typeface="Times New Roman" panose="02020603050405020304" pitchFamily="18" charset="0"/>
                <a:ea typeface="Times New Roman" panose="02020603050405020304" pitchFamily="18" charset="0"/>
              </a:rPr>
              <a:t> </a:t>
            </a:r>
            <a:r>
              <a:rPr lang="en-US" sz="4000" kern="0" dirty="0" err="1" smtClean="0">
                <a:solidFill>
                  <a:srgbClr val="000000"/>
                </a:solidFill>
                <a:latin typeface="Times New Roman" panose="02020603050405020304" pitchFamily="18" charset="0"/>
                <a:ea typeface="Times New Roman" panose="02020603050405020304" pitchFamily="18" charset="0"/>
              </a:rPr>
              <a:t>vào</a:t>
            </a:r>
            <a:r>
              <a:rPr lang="en-US" sz="4000" kern="0" dirty="0" smtClean="0">
                <a:solidFill>
                  <a:srgbClr val="000000"/>
                </a:solidFill>
                <a:latin typeface="Times New Roman" panose="02020603050405020304" pitchFamily="18" charset="0"/>
                <a:ea typeface="Times New Roman" panose="02020603050405020304" pitchFamily="18" charset="0"/>
              </a:rPr>
              <a:t> </a:t>
            </a:r>
            <a:r>
              <a:rPr lang="en-US" sz="4000" kern="0" dirty="0" err="1" smtClean="0">
                <a:solidFill>
                  <a:srgbClr val="000000"/>
                </a:solidFill>
                <a:latin typeface="Times New Roman" panose="02020603050405020304" pitchFamily="18" charset="0"/>
                <a:ea typeface="Times New Roman" panose="02020603050405020304" pitchFamily="18" charset="0"/>
              </a:rPr>
              <a:t>hoạt</a:t>
            </a:r>
            <a:r>
              <a:rPr lang="en-US" sz="4000" kern="0" dirty="0" smtClean="0">
                <a:solidFill>
                  <a:srgbClr val="000000"/>
                </a:solidFill>
                <a:latin typeface="Times New Roman" panose="02020603050405020304" pitchFamily="18" charset="0"/>
                <a:ea typeface="Times New Roman" panose="02020603050405020304" pitchFamily="18" charset="0"/>
              </a:rPr>
              <a:t> </a:t>
            </a:r>
            <a:r>
              <a:rPr lang="en-US" sz="4000" kern="0" dirty="0" err="1" smtClean="0">
                <a:solidFill>
                  <a:srgbClr val="000000"/>
                </a:solidFill>
                <a:latin typeface="Times New Roman" panose="02020603050405020304" pitchFamily="18" charset="0"/>
                <a:ea typeface="Times New Roman" panose="02020603050405020304" pitchFamily="18" charset="0"/>
              </a:rPr>
              <a:t>động</a:t>
            </a:r>
            <a:r>
              <a:rPr lang="en-US" sz="4000" kern="0" dirty="0" smtClean="0">
                <a:solidFill>
                  <a:srgbClr val="000000"/>
                </a:solidFill>
                <a:latin typeface="Times New Roman" panose="02020603050405020304" pitchFamily="18" charset="0"/>
                <a:ea typeface="Times New Roman" panose="02020603050405020304" pitchFamily="18" charset="0"/>
              </a:rPr>
              <a:t>.</a:t>
            </a:r>
            <a:endParaRPr kumimoji="0" lang="en-US" sz="40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pl-PL" sz="40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Qua </a:t>
            </a:r>
            <a:r>
              <a:rPr kumimoji="0" lang="pl-PL" sz="4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quan sát </a:t>
            </a:r>
            <a:r>
              <a:rPr kumimoji="0" lang="en-US" sz="40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40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pl-PL" sz="40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tôi </a:t>
            </a:r>
            <a:r>
              <a:rPr kumimoji="0" lang="pl-PL" sz="4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thấy hầu hết các bé đều rất </a:t>
            </a:r>
            <a:r>
              <a:rPr kumimoji="0" lang="pl-PL" sz="40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ngoan.</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pl-PL" sz="40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Tuy </a:t>
            </a:r>
            <a:r>
              <a:rPr kumimoji="0" lang="pl-PL" sz="4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nhiên, </a:t>
            </a:r>
            <a:r>
              <a:rPr kumimoji="0" lang="en-US" sz="40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vận</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tinh</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đôi</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tay</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bé</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chưa</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nhiều</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còn</a:t>
            </a:r>
            <a:r>
              <a:rPr kumimoji="0" lang="en-US" sz="40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lúng</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túng</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4000" b="0" i="0" u="none" strike="noStrike" kern="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 fill="hold"/>
                                        <p:tgtEl>
                                          <p:spTgt spid="7"/>
                                        </p:tgtEl>
                                        <p:attrNameLst>
                                          <p:attrName>ppt_w</p:attrName>
                                        </p:attrNameLst>
                                      </p:cBhvr>
                                      <p:tavLst>
                                        <p:tav tm="0">
                                          <p:val>
                                            <p:fltVal val="0"/>
                                          </p:val>
                                        </p:tav>
                                        <p:tav tm="100000">
                                          <p:val>
                                            <p:strVal val="#ppt_w"/>
                                          </p:val>
                                        </p:tav>
                                      </p:tavLst>
                                    </p:anim>
                                    <p:anim calcmode="lin" valueType="num">
                                      <p:cBhvr>
                                        <p:cTn id="8" dur="300" fill="hold"/>
                                        <p:tgtEl>
                                          <p:spTgt spid="7"/>
                                        </p:tgtEl>
                                        <p:attrNameLst>
                                          <p:attrName>ppt_h</p:attrName>
                                        </p:attrNameLst>
                                      </p:cBhvr>
                                      <p:tavLst>
                                        <p:tav tm="0">
                                          <p:val>
                                            <p:fltVal val="0"/>
                                          </p:val>
                                        </p:tav>
                                        <p:tav tm="100000">
                                          <p:val>
                                            <p:strVal val="#ppt_h"/>
                                          </p:val>
                                        </p:tav>
                                      </p:tavLst>
                                    </p:anim>
                                    <p:anim calcmode="lin" valueType="num">
                                      <p:cBhvr>
                                        <p:cTn id="9" dur="300" fill="hold"/>
                                        <p:tgtEl>
                                          <p:spTgt spid="7"/>
                                        </p:tgtEl>
                                        <p:attrNameLst>
                                          <p:attrName>style.rotation</p:attrName>
                                        </p:attrNameLst>
                                      </p:cBhvr>
                                      <p:tavLst>
                                        <p:tav tm="0">
                                          <p:val>
                                            <p:fltVal val="90"/>
                                          </p:val>
                                        </p:tav>
                                        <p:tav tm="100000">
                                          <p:val>
                                            <p:fltVal val="0"/>
                                          </p:val>
                                        </p:tav>
                                      </p:tavLst>
                                    </p:anim>
                                    <p:animEffect transition="in" filter="fade">
                                      <p:cBhvr>
                                        <p:cTn id="10" dur="300"/>
                                        <p:tgtEl>
                                          <p:spTgt spid="7"/>
                                        </p:tgtEl>
                                      </p:cBhvr>
                                    </p:animEffect>
                                  </p:childTnLst>
                                </p:cTn>
                              </p:par>
                            </p:childTnLst>
                          </p:cTn>
                        </p:par>
                        <p:par>
                          <p:cTn id="11" fill="hold">
                            <p:stCondLst>
                              <p:cond delay="300"/>
                            </p:stCondLst>
                            <p:childTnLst>
                              <p:par>
                                <p:cTn id="12" presetID="53"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 fill="hold"/>
                                        <p:tgtEl>
                                          <p:spTgt spid="5"/>
                                        </p:tgtEl>
                                        <p:attrNameLst>
                                          <p:attrName>ppt_w</p:attrName>
                                        </p:attrNameLst>
                                      </p:cBhvr>
                                      <p:tavLst>
                                        <p:tav tm="0">
                                          <p:val>
                                            <p:fltVal val="0"/>
                                          </p:val>
                                        </p:tav>
                                        <p:tav tm="100000">
                                          <p:val>
                                            <p:strVal val="#ppt_w"/>
                                          </p:val>
                                        </p:tav>
                                      </p:tavLst>
                                    </p:anim>
                                    <p:anim calcmode="lin" valueType="num">
                                      <p:cBhvr>
                                        <p:cTn id="15" dur="200" fill="hold"/>
                                        <p:tgtEl>
                                          <p:spTgt spid="5"/>
                                        </p:tgtEl>
                                        <p:attrNameLst>
                                          <p:attrName>ppt_h</p:attrName>
                                        </p:attrNameLst>
                                      </p:cBhvr>
                                      <p:tavLst>
                                        <p:tav tm="0">
                                          <p:val>
                                            <p:fltVal val="0"/>
                                          </p:val>
                                        </p:tav>
                                        <p:tav tm="100000">
                                          <p:val>
                                            <p:strVal val="#ppt_h"/>
                                          </p:val>
                                        </p:tav>
                                      </p:tavLst>
                                    </p:anim>
                                    <p:animEffect transition="in" filter="fade">
                                      <p:cBhvr>
                                        <p:cTn id="16" dur="200"/>
                                        <p:tgtEl>
                                          <p:spTgt spid="5"/>
                                        </p:tgtEl>
                                      </p:cBhvr>
                                    </p:animEffect>
                                  </p:childTnLst>
                                </p:cTn>
                              </p:par>
                            </p:childTnLst>
                          </p:cTn>
                        </p:par>
                        <p:par>
                          <p:cTn id="17" fill="hold">
                            <p:stCondLst>
                              <p:cond delay="500"/>
                            </p:stCondLst>
                            <p:childTnLst>
                              <p:par>
                                <p:cTn id="18" presetID="6" presetClass="entr" presetSubtype="1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400"/>
                                        <p:tgtEl>
                                          <p:spTgt spid="8"/>
                                        </p:tgtEl>
                                      </p:cBhvr>
                                    </p:animEffect>
                                  </p:childTnLst>
                                </p:cTn>
                              </p:par>
                            </p:childTnLst>
                          </p:cTn>
                        </p:par>
                        <p:par>
                          <p:cTn id="21" fill="hold">
                            <p:stCondLst>
                              <p:cond delay="900"/>
                            </p:stCondLst>
                            <p:childTnLst>
                              <p:par>
                                <p:cTn id="22" presetID="10"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1400"/>
                            </p:stCondLst>
                            <p:childTnLst>
                              <p:par>
                                <p:cTn id="26" presetID="2" presetClass="entr" presetSubtype="4"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400" fill="hold"/>
                                        <p:tgtEl>
                                          <p:spTgt spid="19"/>
                                        </p:tgtEl>
                                        <p:attrNameLst>
                                          <p:attrName>ppt_x</p:attrName>
                                        </p:attrNameLst>
                                      </p:cBhvr>
                                      <p:tavLst>
                                        <p:tav tm="0">
                                          <p:val>
                                            <p:strVal val="#ppt_x"/>
                                          </p:val>
                                        </p:tav>
                                        <p:tav tm="100000">
                                          <p:val>
                                            <p:strVal val="#ppt_x"/>
                                          </p:val>
                                        </p:tav>
                                      </p:tavLst>
                                    </p:anim>
                                    <p:anim calcmode="lin" valueType="num">
                                      <p:cBhvr additive="base">
                                        <p:cTn id="29" dur="4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1800"/>
                            </p:stCondLst>
                            <p:childTnLst>
                              <p:par>
                                <p:cTn id="31" presetID="26"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29">
                                          <p:stCondLst>
                                            <p:cond delay="0"/>
                                          </p:stCondLst>
                                        </p:cTn>
                                        <p:tgtEl>
                                          <p:spTgt spid="18"/>
                                        </p:tgtEl>
                                      </p:cBhvr>
                                    </p:animEffect>
                                    <p:anim calcmode="lin" valueType="num">
                                      <p:cBhvr>
                                        <p:cTn id="34" dur="9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5" dur="33"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6" dur="33" tmFilter="0, 0; 0.125,0.2665; 0.25,0.4; 0.375,0.465; 0.5,0.5;  0.625,0.535; 0.75,0.6; 0.875,0.7335; 1,1">
                                          <p:stCondLst>
                                            <p:cond delay="33"/>
                                          </p:stCondLst>
                                        </p:cTn>
                                        <p:tgtEl>
                                          <p:spTgt spid="18"/>
                                        </p:tgtEl>
                                        <p:attrNameLst>
                                          <p:attrName>ppt_y</p:attrName>
                                        </p:attrNameLst>
                                      </p:cBhvr>
                                      <p:tavLst>
                                        <p:tav tm="0" fmla="#ppt_y-sin(pi*$)/9">
                                          <p:val>
                                            <p:fltVal val="0"/>
                                          </p:val>
                                        </p:tav>
                                        <p:tav tm="100000">
                                          <p:val>
                                            <p:fltVal val="1"/>
                                          </p:val>
                                        </p:tav>
                                      </p:tavLst>
                                    </p:anim>
                                    <p:anim calcmode="lin" valueType="num">
                                      <p:cBhvr>
                                        <p:cTn id="37" dur="17" tmFilter="0, 0; 0.125,0.2665; 0.25,0.4; 0.375,0.465; 0.5,0.5;  0.625,0.535; 0.75,0.6; 0.875,0.7335; 1,1">
                                          <p:stCondLst>
                                            <p:cond delay="66"/>
                                          </p:stCondLst>
                                        </p:cTn>
                                        <p:tgtEl>
                                          <p:spTgt spid="18"/>
                                        </p:tgtEl>
                                        <p:attrNameLst>
                                          <p:attrName>ppt_y</p:attrName>
                                        </p:attrNameLst>
                                      </p:cBhvr>
                                      <p:tavLst>
                                        <p:tav tm="0" fmla="#ppt_y-sin(pi*$)/27">
                                          <p:val>
                                            <p:fltVal val="0"/>
                                          </p:val>
                                        </p:tav>
                                        <p:tav tm="100000">
                                          <p:val>
                                            <p:fltVal val="1"/>
                                          </p:val>
                                        </p:tav>
                                      </p:tavLst>
                                    </p:anim>
                                    <p:anim calcmode="lin" valueType="num">
                                      <p:cBhvr>
                                        <p:cTn id="38" dur="8" tmFilter="0, 0; 0.125,0.2665; 0.25,0.4; 0.375,0.465; 0.5,0.5;  0.625,0.535; 0.75,0.6; 0.875,0.7335; 1,1">
                                          <p:stCondLst>
                                            <p:cond delay="83"/>
                                          </p:stCondLst>
                                        </p:cTn>
                                        <p:tgtEl>
                                          <p:spTgt spid="18"/>
                                        </p:tgtEl>
                                        <p:attrNameLst>
                                          <p:attrName>ppt_y</p:attrName>
                                        </p:attrNameLst>
                                      </p:cBhvr>
                                      <p:tavLst>
                                        <p:tav tm="0" fmla="#ppt_y-sin(pi*$)/81">
                                          <p:val>
                                            <p:fltVal val="0"/>
                                          </p:val>
                                        </p:tav>
                                        <p:tav tm="100000">
                                          <p:val>
                                            <p:fltVal val="1"/>
                                          </p:val>
                                        </p:tav>
                                      </p:tavLst>
                                    </p:anim>
                                    <p:animScale>
                                      <p:cBhvr>
                                        <p:cTn id="39" dur="1">
                                          <p:stCondLst>
                                            <p:cond delay="32"/>
                                          </p:stCondLst>
                                        </p:cTn>
                                        <p:tgtEl>
                                          <p:spTgt spid="18"/>
                                        </p:tgtEl>
                                      </p:cBhvr>
                                      <p:to x="100000" y="60000"/>
                                    </p:animScale>
                                    <p:animScale>
                                      <p:cBhvr>
                                        <p:cTn id="40" dur="8" decel="50000">
                                          <p:stCondLst>
                                            <p:cond delay="34"/>
                                          </p:stCondLst>
                                        </p:cTn>
                                        <p:tgtEl>
                                          <p:spTgt spid="18"/>
                                        </p:tgtEl>
                                      </p:cBhvr>
                                      <p:to x="100000" y="100000"/>
                                    </p:animScale>
                                    <p:animScale>
                                      <p:cBhvr>
                                        <p:cTn id="41" dur="1">
                                          <p:stCondLst>
                                            <p:cond delay="66"/>
                                          </p:stCondLst>
                                        </p:cTn>
                                        <p:tgtEl>
                                          <p:spTgt spid="18"/>
                                        </p:tgtEl>
                                      </p:cBhvr>
                                      <p:to x="100000" y="80000"/>
                                    </p:animScale>
                                    <p:animScale>
                                      <p:cBhvr>
                                        <p:cTn id="42" dur="8" decel="50000">
                                          <p:stCondLst>
                                            <p:cond delay="67"/>
                                          </p:stCondLst>
                                        </p:cTn>
                                        <p:tgtEl>
                                          <p:spTgt spid="18"/>
                                        </p:tgtEl>
                                      </p:cBhvr>
                                      <p:to x="100000" y="100000"/>
                                    </p:animScale>
                                    <p:animScale>
                                      <p:cBhvr>
                                        <p:cTn id="43" dur="1">
                                          <p:stCondLst>
                                            <p:cond delay="82"/>
                                          </p:stCondLst>
                                        </p:cTn>
                                        <p:tgtEl>
                                          <p:spTgt spid="18"/>
                                        </p:tgtEl>
                                      </p:cBhvr>
                                      <p:to x="100000" y="90000"/>
                                    </p:animScale>
                                    <p:animScale>
                                      <p:cBhvr>
                                        <p:cTn id="44" dur="8" decel="50000">
                                          <p:stCondLst>
                                            <p:cond delay="83"/>
                                          </p:stCondLst>
                                        </p:cTn>
                                        <p:tgtEl>
                                          <p:spTgt spid="18"/>
                                        </p:tgtEl>
                                      </p:cBhvr>
                                      <p:to x="100000" y="100000"/>
                                    </p:animScale>
                                    <p:animScale>
                                      <p:cBhvr>
                                        <p:cTn id="45" dur="1">
                                          <p:stCondLst>
                                            <p:cond delay="90"/>
                                          </p:stCondLst>
                                        </p:cTn>
                                        <p:tgtEl>
                                          <p:spTgt spid="18"/>
                                        </p:tgtEl>
                                      </p:cBhvr>
                                      <p:to x="100000" y="95000"/>
                                    </p:animScale>
                                    <p:animScale>
                                      <p:cBhvr>
                                        <p:cTn id="46" dur="8" decel="50000">
                                          <p:stCondLst>
                                            <p:cond delay="92"/>
                                          </p:stCondLst>
                                        </p:cTn>
                                        <p:tgtEl>
                                          <p:spTgt spid="18"/>
                                        </p:tgtEl>
                                      </p:cBhvr>
                                      <p:to x="100000" y="100000"/>
                                    </p:animScale>
                                  </p:childTnLst>
                                </p:cTn>
                              </p:par>
                            </p:childTnLst>
                          </p:cTn>
                        </p:par>
                        <p:par>
                          <p:cTn id="47" fill="hold">
                            <p:stCondLst>
                              <p:cond delay="1900"/>
                            </p:stCondLst>
                            <p:childTnLst>
                              <p:par>
                                <p:cTn id="48" presetID="14" presetClass="entr" presetSubtype="1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randombar(horizont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a:extLst>
            <a:ext uri="{FF2B5EF4-FFF2-40B4-BE49-F238E27FC236}">
              <a16:creationId xmlns:a16="http://schemas.microsoft.com/office/drawing/2014/main" id="{91AEB1C4-BB6B-3F61-9EBD-9FD0CF6A1E0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7B3F43F-BDEC-1343-730D-3BE9FAB08BDA}"/>
              </a:ext>
            </a:extLst>
          </p:cNvPr>
          <p:cNvGrpSpPr/>
          <p:nvPr/>
        </p:nvGrpSpPr>
        <p:grpSpPr>
          <a:xfrm>
            <a:off x="305377" y="360496"/>
            <a:ext cx="17119732" cy="9003288"/>
            <a:chOff x="0" y="0"/>
            <a:chExt cx="4508901" cy="2371236"/>
          </a:xfrm>
        </p:grpSpPr>
        <p:sp>
          <p:nvSpPr>
            <p:cNvPr id="3" name="Freeform 3">
              <a:extLst>
                <a:ext uri="{FF2B5EF4-FFF2-40B4-BE49-F238E27FC236}">
                  <a16:creationId xmlns:a16="http://schemas.microsoft.com/office/drawing/2014/main" id="{CB309D8F-FEB3-6F70-C59E-FE8059A879C1}"/>
                </a:ext>
              </a:extLst>
            </p:cNvPr>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sp>
        <p:sp>
          <p:nvSpPr>
            <p:cNvPr id="4" name="TextBox 4">
              <a:extLst>
                <a:ext uri="{FF2B5EF4-FFF2-40B4-BE49-F238E27FC236}">
                  <a16:creationId xmlns:a16="http://schemas.microsoft.com/office/drawing/2014/main" id="{7AFD2BBF-E8E9-7419-CDB6-479EAF3CE7C4}"/>
                </a:ext>
              </a:extLst>
            </p:cNvPr>
            <p:cNvSpPr txBox="1"/>
            <p:nvPr/>
          </p:nvSpPr>
          <p:spPr>
            <a:xfrm>
              <a:off x="0" y="-47625"/>
              <a:ext cx="4508901" cy="241886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09C3D0EE-B574-3DB6-BF9B-EEEDFA9C2465}"/>
              </a:ext>
            </a:extLst>
          </p:cNvPr>
          <p:cNvSpPr/>
          <p:nvPr/>
        </p:nvSpPr>
        <p:spPr>
          <a:xfrm>
            <a:off x="14277361" y="7974292"/>
            <a:ext cx="4641785" cy="2765632"/>
          </a:xfrm>
          <a:custGeom>
            <a:avLst/>
            <a:gdLst/>
            <a:ahLst/>
            <a:cxnLst/>
            <a:rect l="l" t="t" r="r" b="b"/>
            <a:pathLst>
              <a:path w="4641785" h="2765632">
                <a:moveTo>
                  <a:pt x="0" y="0"/>
                </a:moveTo>
                <a:lnTo>
                  <a:pt x="4641785" y="0"/>
                </a:lnTo>
                <a:lnTo>
                  <a:pt x="4641785" y="2765633"/>
                </a:lnTo>
                <a:lnTo>
                  <a:pt x="0" y="2765633"/>
                </a:lnTo>
                <a:lnTo>
                  <a:pt x="0" y="0"/>
                </a:lnTo>
                <a:close/>
              </a:path>
            </a:pathLst>
          </a:custGeom>
          <a:blipFill>
            <a:blip r:embed="rId2"/>
            <a:stretch>
              <a:fillRect/>
            </a:stretch>
          </a:blipFill>
        </p:spPr>
      </p:sp>
      <p:sp>
        <p:nvSpPr>
          <p:cNvPr id="6" name="Freeform 6">
            <a:extLst>
              <a:ext uri="{FF2B5EF4-FFF2-40B4-BE49-F238E27FC236}">
                <a16:creationId xmlns:a16="http://schemas.microsoft.com/office/drawing/2014/main" id="{4E5A55FC-A9B1-9AEF-980D-9B6B1846FDB0}"/>
              </a:ext>
            </a:extLst>
          </p:cNvPr>
          <p:cNvSpPr/>
          <p:nvPr/>
        </p:nvSpPr>
        <p:spPr>
          <a:xfrm>
            <a:off x="-1105614" y="-346817"/>
            <a:ext cx="4679573" cy="2987909"/>
          </a:xfrm>
          <a:custGeom>
            <a:avLst/>
            <a:gdLst/>
            <a:ahLst/>
            <a:cxnLst/>
            <a:rect l="l" t="t" r="r" b="b"/>
            <a:pathLst>
              <a:path w="4679573" h="2987909">
                <a:moveTo>
                  <a:pt x="0" y="0"/>
                </a:moveTo>
                <a:lnTo>
                  <a:pt x="4679573" y="0"/>
                </a:lnTo>
                <a:lnTo>
                  <a:pt x="4679573" y="2987909"/>
                </a:lnTo>
                <a:lnTo>
                  <a:pt x="0" y="2987909"/>
                </a:lnTo>
                <a:lnTo>
                  <a:pt x="0" y="0"/>
                </a:lnTo>
                <a:close/>
              </a:path>
            </a:pathLst>
          </a:custGeom>
          <a:blipFill>
            <a:blip r:embed="rId3">
              <a:extLst>
                <a:ext uri="{96DAC541-7B7A-43D3-8B79-37D633B846F1}">
                  <asvg:svgBlip xmlns:asvg="http://schemas.microsoft.com/office/drawing/2016/SVG/main" xmlns="" r:embed="rId4"/>
                </a:ext>
              </a:extLst>
            </a:blip>
            <a:stretch>
              <a:fillRect l="-21972" t="-1538"/>
            </a:stretch>
          </a:blipFill>
        </p:spPr>
      </p:sp>
      <p:sp>
        <p:nvSpPr>
          <p:cNvPr id="8" name="Freeform 8">
            <a:extLst>
              <a:ext uri="{FF2B5EF4-FFF2-40B4-BE49-F238E27FC236}">
                <a16:creationId xmlns:a16="http://schemas.microsoft.com/office/drawing/2014/main" id="{96A4403D-593C-682C-1B38-2617ED1A384C}"/>
              </a:ext>
            </a:extLst>
          </p:cNvPr>
          <p:cNvSpPr/>
          <p:nvPr/>
        </p:nvSpPr>
        <p:spPr>
          <a:xfrm flipH="1">
            <a:off x="-1161931" y="7331578"/>
            <a:ext cx="3987514" cy="2848063"/>
          </a:xfrm>
          <a:custGeom>
            <a:avLst/>
            <a:gdLst/>
            <a:ahLst/>
            <a:cxnLst/>
            <a:rect l="l" t="t" r="r" b="b"/>
            <a:pathLst>
              <a:path w="3987514" h="2848063">
                <a:moveTo>
                  <a:pt x="3987513" y="0"/>
                </a:moveTo>
                <a:lnTo>
                  <a:pt x="0" y="0"/>
                </a:lnTo>
                <a:lnTo>
                  <a:pt x="0" y="2848063"/>
                </a:lnTo>
                <a:lnTo>
                  <a:pt x="3987513" y="2848063"/>
                </a:lnTo>
                <a:lnTo>
                  <a:pt x="3987513" y="0"/>
                </a:lnTo>
                <a:close/>
              </a:path>
            </a:pathLst>
          </a:custGeom>
          <a:blipFill>
            <a:blip r:embed="rId5">
              <a:extLst>
                <a:ext uri="{96DAC541-7B7A-43D3-8B79-37D633B846F1}">
                  <asvg:svgBlip xmlns:asvg="http://schemas.microsoft.com/office/drawing/2016/SVG/main" xmlns="" r:embed="rId6"/>
                </a:ext>
              </a:extLst>
            </a:blip>
            <a:stretch>
              <a:fillRect b="-89783"/>
            </a:stretch>
          </a:blipFill>
        </p:spPr>
      </p:sp>
      <p:sp>
        <p:nvSpPr>
          <p:cNvPr id="10" name="Freeform 10">
            <a:extLst>
              <a:ext uri="{FF2B5EF4-FFF2-40B4-BE49-F238E27FC236}">
                <a16:creationId xmlns:a16="http://schemas.microsoft.com/office/drawing/2014/main" id="{A8B3A555-6BB7-D667-6854-E763AF7E2BD0}"/>
              </a:ext>
            </a:extLst>
          </p:cNvPr>
          <p:cNvSpPr/>
          <p:nvPr/>
        </p:nvSpPr>
        <p:spPr>
          <a:xfrm>
            <a:off x="16254263" y="1410247"/>
            <a:ext cx="1225723" cy="1316201"/>
          </a:xfrm>
          <a:custGeom>
            <a:avLst/>
            <a:gdLst/>
            <a:ahLst/>
            <a:cxnLst/>
            <a:rect l="l" t="t" r="r" b="b"/>
            <a:pathLst>
              <a:path w="1225723" h="1316201">
                <a:moveTo>
                  <a:pt x="0" y="0"/>
                </a:moveTo>
                <a:lnTo>
                  <a:pt x="1225723" y="0"/>
                </a:lnTo>
                <a:lnTo>
                  <a:pt x="1225723" y="1316201"/>
                </a:lnTo>
                <a:lnTo>
                  <a:pt x="0" y="1316201"/>
                </a:lnTo>
                <a:lnTo>
                  <a:pt x="0" y="0"/>
                </a:lnTo>
                <a:close/>
              </a:path>
            </a:pathLst>
          </a:custGeom>
          <a:blipFill>
            <a:blip r:embed="rId7">
              <a:extLst>
                <a:ext uri="{96DAC541-7B7A-43D3-8B79-37D633B846F1}">
                  <asvg:svgBlip xmlns:asvg="http://schemas.microsoft.com/office/drawing/2016/SVG/main" xmlns="" r:embed="rId8"/>
                </a:ext>
              </a:extLst>
            </a:blip>
            <a:stretch>
              <a:fillRect l="-246415" t="-129667"/>
            </a:stretch>
          </a:blipFill>
        </p:spPr>
      </p:sp>
      <p:sp>
        <p:nvSpPr>
          <p:cNvPr id="11" name="Freeform 11">
            <a:extLst>
              <a:ext uri="{FF2B5EF4-FFF2-40B4-BE49-F238E27FC236}">
                <a16:creationId xmlns:a16="http://schemas.microsoft.com/office/drawing/2014/main" id="{01172D23-D2AD-4E7F-C278-8AE0C217E9DE}"/>
              </a:ext>
            </a:extLst>
          </p:cNvPr>
          <p:cNvSpPr/>
          <p:nvPr/>
        </p:nvSpPr>
        <p:spPr>
          <a:xfrm>
            <a:off x="15680172" y="441675"/>
            <a:ext cx="702256" cy="1082762"/>
          </a:xfrm>
          <a:custGeom>
            <a:avLst/>
            <a:gdLst/>
            <a:ahLst/>
            <a:cxnLst/>
            <a:rect l="l" t="t" r="r" b="b"/>
            <a:pathLst>
              <a:path w="702256" h="1082762">
                <a:moveTo>
                  <a:pt x="0" y="0"/>
                </a:moveTo>
                <a:lnTo>
                  <a:pt x="702255" y="0"/>
                </a:lnTo>
                <a:lnTo>
                  <a:pt x="702255" y="1082762"/>
                </a:lnTo>
                <a:lnTo>
                  <a:pt x="0" y="1082762"/>
                </a:lnTo>
                <a:lnTo>
                  <a:pt x="0" y="0"/>
                </a:lnTo>
                <a:close/>
              </a:path>
            </a:pathLst>
          </a:custGeom>
          <a:blipFill>
            <a:blip r:embed="rId9">
              <a:extLst>
                <a:ext uri="{96DAC541-7B7A-43D3-8B79-37D633B846F1}">
                  <asvg:svgBlip xmlns:asvg="http://schemas.microsoft.com/office/drawing/2016/SVG/main" xmlns="" r:embed="rId10"/>
                </a:ext>
              </a:extLst>
            </a:blip>
            <a:stretch>
              <a:fillRect l="-921663" b="-583763"/>
            </a:stretch>
          </a:blipFill>
        </p:spPr>
      </p:sp>
      <p:sp>
        <p:nvSpPr>
          <p:cNvPr id="12" name="Freeform 12">
            <a:extLst>
              <a:ext uri="{FF2B5EF4-FFF2-40B4-BE49-F238E27FC236}">
                <a16:creationId xmlns:a16="http://schemas.microsoft.com/office/drawing/2014/main" id="{9481B683-518E-2EBA-B286-F41DA59634F1}"/>
              </a:ext>
            </a:extLst>
          </p:cNvPr>
          <p:cNvSpPr/>
          <p:nvPr/>
        </p:nvSpPr>
        <p:spPr>
          <a:xfrm>
            <a:off x="14977916" y="2153221"/>
            <a:ext cx="702256" cy="1082762"/>
          </a:xfrm>
          <a:custGeom>
            <a:avLst/>
            <a:gdLst/>
            <a:ahLst/>
            <a:cxnLst/>
            <a:rect l="l" t="t" r="r" b="b"/>
            <a:pathLst>
              <a:path w="702256" h="1082762">
                <a:moveTo>
                  <a:pt x="0" y="0"/>
                </a:moveTo>
                <a:lnTo>
                  <a:pt x="702256" y="0"/>
                </a:lnTo>
                <a:lnTo>
                  <a:pt x="702256" y="1082762"/>
                </a:lnTo>
                <a:lnTo>
                  <a:pt x="0" y="1082762"/>
                </a:lnTo>
                <a:lnTo>
                  <a:pt x="0" y="0"/>
                </a:lnTo>
                <a:close/>
              </a:path>
            </a:pathLst>
          </a:custGeom>
          <a:blipFill>
            <a:blip r:embed="rId9">
              <a:extLst>
                <a:ext uri="{96DAC541-7B7A-43D3-8B79-37D633B846F1}">
                  <asvg:svgBlip xmlns:asvg="http://schemas.microsoft.com/office/drawing/2016/SVG/main" xmlns="" r:embed="rId10"/>
                </a:ext>
              </a:extLst>
            </a:blip>
            <a:stretch>
              <a:fillRect l="-921663" b="-583763"/>
            </a:stretch>
          </a:blipFill>
        </p:spPr>
      </p:sp>
      <p:sp>
        <p:nvSpPr>
          <p:cNvPr id="7" name="Rectangle 6">
            <a:extLst>
              <a:ext uri="{FF2B5EF4-FFF2-40B4-BE49-F238E27FC236}">
                <a16:creationId xmlns:a16="http://schemas.microsoft.com/office/drawing/2014/main" id="{FBF2746B-B2E0-A106-73C5-744F38A9AB3F}"/>
              </a:ext>
            </a:extLst>
          </p:cNvPr>
          <p:cNvSpPr/>
          <p:nvPr/>
        </p:nvSpPr>
        <p:spPr>
          <a:xfrm>
            <a:off x="2304059" y="1145300"/>
            <a:ext cx="8458201" cy="743473"/>
          </a:xfrm>
          <a:prstGeom prst="rect">
            <a:avLst/>
          </a:prstGeom>
        </p:spPr>
        <p:txBody>
          <a:bodyPr wrap="square">
            <a:spAutoFit/>
          </a:bodyPr>
          <a:lstStyle/>
          <a:p>
            <a:pPr algn="just">
              <a:lnSpc>
                <a:spcPct val="115000"/>
              </a:lnSpc>
              <a:defRPr/>
            </a:pPr>
            <a:r>
              <a:rPr lang="en-US" sz="4000" b="1" dirty="0">
                <a:solidFill>
                  <a:srgbClr val="C00000"/>
                </a:solidFill>
                <a:latin typeface="Times New Roman" panose="02020603050405020304" pitchFamily="18" charset="0"/>
                <a:ea typeface="Times New Roman" panose="02020603050405020304" pitchFamily="18" charset="0"/>
              </a:rPr>
              <a:t>2. </a:t>
            </a:r>
            <a:r>
              <a:rPr lang="vi-VN" sz="4000" b="1" dirty="0">
                <a:solidFill>
                  <a:srgbClr val="C00000"/>
                </a:solidFill>
                <a:latin typeface="Times New Roman" panose="02020603050405020304" pitchFamily="18" charset="0"/>
                <a:ea typeface="Times New Roman" panose="02020603050405020304" pitchFamily="18" charset="0"/>
              </a:rPr>
              <a:t>Cơ</a:t>
            </a:r>
            <a:r>
              <a:rPr lang="en-US" sz="4000" b="1" dirty="0">
                <a:solidFill>
                  <a:srgbClr val="C00000"/>
                </a:solidFill>
                <a:latin typeface="Times New Roman" panose="02020603050405020304" pitchFamily="18" charset="0"/>
                <a:ea typeface="Times New Roman" panose="02020603050405020304" pitchFamily="18" charset="0"/>
              </a:rPr>
              <a:t> </a:t>
            </a:r>
            <a:r>
              <a:rPr lang="en-US" sz="4000" b="1" dirty="0" err="1">
                <a:solidFill>
                  <a:srgbClr val="C00000"/>
                </a:solidFill>
                <a:latin typeface="Times New Roman" panose="02020603050405020304" pitchFamily="18" charset="0"/>
                <a:ea typeface="Times New Roman" panose="02020603050405020304" pitchFamily="18" charset="0"/>
              </a:rPr>
              <a:t>sở</a:t>
            </a:r>
            <a:r>
              <a:rPr lang="en-US" sz="4000" b="1" dirty="0">
                <a:solidFill>
                  <a:srgbClr val="C00000"/>
                </a:solidFill>
                <a:latin typeface="Times New Roman" panose="02020603050405020304" pitchFamily="18" charset="0"/>
                <a:ea typeface="Times New Roman" panose="02020603050405020304" pitchFamily="18" charset="0"/>
              </a:rPr>
              <a:t> </a:t>
            </a:r>
            <a:r>
              <a:rPr lang="en-US" sz="4000" b="1" dirty="0" err="1">
                <a:solidFill>
                  <a:srgbClr val="C00000"/>
                </a:solidFill>
                <a:latin typeface="Times New Roman" panose="02020603050405020304" pitchFamily="18" charset="0"/>
                <a:ea typeface="Times New Roman" panose="02020603050405020304" pitchFamily="18" charset="0"/>
              </a:rPr>
              <a:t>lí</a:t>
            </a:r>
            <a:r>
              <a:rPr lang="en-US" sz="4000" b="1" dirty="0">
                <a:solidFill>
                  <a:srgbClr val="C00000"/>
                </a:solidFill>
                <a:latin typeface="Times New Roman" panose="02020603050405020304" pitchFamily="18" charset="0"/>
                <a:ea typeface="Times New Roman" panose="02020603050405020304" pitchFamily="18" charset="0"/>
              </a:rPr>
              <a:t> </a:t>
            </a:r>
            <a:r>
              <a:rPr lang="en-US" sz="4000" b="1" dirty="0" err="1">
                <a:solidFill>
                  <a:srgbClr val="C00000"/>
                </a:solidFill>
                <a:latin typeface="Times New Roman" panose="02020603050405020304" pitchFamily="18" charset="0"/>
                <a:ea typeface="Times New Roman" panose="02020603050405020304" pitchFamily="18" charset="0"/>
              </a:rPr>
              <a:t>luận</a:t>
            </a:r>
            <a:r>
              <a:rPr lang="en-US" sz="4000" b="1" dirty="0">
                <a:solidFill>
                  <a:srgbClr val="C00000"/>
                </a:solidFill>
                <a:latin typeface="Times New Roman" panose="02020603050405020304" pitchFamily="18" charset="0"/>
                <a:ea typeface="Times New Roman" panose="02020603050405020304" pitchFamily="18" charset="0"/>
              </a:rPr>
              <a:t> </a:t>
            </a:r>
            <a:r>
              <a:rPr lang="en-US" sz="4000" b="1" dirty="0" err="1">
                <a:solidFill>
                  <a:srgbClr val="C00000"/>
                </a:solidFill>
                <a:latin typeface="Times New Roman" panose="02020603050405020304" pitchFamily="18" charset="0"/>
                <a:ea typeface="Times New Roman" panose="02020603050405020304" pitchFamily="18" charset="0"/>
              </a:rPr>
              <a:t>và</a:t>
            </a:r>
            <a:r>
              <a:rPr lang="en-US" sz="4000" b="1" dirty="0">
                <a:solidFill>
                  <a:srgbClr val="C00000"/>
                </a:solidFill>
                <a:latin typeface="Times New Roman" panose="02020603050405020304" pitchFamily="18" charset="0"/>
                <a:ea typeface="Times New Roman" panose="02020603050405020304" pitchFamily="18" charset="0"/>
              </a:rPr>
              <a:t> </a:t>
            </a:r>
            <a:r>
              <a:rPr lang="en-US" sz="4000" b="1" dirty="0" err="1">
                <a:solidFill>
                  <a:srgbClr val="C00000"/>
                </a:solidFill>
                <a:latin typeface="Times New Roman" panose="02020603050405020304" pitchFamily="18" charset="0"/>
                <a:ea typeface="Times New Roman" panose="02020603050405020304" pitchFamily="18" charset="0"/>
              </a:rPr>
              <a:t>cơ</a:t>
            </a:r>
            <a:r>
              <a:rPr lang="en-US" sz="4000" b="1" dirty="0">
                <a:solidFill>
                  <a:srgbClr val="C00000"/>
                </a:solidFill>
                <a:latin typeface="Times New Roman" panose="02020603050405020304" pitchFamily="18" charset="0"/>
                <a:ea typeface="Times New Roman" panose="02020603050405020304" pitchFamily="18" charset="0"/>
              </a:rPr>
              <a:t> </a:t>
            </a:r>
            <a:r>
              <a:rPr lang="en-US" sz="4000" b="1" dirty="0" err="1">
                <a:solidFill>
                  <a:srgbClr val="C00000"/>
                </a:solidFill>
                <a:latin typeface="Times New Roman" panose="02020603050405020304" pitchFamily="18" charset="0"/>
                <a:ea typeface="Times New Roman" panose="02020603050405020304" pitchFamily="18" charset="0"/>
              </a:rPr>
              <a:t>sở</a:t>
            </a:r>
            <a:r>
              <a:rPr lang="en-US" sz="4000" b="1" dirty="0">
                <a:solidFill>
                  <a:srgbClr val="C00000"/>
                </a:solidFill>
                <a:latin typeface="Times New Roman" panose="02020603050405020304" pitchFamily="18" charset="0"/>
                <a:ea typeface="Times New Roman" panose="02020603050405020304" pitchFamily="18" charset="0"/>
              </a:rPr>
              <a:t> </a:t>
            </a:r>
            <a:r>
              <a:rPr lang="en-US" sz="4000" b="1" dirty="0" err="1">
                <a:solidFill>
                  <a:srgbClr val="C00000"/>
                </a:solidFill>
                <a:latin typeface="Times New Roman" panose="02020603050405020304" pitchFamily="18" charset="0"/>
                <a:ea typeface="Times New Roman" panose="02020603050405020304" pitchFamily="18" charset="0"/>
              </a:rPr>
              <a:t>thực</a:t>
            </a:r>
            <a:r>
              <a:rPr lang="en-US" sz="4000" b="1" dirty="0">
                <a:solidFill>
                  <a:srgbClr val="C00000"/>
                </a:solidFill>
                <a:latin typeface="Times New Roman" panose="02020603050405020304" pitchFamily="18" charset="0"/>
                <a:ea typeface="Times New Roman" panose="02020603050405020304" pitchFamily="18" charset="0"/>
              </a:rPr>
              <a:t> </a:t>
            </a:r>
            <a:r>
              <a:rPr lang="en-US" sz="4000" b="1" dirty="0" err="1">
                <a:solidFill>
                  <a:srgbClr val="C00000"/>
                </a:solidFill>
                <a:latin typeface="Times New Roman" panose="02020603050405020304" pitchFamily="18" charset="0"/>
                <a:ea typeface="Times New Roman" panose="02020603050405020304" pitchFamily="18" charset="0"/>
              </a:rPr>
              <a:t>tiễn</a:t>
            </a:r>
            <a:endParaRPr lang="en-US" sz="3600" dirty="0">
              <a:solidFill>
                <a:srgbClr val="C00000"/>
              </a:solidFill>
              <a:latin typeface="Times New Roman" panose="02020603050405020304" pitchFamily="18" charset="0"/>
              <a:ea typeface="Times New Roman" panose="02020603050405020304" pitchFamily="18" charset="0"/>
            </a:endParaRPr>
          </a:p>
        </p:txBody>
      </p:sp>
      <p:sp>
        <p:nvSpPr>
          <p:cNvPr id="13" name="Rectangle: Rounded Corners 12">
            <a:extLst>
              <a:ext uri="{FF2B5EF4-FFF2-40B4-BE49-F238E27FC236}">
                <a16:creationId xmlns:a16="http://schemas.microsoft.com/office/drawing/2014/main" id="{AA399144-C027-5C4A-7973-EA797F6CB580}"/>
              </a:ext>
            </a:extLst>
          </p:cNvPr>
          <p:cNvSpPr/>
          <p:nvPr/>
        </p:nvSpPr>
        <p:spPr>
          <a:xfrm>
            <a:off x="6553199" y="0"/>
            <a:ext cx="5257801" cy="693870"/>
          </a:xfrm>
          <a:prstGeom prst="roundRect">
            <a:avLst/>
          </a:prstGeom>
          <a:solidFill>
            <a:srgbClr val="FFC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NỘI DUNG</a:t>
            </a:r>
          </a:p>
        </p:txBody>
      </p:sp>
      <p:sp>
        <p:nvSpPr>
          <p:cNvPr id="14" name="Oval 13">
            <a:extLst>
              <a:ext uri="{FF2B5EF4-FFF2-40B4-BE49-F238E27FC236}">
                <a16:creationId xmlns:a16="http://schemas.microsoft.com/office/drawing/2014/main" id="{53C069D5-D3AA-134E-4E41-B07DCF163C92}"/>
              </a:ext>
            </a:extLst>
          </p:cNvPr>
          <p:cNvSpPr/>
          <p:nvPr/>
        </p:nvSpPr>
        <p:spPr>
          <a:xfrm>
            <a:off x="6229358" y="2153226"/>
            <a:ext cx="5271770" cy="1082757"/>
          </a:xfrm>
          <a:prstGeom prst="ellipse">
            <a:avLst/>
          </a:prstGeom>
          <a:solidFill>
            <a:srgbClr val="92D050"/>
          </a:solidFill>
          <a:ln w="12700" cap="flat" cmpd="sng" algn="ctr">
            <a:solidFill>
              <a:srgbClr val="5B9BD5">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2.1.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Cơ</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sở</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lí</a:t>
            </a:r>
            <a:r>
              <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luận</a:t>
            </a:r>
            <a:endParaRPr kumimoji="0" lang="en-US" sz="40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03BE50BF-9173-4EEA-EE53-1B96396AD689}"/>
              </a:ext>
            </a:extLst>
          </p:cNvPr>
          <p:cNvSpPr/>
          <p:nvPr/>
        </p:nvSpPr>
        <p:spPr>
          <a:xfrm>
            <a:off x="1219200" y="3928461"/>
            <a:ext cx="15621000" cy="5558702"/>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457200" algn="just" defTabSz="914400" eaLnBrk="1" fontAlgn="auto" latinLnBrk="0" hangingPunct="1">
              <a:lnSpc>
                <a:spcPct val="120000"/>
              </a:lnSpc>
              <a:spcBef>
                <a:spcPts val="0"/>
              </a:spcBef>
              <a:spcAft>
                <a:spcPts val="800"/>
              </a:spcAft>
              <a:buClrTx/>
              <a:buSzTx/>
              <a:buFontTx/>
              <a:buNone/>
              <a:tabLst/>
              <a:defRPr/>
            </a:pP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chủ</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đạo</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tuổi</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giai</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đoạn</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24-36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tháng</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chỉ</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này</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còn</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chứa</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đựng</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kinh</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nghiệm</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xã</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hội</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Thông qua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3200" b="0" i="0" u="none" strike="noStrike" kern="0" cap="none" spc="15"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nắm</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bắt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lĩnh</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hội</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kinh</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nghiệm</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xã</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hội</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xung</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quanh</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457200" algn="just" defTabSz="914400" eaLnBrk="1" fontAlgn="auto" latinLnBrk="0" hangingPunct="1">
              <a:lnSpc>
                <a:spcPct val="120000"/>
              </a:lnSpc>
              <a:spcBef>
                <a:spcPts val="0"/>
              </a:spcBef>
              <a:spcAft>
                <a:spcPts val="800"/>
              </a:spcAft>
              <a:buClrTx/>
              <a:buSzTx/>
              <a:buFontTx/>
              <a:buNone/>
              <a:tabLst/>
              <a:defRPr/>
            </a:pP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Thông qua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quá</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trình</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trí</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tuệ</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đứa</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thành</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đầy</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đủ</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Ở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tuổi</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này</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duy</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trực</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quan</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Mọi</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kiến</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trí</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tuệ</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chỉ</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thành</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tiếp</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thông</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qua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Nhờ</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vậy</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lý</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bé</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mạnh</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mẽ</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đặc</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biệt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trí</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tuệ</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nhịp</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ngôn</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tăng</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lên</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rõ</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rệt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vốn</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cũng</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âm</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ngày</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càng</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chính</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15"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xác</a:t>
            </a:r>
            <a:r>
              <a:rPr kumimoji="0" lang="en-US" sz="3200" b="0" i="0" u="none" strike="noStrike" kern="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9161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1500"/>
                            </p:stCondLst>
                            <p:childTnLst>
                              <p:par>
                                <p:cTn id="17" presetID="26" presetClass="entr" presetSubtype="0" fill="hold" grpId="0" nodeType="afterEffect">
                                  <p:stCondLst>
                                    <p:cond delay="20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145">
                                          <p:stCondLst>
                                            <p:cond delay="0"/>
                                          </p:stCondLst>
                                        </p:cTn>
                                        <p:tgtEl>
                                          <p:spTgt spid="14"/>
                                        </p:tgtEl>
                                      </p:cBhvr>
                                    </p:animEffect>
                                    <p:anim calcmode="lin" valueType="num">
                                      <p:cBhvr>
                                        <p:cTn id="20"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23"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24"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25" dur="7">
                                          <p:stCondLst>
                                            <p:cond delay="162"/>
                                          </p:stCondLst>
                                        </p:cTn>
                                        <p:tgtEl>
                                          <p:spTgt spid="14"/>
                                        </p:tgtEl>
                                      </p:cBhvr>
                                      <p:to x="100000" y="60000"/>
                                    </p:animScale>
                                    <p:animScale>
                                      <p:cBhvr>
                                        <p:cTn id="26" dur="41" decel="50000">
                                          <p:stCondLst>
                                            <p:cond delay="169"/>
                                          </p:stCondLst>
                                        </p:cTn>
                                        <p:tgtEl>
                                          <p:spTgt spid="14"/>
                                        </p:tgtEl>
                                      </p:cBhvr>
                                      <p:to x="100000" y="100000"/>
                                    </p:animScale>
                                    <p:animScale>
                                      <p:cBhvr>
                                        <p:cTn id="27" dur="7">
                                          <p:stCondLst>
                                            <p:cond delay="328"/>
                                          </p:stCondLst>
                                        </p:cTn>
                                        <p:tgtEl>
                                          <p:spTgt spid="14"/>
                                        </p:tgtEl>
                                      </p:cBhvr>
                                      <p:to x="100000" y="80000"/>
                                    </p:animScale>
                                    <p:animScale>
                                      <p:cBhvr>
                                        <p:cTn id="28" dur="41" decel="50000">
                                          <p:stCondLst>
                                            <p:cond delay="335"/>
                                          </p:stCondLst>
                                        </p:cTn>
                                        <p:tgtEl>
                                          <p:spTgt spid="14"/>
                                        </p:tgtEl>
                                      </p:cBhvr>
                                      <p:to x="100000" y="100000"/>
                                    </p:animScale>
                                    <p:animScale>
                                      <p:cBhvr>
                                        <p:cTn id="29" dur="7">
                                          <p:stCondLst>
                                            <p:cond delay="410"/>
                                          </p:stCondLst>
                                        </p:cTn>
                                        <p:tgtEl>
                                          <p:spTgt spid="14"/>
                                        </p:tgtEl>
                                      </p:cBhvr>
                                      <p:to x="100000" y="90000"/>
                                    </p:animScale>
                                    <p:animScale>
                                      <p:cBhvr>
                                        <p:cTn id="30" dur="41" decel="50000">
                                          <p:stCondLst>
                                            <p:cond delay="417"/>
                                          </p:stCondLst>
                                        </p:cTn>
                                        <p:tgtEl>
                                          <p:spTgt spid="14"/>
                                        </p:tgtEl>
                                      </p:cBhvr>
                                      <p:to x="100000" y="100000"/>
                                    </p:animScale>
                                    <p:animScale>
                                      <p:cBhvr>
                                        <p:cTn id="31" dur="7">
                                          <p:stCondLst>
                                            <p:cond delay="452"/>
                                          </p:stCondLst>
                                        </p:cTn>
                                        <p:tgtEl>
                                          <p:spTgt spid="14"/>
                                        </p:tgtEl>
                                      </p:cBhvr>
                                      <p:to x="100000" y="95000"/>
                                    </p:animScale>
                                    <p:animScale>
                                      <p:cBhvr>
                                        <p:cTn id="32" dur="41" decel="50000">
                                          <p:stCondLst>
                                            <p:cond delay="459"/>
                                          </p:stCondLst>
                                        </p:cTn>
                                        <p:tgtEl>
                                          <p:spTgt spid="14"/>
                                        </p:tgtEl>
                                      </p:cBhvr>
                                      <p:to x="100000" y="100000"/>
                                    </p:animScale>
                                  </p:childTnLst>
                                </p:cTn>
                              </p:par>
                            </p:childTnLst>
                          </p:cTn>
                        </p:par>
                        <p:par>
                          <p:cTn id="33" fill="hold">
                            <p:stCondLst>
                              <p:cond delay="2200"/>
                            </p:stCondLst>
                            <p:childTnLst>
                              <p:par>
                                <p:cTn id="34" presetID="53" presetClass="entr" presetSubtype="16"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par>
                          <p:cTn id="39" fill="hold">
                            <p:stCondLst>
                              <p:cond delay="2700"/>
                            </p:stCondLst>
                            <p:childTnLst>
                              <p:par>
                                <p:cTn id="40" presetID="26"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116">
                                          <p:stCondLst>
                                            <p:cond delay="0"/>
                                          </p:stCondLst>
                                        </p:cTn>
                                        <p:tgtEl>
                                          <p:spTgt spid="8"/>
                                        </p:tgtEl>
                                      </p:cBhvr>
                                    </p:animEffect>
                                    <p:anim calcmode="lin" valueType="num">
                                      <p:cBhvr>
                                        <p:cTn id="43" dur="36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4" dur="133"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5" dur="133" tmFilter="0, 0; 0.125,0.2665; 0.25,0.4; 0.375,0.465; 0.5,0.5;  0.625,0.535; 0.75,0.6; 0.875,0.7335; 1,1">
                                          <p:stCondLst>
                                            <p:cond delay="133"/>
                                          </p:stCondLst>
                                        </p:cTn>
                                        <p:tgtEl>
                                          <p:spTgt spid="8"/>
                                        </p:tgtEl>
                                        <p:attrNameLst>
                                          <p:attrName>ppt_y</p:attrName>
                                        </p:attrNameLst>
                                      </p:cBhvr>
                                      <p:tavLst>
                                        <p:tav tm="0" fmla="#ppt_y-sin(pi*$)/9">
                                          <p:val>
                                            <p:fltVal val="0"/>
                                          </p:val>
                                        </p:tav>
                                        <p:tav tm="100000">
                                          <p:val>
                                            <p:fltVal val="1"/>
                                          </p:val>
                                        </p:tav>
                                      </p:tavLst>
                                    </p:anim>
                                    <p:anim calcmode="lin" valueType="num">
                                      <p:cBhvr>
                                        <p:cTn id="46" dur="66" tmFilter="0, 0; 0.125,0.2665; 0.25,0.4; 0.375,0.465; 0.5,0.5;  0.625,0.535; 0.75,0.6; 0.875,0.7335; 1,1">
                                          <p:stCondLst>
                                            <p:cond delay="265"/>
                                          </p:stCondLst>
                                        </p:cTn>
                                        <p:tgtEl>
                                          <p:spTgt spid="8"/>
                                        </p:tgtEl>
                                        <p:attrNameLst>
                                          <p:attrName>ppt_y</p:attrName>
                                        </p:attrNameLst>
                                      </p:cBhvr>
                                      <p:tavLst>
                                        <p:tav tm="0" fmla="#ppt_y-sin(pi*$)/27">
                                          <p:val>
                                            <p:fltVal val="0"/>
                                          </p:val>
                                        </p:tav>
                                        <p:tav tm="100000">
                                          <p:val>
                                            <p:fltVal val="1"/>
                                          </p:val>
                                        </p:tav>
                                      </p:tavLst>
                                    </p:anim>
                                    <p:anim calcmode="lin" valueType="num">
                                      <p:cBhvr>
                                        <p:cTn id="47" dur="33" tmFilter="0, 0; 0.125,0.2665; 0.25,0.4; 0.375,0.465; 0.5,0.5;  0.625,0.535; 0.75,0.6; 0.875,0.7335; 1,1">
                                          <p:stCondLst>
                                            <p:cond delay="331"/>
                                          </p:stCondLst>
                                        </p:cTn>
                                        <p:tgtEl>
                                          <p:spTgt spid="8"/>
                                        </p:tgtEl>
                                        <p:attrNameLst>
                                          <p:attrName>ppt_y</p:attrName>
                                        </p:attrNameLst>
                                      </p:cBhvr>
                                      <p:tavLst>
                                        <p:tav tm="0" fmla="#ppt_y-sin(pi*$)/81">
                                          <p:val>
                                            <p:fltVal val="0"/>
                                          </p:val>
                                        </p:tav>
                                        <p:tav tm="100000">
                                          <p:val>
                                            <p:fltVal val="1"/>
                                          </p:val>
                                        </p:tav>
                                      </p:tavLst>
                                    </p:anim>
                                    <p:animScale>
                                      <p:cBhvr>
                                        <p:cTn id="48" dur="5">
                                          <p:stCondLst>
                                            <p:cond delay="130"/>
                                          </p:stCondLst>
                                        </p:cTn>
                                        <p:tgtEl>
                                          <p:spTgt spid="8"/>
                                        </p:tgtEl>
                                      </p:cBhvr>
                                      <p:to x="100000" y="60000"/>
                                    </p:animScale>
                                    <p:animScale>
                                      <p:cBhvr>
                                        <p:cTn id="49" dur="33" decel="50000">
                                          <p:stCondLst>
                                            <p:cond delay="135"/>
                                          </p:stCondLst>
                                        </p:cTn>
                                        <p:tgtEl>
                                          <p:spTgt spid="8"/>
                                        </p:tgtEl>
                                      </p:cBhvr>
                                      <p:to x="100000" y="100000"/>
                                    </p:animScale>
                                    <p:animScale>
                                      <p:cBhvr>
                                        <p:cTn id="50" dur="5">
                                          <p:stCondLst>
                                            <p:cond delay="262"/>
                                          </p:stCondLst>
                                        </p:cTn>
                                        <p:tgtEl>
                                          <p:spTgt spid="8"/>
                                        </p:tgtEl>
                                      </p:cBhvr>
                                      <p:to x="100000" y="80000"/>
                                    </p:animScale>
                                    <p:animScale>
                                      <p:cBhvr>
                                        <p:cTn id="51" dur="33" decel="50000">
                                          <p:stCondLst>
                                            <p:cond delay="268"/>
                                          </p:stCondLst>
                                        </p:cTn>
                                        <p:tgtEl>
                                          <p:spTgt spid="8"/>
                                        </p:tgtEl>
                                      </p:cBhvr>
                                      <p:to x="100000" y="100000"/>
                                    </p:animScale>
                                    <p:animScale>
                                      <p:cBhvr>
                                        <p:cTn id="52" dur="5">
                                          <p:stCondLst>
                                            <p:cond delay="328"/>
                                          </p:stCondLst>
                                        </p:cTn>
                                        <p:tgtEl>
                                          <p:spTgt spid="8"/>
                                        </p:tgtEl>
                                      </p:cBhvr>
                                      <p:to x="100000" y="90000"/>
                                    </p:animScale>
                                    <p:animScale>
                                      <p:cBhvr>
                                        <p:cTn id="53" dur="33" decel="50000">
                                          <p:stCondLst>
                                            <p:cond delay="334"/>
                                          </p:stCondLst>
                                        </p:cTn>
                                        <p:tgtEl>
                                          <p:spTgt spid="8"/>
                                        </p:tgtEl>
                                      </p:cBhvr>
                                      <p:to x="100000" y="100000"/>
                                    </p:animScale>
                                    <p:animScale>
                                      <p:cBhvr>
                                        <p:cTn id="54" dur="5">
                                          <p:stCondLst>
                                            <p:cond delay="362"/>
                                          </p:stCondLst>
                                        </p:cTn>
                                        <p:tgtEl>
                                          <p:spTgt spid="8"/>
                                        </p:tgtEl>
                                      </p:cBhvr>
                                      <p:to x="100000" y="95000"/>
                                    </p:animScale>
                                    <p:animScale>
                                      <p:cBhvr>
                                        <p:cTn id="55" dur="33" decel="50000">
                                          <p:stCondLst>
                                            <p:cond delay="367"/>
                                          </p:stCondLst>
                                        </p:cTn>
                                        <p:tgtEl>
                                          <p:spTgt spid="8"/>
                                        </p:tgtEl>
                                      </p:cBhvr>
                                      <p:to x="100000" y="100000"/>
                                    </p:animScale>
                                  </p:childTnLst>
                                </p:cTn>
                              </p:par>
                            </p:childTnLst>
                          </p:cTn>
                        </p:par>
                        <p:par>
                          <p:cTn id="56" fill="hold">
                            <p:stCondLst>
                              <p:cond delay="3100"/>
                            </p:stCondLst>
                            <p:childTnLst>
                              <p:par>
                                <p:cTn id="57" presetID="26" presetClass="entr" presetSubtype="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87">
                                          <p:stCondLst>
                                            <p:cond delay="0"/>
                                          </p:stCondLst>
                                        </p:cTn>
                                        <p:tgtEl>
                                          <p:spTgt spid="6"/>
                                        </p:tgtEl>
                                      </p:cBhvr>
                                    </p:animEffect>
                                    <p:anim calcmode="lin" valueType="num">
                                      <p:cBhvr>
                                        <p:cTn id="60" dur="27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1" dur="100"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2" dur="100" tmFilter="0, 0; 0.125,0.2665; 0.25,0.4; 0.375,0.465; 0.5,0.5;  0.625,0.535; 0.75,0.6; 0.875,0.7335; 1,1">
                                          <p:stCondLst>
                                            <p:cond delay="100"/>
                                          </p:stCondLst>
                                        </p:cTn>
                                        <p:tgtEl>
                                          <p:spTgt spid="6"/>
                                        </p:tgtEl>
                                        <p:attrNameLst>
                                          <p:attrName>ppt_y</p:attrName>
                                        </p:attrNameLst>
                                      </p:cBhvr>
                                      <p:tavLst>
                                        <p:tav tm="0" fmla="#ppt_y-sin(pi*$)/9">
                                          <p:val>
                                            <p:fltVal val="0"/>
                                          </p:val>
                                        </p:tav>
                                        <p:tav tm="100000">
                                          <p:val>
                                            <p:fltVal val="1"/>
                                          </p:val>
                                        </p:tav>
                                      </p:tavLst>
                                    </p:anim>
                                    <p:anim calcmode="lin" valueType="num">
                                      <p:cBhvr>
                                        <p:cTn id="63" dur="50" tmFilter="0, 0; 0.125,0.2665; 0.25,0.4; 0.375,0.465; 0.5,0.5;  0.625,0.535; 0.75,0.6; 0.875,0.7335; 1,1">
                                          <p:stCondLst>
                                            <p:cond delay="199"/>
                                          </p:stCondLst>
                                        </p:cTn>
                                        <p:tgtEl>
                                          <p:spTgt spid="6"/>
                                        </p:tgtEl>
                                        <p:attrNameLst>
                                          <p:attrName>ppt_y</p:attrName>
                                        </p:attrNameLst>
                                      </p:cBhvr>
                                      <p:tavLst>
                                        <p:tav tm="0" fmla="#ppt_y-sin(pi*$)/27">
                                          <p:val>
                                            <p:fltVal val="0"/>
                                          </p:val>
                                        </p:tav>
                                        <p:tav tm="100000">
                                          <p:val>
                                            <p:fltVal val="1"/>
                                          </p:val>
                                        </p:tav>
                                      </p:tavLst>
                                    </p:anim>
                                    <p:anim calcmode="lin" valueType="num">
                                      <p:cBhvr>
                                        <p:cTn id="64" dur="25" tmFilter="0, 0; 0.125,0.2665; 0.25,0.4; 0.375,0.465; 0.5,0.5;  0.625,0.535; 0.75,0.6; 0.875,0.7335; 1,1">
                                          <p:stCondLst>
                                            <p:cond delay="248"/>
                                          </p:stCondLst>
                                        </p:cTn>
                                        <p:tgtEl>
                                          <p:spTgt spid="6"/>
                                        </p:tgtEl>
                                        <p:attrNameLst>
                                          <p:attrName>ppt_y</p:attrName>
                                        </p:attrNameLst>
                                      </p:cBhvr>
                                      <p:tavLst>
                                        <p:tav tm="0" fmla="#ppt_y-sin(pi*$)/81">
                                          <p:val>
                                            <p:fltVal val="0"/>
                                          </p:val>
                                        </p:tav>
                                        <p:tav tm="100000">
                                          <p:val>
                                            <p:fltVal val="1"/>
                                          </p:val>
                                        </p:tav>
                                      </p:tavLst>
                                    </p:anim>
                                    <p:animScale>
                                      <p:cBhvr>
                                        <p:cTn id="65" dur="4">
                                          <p:stCondLst>
                                            <p:cond delay="97"/>
                                          </p:stCondLst>
                                        </p:cTn>
                                        <p:tgtEl>
                                          <p:spTgt spid="6"/>
                                        </p:tgtEl>
                                      </p:cBhvr>
                                      <p:to x="100000" y="60000"/>
                                    </p:animScale>
                                    <p:animScale>
                                      <p:cBhvr>
                                        <p:cTn id="66" dur="25" decel="50000">
                                          <p:stCondLst>
                                            <p:cond delay="101"/>
                                          </p:stCondLst>
                                        </p:cTn>
                                        <p:tgtEl>
                                          <p:spTgt spid="6"/>
                                        </p:tgtEl>
                                      </p:cBhvr>
                                      <p:to x="100000" y="100000"/>
                                    </p:animScale>
                                    <p:animScale>
                                      <p:cBhvr>
                                        <p:cTn id="67" dur="4">
                                          <p:stCondLst>
                                            <p:cond delay="197"/>
                                          </p:stCondLst>
                                        </p:cTn>
                                        <p:tgtEl>
                                          <p:spTgt spid="6"/>
                                        </p:tgtEl>
                                      </p:cBhvr>
                                      <p:to x="100000" y="80000"/>
                                    </p:animScale>
                                    <p:animScale>
                                      <p:cBhvr>
                                        <p:cTn id="68" dur="25" decel="50000">
                                          <p:stCondLst>
                                            <p:cond delay="201"/>
                                          </p:stCondLst>
                                        </p:cTn>
                                        <p:tgtEl>
                                          <p:spTgt spid="6"/>
                                        </p:tgtEl>
                                      </p:cBhvr>
                                      <p:to x="100000" y="100000"/>
                                    </p:animScale>
                                    <p:animScale>
                                      <p:cBhvr>
                                        <p:cTn id="69" dur="4">
                                          <p:stCondLst>
                                            <p:cond delay="246"/>
                                          </p:stCondLst>
                                        </p:cTn>
                                        <p:tgtEl>
                                          <p:spTgt spid="6"/>
                                        </p:tgtEl>
                                      </p:cBhvr>
                                      <p:to x="100000" y="90000"/>
                                    </p:animScale>
                                    <p:animScale>
                                      <p:cBhvr>
                                        <p:cTn id="70" dur="25" decel="50000">
                                          <p:stCondLst>
                                            <p:cond delay="250"/>
                                          </p:stCondLst>
                                        </p:cTn>
                                        <p:tgtEl>
                                          <p:spTgt spid="6"/>
                                        </p:tgtEl>
                                      </p:cBhvr>
                                      <p:to x="100000" y="100000"/>
                                    </p:animScale>
                                    <p:animScale>
                                      <p:cBhvr>
                                        <p:cTn id="71" dur="4">
                                          <p:stCondLst>
                                            <p:cond delay="271"/>
                                          </p:stCondLst>
                                        </p:cTn>
                                        <p:tgtEl>
                                          <p:spTgt spid="6"/>
                                        </p:tgtEl>
                                      </p:cBhvr>
                                      <p:to x="100000" y="95000"/>
                                    </p:animScale>
                                    <p:animScale>
                                      <p:cBhvr>
                                        <p:cTn id="72" dur="25" decel="50000">
                                          <p:stCondLst>
                                            <p:cond delay="275"/>
                                          </p:stCondLst>
                                        </p:cTn>
                                        <p:tgtEl>
                                          <p:spTgt spid="6"/>
                                        </p:tgtEl>
                                      </p:cBhvr>
                                      <p:to x="100000" y="100000"/>
                                    </p:animScale>
                                  </p:childTnLst>
                                </p:cTn>
                              </p:par>
                            </p:childTnLst>
                          </p:cTn>
                        </p:par>
                        <p:par>
                          <p:cTn id="73" fill="hold">
                            <p:stCondLst>
                              <p:cond delay="3400"/>
                            </p:stCondLst>
                            <p:childTnLst>
                              <p:par>
                                <p:cTn id="74" presetID="53" presetClass="entr" presetSubtype="16" fill="hold" nodeType="after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p:cTn id="76" dur="500" fill="hold"/>
                                        <p:tgtEl>
                                          <p:spTgt spid="5"/>
                                        </p:tgtEl>
                                        <p:attrNameLst>
                                          <p:attrName>ppt_w</p:attrName>
                                        </p:attrNameLst>
                                      </p:cBhvr>
                                      <p:tavLst>
                                        <p:tav tm="0">
                                          <p:val>
                                            <p:fltVal val="0"/>
                                          </p:val>
                                        </p:tav>
                                        <p:tav tm="100000">
                                          <p:val>
                                            <p:strVal val="#ppt_w"/>
                                          </p:val>
                                        </p:tav>
                                      </p:tavLst>
                                    </p:anim>
                                    <p:anim calcmode="lin" valueType="num">
                                      <p:cBhvr>
                                        <p:cTn id="77" dur="500" fill="hold"/>
                                        <p:tgtEl>
                                          <p:spTgt spid="5"/>
                                        </p:tgtEl>
                                        <p:attrNameLst>
                                          <p:attrName>ppt_h</p:attrName>
                                        </p:attrNameLst>
                                      </p:cBhvr>
                                      <p:tavLst>
                                        <p:tav tm="0">
                                          <p:val>
                                            <p:fltVal val="0"/>
                                          </p:val>
                                        </p:tav>
                                        <p:tav tm="100000">
                                          <p:val>
                                            <p:strVal val="#ppt_h"/>
                                          </p:val>
                                        </p:tav>
                                      </p:tavLst>
                                    </p:anim>
                                    <p:animEffect transition="in" filter="fade">
                                      <p:cBhvr>
                                        <p:cTn id="78" dur="500"/>
                                        <p:tgtEl>
                                          <p:spTgt spid="5"/>
                                        </p:tgtEl>
                                      </p:cBhvr>
                                    </p:animEffect>
                                  </p:childTnLst>
                                </p:cTn>
                              </p:par>
                            </p:childTnLst>
                          </p:cTn>
                        </p:par>
                        <p:par>
                          <p:cTn id="79" fill="hold">
                            <p:stCondLst>
                              <p:cond delay="3900"/>
                            </p:stCondLst>
                            <p:childTnLst>
                              <p:par>
                                <p:cTn id="80" presetID="16" presetClass="entr" presetSubtype="21" fill="hold" nodeType="after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barn(inVertical)">
                                      <p:cBhvr>
                                        <p:cTn id="8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1502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64000" y="5048324"/>
            <a:ext cx="2607568" cy="5511795"/>
          </a:xfrm>
          <a:custGeom>
            <a:avLst/>
            <a:gdLst/>
            <a:ahLst/>
            <a:cxnLst/>
            <a:rect l="l" t="t" r="r" b="b"/>
            <a:pathLst>
              <a:path w="3437600" h="9026520">
                <a:moveTo>
                  <a:pt x="0" y="0"/>
                </a:moveTo>
                <a:lnTo>
                  <a:pt x="3437600" y="0"/>
                </a:lnTo>
                <a:lnTo>
                  <a:pt x="3437600" y="9026519"/>
                </a:lnTo>
                <a:lnTo>
                  <a:pt x="0" y="9026519"/>
                </a:lnTo>
                <a:lnTo>
                  <a:pt x="0" y="0"/>
                </a:lnTo>
                <a:close/>
              </a:path>
            </a:pathLst>
          </a:custGeom>
          <a:blipFill>
            <a:blip r:embed="rId2"/>
            <a:stretch>
              <a:fillRect/>
            </a:stretch>
          </a:blipFill>
        </p:spPr>
      </p:sp>
      <p:sp>
        <p:nvSpPr>
          <p:cNvPr id="6" name="Freeform 6"/>
          <p:cNvSpPr/>
          <p:nvPr/>
        </p:nvSpPr>
        <p:spPr>
          <a:xfrm>
            <a:off x="-228600" y="8162701"/>
            <a:ext cx="3822233" cy="2502119"/>
          </a:xfrm>
          <a:custGeom>
            <a:avLst/>
            <a:gdLst/>
            <a:ahLst/>
            <a:cxnLst/>
            <a:rect l="l" t="t" r="r" b="b"/>
            <a:pathLst>
              <a:path w="3822233" h="2502119">
                <a:moveTo>
                  <a:pt x="0" y="0"/>
                </a:moveTo>
                <a:lnTo>
                  <a:pt x="3822233" y="0"/>
                </a:lnTo>
                <a:lnTo>
                  <a:pt x="3822233" y="2502119"/>
                </a:lnTo>
                <a:lnTo>
                  <a:pt x="0" y="25021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Rectangle 8">
            <a:extLst>
              <a:ext uri="{FF2B5EF4-FFF2-40B4-BE49-F238E27FC236}">
                <a16:creationId xmlns:a16="http://schemas.microsoft.com/office/drawing/2014/main" id="{BF3FD45E-134B-87DF-240A-2D43EB44F78F}"/>
              </a:ext>
            </a:extLst>
          </p:cNvPr>
          <p:cNvSpPr/>
          <p:nvPr/>
        </p:nvSpPr>
        <p:spPr>
          <a:xfrm>
            <a:off x="9220200" y="2983839"/>
            <a:ext cx="7467988" cy="6634475"/>
          </a:xfrm>
          <a:prstGeom prst="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3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a:t>
            </a:r>
            <a:r>
              <a:rPr kumimoji="0" lang="en-US" sz="3000" b="1" i="0" u="none" strike="noStrike" kern="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Khó</a:t>
            </a:r>
            <a:r>
              <a:rPr kumimoji="0" lang="en-US" sz="3000" b="1" i="0" u="none" strike="noStrike" kern="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khăn</a:t>
            </a:r>
            <a:r>
              <a:rPr kumimoji="0" lang="en-US" sz="3000" b="1" i="0" u="none" strike="noStrike" kern="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a:t>
            </a:r>
            <a:endParaRPr kumimoji="0" lang="en-US" sz="3000" b="0" i="0" u="none" strike="noStrike" kern="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Đồ dùng đồ chơi cho trẻ hoạt động trải nghiệm, khám phá còn hạn chế đồ chơi tự tạo chưa nhiều.</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Trẻ ra lớp không đồng đều. Một số trẻ còn ít tháng so với độ tuổi khả năng chú ý có chủ định của trẻ còn kém. Trẻ dễ dàng nhập vào cuộc chơi nhưng cũng nhanh chóng tự rút khỏi trò chơi nếu trẻ không còn hứng thú.</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pl-PL"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số phụ huynh chưa thật sự có nhận thức đúng đắn về hoạt động giáo dục trẻ, chưa tích cực phối hợp cùng giáo viên trong việc tổ chức các hoạt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pl-PL"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động chăm sóc giáo dục trẻ.</a:t>
            </a:r>
            <a:endPar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defTabSz="914400" eaLnBrk="1" fontAlgn="auto" latinLnBrk="0" hangingPunct="1">
              <a:lnSpc>
                <a:spcPct val="13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D709845A-E779-2CB0-66D4-184750BDE839}"/>
              </a:ext>
            </a:extLst>
          </p:cNvPr>
          <p:cNvSpPr/>
          <p:nvPr/>
        </p:nvSpPr>
        <p:spPr>
          <a:xfrm>
            <a:off x="1388747" y="3571999"/>
            <a:ext cx="6815775" cy="5189113"/>
          </a:xfrm>
          <a:prstGeom prst="rect">
            <a:avLst/>
          </a:prstGeom>
          <a:solidFill>
            <a:srgbClr val="70AD47">
              <a:lumMod val="60000"/>
              <a:lumOff val="40000"/>
            </a:srgbClr>
          </a:solidFill>
        </p:spPr>
        <p:txBody>
          <a:bodyPr wrap="square">
            <a:spAutoFit/>
          </a:bodyPr>
          <a:lstStyle/>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1"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Thuận</a:t>
            </a:r>
            <a:r>
              <a:rPr kumimoji="0" lang="en-US" sz="3200" b="1"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1"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lợi</a:t>
            </a:r>
            <a:r>
              <a:rPr kumimoji="0" lang="en-US" sz="3200" b="1"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a:t>
            </a:r>
            <a:endPar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endParaRPr>
          </a:p>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Thường</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xuyên</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được</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sự</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quan</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tâm</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chỉ</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đạo</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sát</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sao</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từ</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ban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giám</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hiệu</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nhà</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trường</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trong</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việc</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nâng</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cao</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đối</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với</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giáo</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dục</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mầm</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non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trong</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giai</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đoạn</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mới</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a:t>
            </a:r>
          </a:p>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Giáo</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viên</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luôn</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yêu</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nghề</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mến</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trẻ</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và</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luôn</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trăn</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trở</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để</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tìm</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ra</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các</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biện</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pháp</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để</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góp</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phần</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thực</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hiện</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chương</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a:t>
            </a:r>
            <a:r>
              <a:rPr kumimoji="0" lang="en-US" sz="3200" b="0" i="0" u="none" strike="noStrike" kern="0" cap="none" spc="0" normalizeH="0" baseline="0" noProof="0" dirty="0" err="1">
                <a:ln>
                  <a:noFill/>
                </a:ln>
                <a:solidFill>
                  <a:srgbClr val="0033CC"/>
                </a:solidFill>
                <a:effectLst/>
                <a:uLnTx/>
                <a:uFillTx/>
                <a:latin typeface="Times New Roman" panose="02020603050405020304" pitchFamily="18" charset="0"/>
                <a:ea typeface="Times New Roman" panose="02020603050405020304" pitchFamily="18" charset="0"/>
              </a:rPr>
              <a:t>trình</a:t>
            </a:r>
            <a:r>
              <a:rPr kumimoji="0" lang="en-US" sz="3200" b="0" i="0" u="none" strike="noStrike" kern="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rPr>
              <a:t> GDMN.</a:t>
            </a:r>
          </a:p>
        </p:txBody>
      </p:sp>
      <p:sp>
        <p:nvSpPr>
          <p:cNvPr id="13" name="Rectangle: Rounded Corners 12">
            <a:extLst>
              <a:ext uri="{FF2B5EF4-FFF2-40B4-BE49-F238E27FC236}">
                <a16:creationId xmlns:a16="http://schemas.microsoft.com/office/drawing/2014/main" id="{998018DE-D2C2-B9CE-0AF4-8F40AEDA7540}"/>
              </a:ext>
            </a:extLst>
          </p:cNvPr>
          <p:cNvSpPr/>
          <p:nvPr/>
        </p:nvSpPr>
        <p:spPr>
          <a:xfrm>
            <a:off x="0" y="0"/>
            <a:ext cx="18288000" cy="693870"/>
          </a:xfrm>
          <a:prstGeom prst="roundRect">
            <a:avLst/>
          </a:prstGeom>
          <a:solidFill>
            <a:srgbClr val="FFC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NỘI DUNG</a:t>
            </a:r>
          </a:p>
        </p:txBody>
      </p:sp>
      <p:sp>
        <p:nvSpPr>
          <p:cNvPr id="14" name="Oval 13">
            <a:extLst>
              <a:ext uri="{FF2B5EF4-FFF2-40B4-BE49-F238E27FC236}">
                <a16:creationId xmlns:a16="http://schemas.microsoft.com/office/drawing/2014/main" id="{1E8E955D-FE31-17AE-6ADF-8A3D6B8956BE}"/>
              </a:ext>
            </a:extLst>
          </p:cNvPr>
          <p:cNvSpPr/>
          <p:nvPr/>
        </p:nvSpPr>
        <p:spPr>
          <a:xfrm>
            <a:off x="1908315" y="1878115"/>
            <a:ext cx="5402577" cy="662706"/>
          </a:xfrm>
          <a:prstGeom prst="ellipse">
            <a:avLst/>
          </a:prstGeom>
          <a:solidFill>
            <a:srgbClr val="5B9BD5"/>
          </a:solidFill>
          <a:ln w="12700" cap="flat" cmpd="sng" algn="ctr">
            <a:solidFill>
              <a:srgbClr val="5B9BD5">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2.2. </a:t>
            </a:r>
            <a:r>
              <a:rPr kumimoji="0" lang="en-US" sz="36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Cơ</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sở</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thực</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tiễn</a:t>
            </a: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145">
                                          <p:stCondLst>
                                            <p:cond delay="0"/>
                                          </p:stCondLst>
                                        </p:cTn>
                                        <p:tgtEl>
                                          <p:spTgt spid="14"/>
                                        </p:tgtEl>
                                      </p:cBhvr>
                                    </p:animEffect>
                                    <p:anim calcmode="lin" valueType="num">
                                      <p:cBhvr>
                                        <p:cTn id="14"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5"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6"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17"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18"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19" dur="7">
                                          <p:stCondLst>
                                            <p:cond delay="162"/>
                                          </p:stCondLst>
                                        </p:cTn>
                                        <p:tgtEl>
                                          <p:spTgt spid="14"/>
                                        </p:tgtEl>
                                      </p:cBhvr>
                                      <p:to x="100000" y="60000"/>
                                    </p:animScale>
                                    <p:animScale>
                                      <p:cBhvr>
                                        <p:cTn id="20" dur="41" decel="50000">
                                          <p:stCondLst>
                                            <p:cond delay="169"/>
                                          </p:stCondLst>
                                        </p:cTn>
                                        <p:tgtEl>
                                          <p:spTgt spid="14"/>
                                        </p:tgtEl>
                                      </p:cBhvr>
                                      <p:to x="100000" y="100000"/>
                                    </p:animScale>
                                    <p:animScale>
                                      <p:cBhvr>
                                        <p:cTn id="21" dur="7">
                                          <p:stCondLst>
                                            <p:cond delay="328"/>
                                          </p:stCondLst>
                                        </p:cTn>
                                        <p:tgtEl>
                                          <p:spTgt spid="14"/>
                                        </p:tgtEl>
                                      </p:cBhvr>
                                      <p:to x="100000" y="80000"/>
                                    </p:animScale>
                                    <p:animScale>
                                      <p:cBhvr>
                                        <p:cTn id="22" dur="41" decel="50000">
                                          <p:stCondLst>
                                            <p:cond delay="335"/>
                                          </p:stCondLst>
                                        </p:cTn>
                                        <p:tgtEl>
                                          <p:spTgt spid="14"/>
                                        </p:tgtEl>
                                      </p:cBhvr>
                                      <p:to x="100000" y="100000"/>
                                    </p:animScale>
                                    <p:animScale>
                                      <p:cBhvr>
                                        <p:cTn id="23" dur="7">
                                          <p:stCondLst>
                                            <p:cond delay="410"/>
                                          </p:stCondLst>
                                        </p:cTn>
                                        <p:tgtEl>
                                          <p:spTgt spid="14"/>
                                        </p:tgtEl>
                                      </p:cBhvr>
                                      <p:to x="100000" y="90000"/>
                                    </p:animScale>
                                    <p:animScale>
                                      <p:cBhvr>
                                        <p:cTn id="24" dur="41" decel="50000">
                                          <p:stCondLst>
                                            <p:cond delay="417"/>
                                          </p:stCondLst>
                                        </p:cTn>
                                        <p:tgtEl>
                                          <p:spTgt spid="14"/>
                                        </p:tgtEl>
                                      </p:cBhvr>
                                      <p:to x="100000" y="100000"/>
                                    </p:animScale>
                                    <p:animScale>
                                      <p:cBhvr>
                                        <p:cTn id="25" dur="7">
                                          <p:stCondLst>
                                            <p:cond delay="452"/>
                                          </p:stCondLst>
                                        </p:cTn>
                                        <p:tgtEl>
                                          <p:spTgt spid="14"/>
                                        </p:tgtEl>
                                      </p:cBhvr>
                                      <p:to x="100000" y="95000"/>
                                    </p:animScale>
                                    <p:animScale>
                                      <p:cBhvr>
                                        <p:cTn id="26" dur="41" decel="50000">
                                          <p:stCondLst>
                                            <p:cond delay="459"/>
                                          </p:stCondLst>
                                        </p:cTn>
                                        <p:tgtEl>
                                          <p:spTgt spid="14"/>
                                        </p:tgtEl>
                                      </p:cBhvr>
                                      <p:to x="100000" y="100000"/>
                                    </p:animScale>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1500"/>
                            </p:stCondLst>
                            <p:childTnLst>
                              <p:par>
                                <p:cTn id="32" presetID="26"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232">
                                          <p:stCondLst>
                                            <p:cond delay="0"/>
                                          </p:stCondLst>
                                        </p:cTn>
                                        <p:tgtEl>
                                          <p:spTgt spid="5"/>
                                        </p:tgtEl>
                                      </p:cBhvr>
                                    </p:animEffect>
                                    <p:anim calcmode="lin" valueType="num">
                                      <p:cBhvr>
                                        <p:cTn id="35" dur="72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6" dur="2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7" dur="266" tmFilter="0, 0; 0.125,0.2665; 0.25,0.4; 0.375,0.465; 0.5,0.5;  0.625,0.535; 0.75,0.6; 0.875,0.7335; 1,1">
                                          <p:stCondLst>
                                            <p:cond delay="266"/>
                                          </p:stCondLst>
                                        </p:cTn>
                                        <p:tgtEl>
                                          <p:spTgt spid="5"/>
                                        </p:tgtEl>
                                        <p:attrNameLst>
                                          <p:attrName>ppt_y</p:attrName>
                                        </p:attrNameLst>
                                      </p:cBhvr>
                                      <p:tavLst>
                                        <p:tav tm="0" fmla="#ppt_y-sin(pi*$)/9">
                                          <p:val>
                                            <p:fltVal val="0"/>
                                          </p:val>
                                        </p:tav>
                                        <p:tav tm="100000">
                                          <p:val>
                                            <p:fltVal val="1"/>
                                          </p:val>
                                        </p:tav>
                                      </p:tavLst>
                                    </p:anim>
                                    <p:anim calcmode="lin" valueType="num">
                                      <p:cBhvr>
                                        <p:cTn id="38" dur="133" tmFilter="0, 0; 0.125,0.2665; 0.25,0.4; 0.375,0.465; 0.5,0.5;  0.625,0.535; 0.75,0.6; 0.875,0.7335; 1,1">
                                          <p:stCondLst>
                                            <p:cond delay="530"/>
                                          </p:stCondLst>
                                        </p:cTn>
                                        <p:tgtEl>
                                          <p:spTgt spid="5"/>
                                        </p:tgtEl>
                                        <p:attrNameLst>
                                          <p:attrName>ppt_y</p:attrName>
                                        </p:attrNameLst>
                                      </p:cBhvr>
                                      <p:tavLst>
                                        <p:tav tm="0" fmla="#ppt_y-sin(pi*$)/27">
                                          <p:val>
                                            <p:fltVal val="0"/>
                                          </p:val>
                                        </p:tav>
                                        <p:tav tm="100000">
                                          <p:val>
                                            <p:fltVal val="1"/>
                                          </p:val>
                                        </p:tav>
                                      </p:tavLst>
                                    </p:anim>
                                    <p:anim calcmode="lin" valueType="num">
                                      <p:cBhvr>
                                        <p:cTn id="39" dur="66" tmFilter="0, 0; 0.125,0.2665; 0.25,0.4; 0.375,0.465; 0.5,0.5;  0.625,0.535; 0.75,0.6; 0.875,0.7335; 1,1">
                                          <p:stCondLst>
                                            <p:cond delay="662"/>
                                          </p:stCondLst>
                                        </p:cTn>
                                        <p:tgtEl>
                                          <p:spTgt spid="5"/>
                                        </p:tgtEl>
                                        <p:attrNameLst>
                                          <p:attrName>ppt_y</p:attrName>
                                        </p:attrNameLst>
                                      </p:cBhvr>
                                      <p:tavLst>
                                        <p:tav tm="0" fmla="#ppt_y-sin(pi*$)/81">
                                          <p:val>
                                            <p:fltVal val="0"/>
                                          </p:val>
                                        </p:tav>
                                        <p:tav tm="100000">
                                          <p:val>
                                            <p:fltVal val="1"/>
                                          </p:val>
                                        </p:tav>
                                      </p:tavLst>
                                    </p:anim>
                                    <p:animScale>
                                      <p:cBhvr>
                                        <p:cTn id="40" dur="10">
                                          <p:stCondLst>
                                            <p:cond delay="260"/>
                                          </p:stCondLst>
                                        </p:cTn>
                                        <p:tgtEl>
                                          <p:spTgt spid="5"/>
                                        </p:tgtEl>
                                      </p:cBhvr>
                                      <p:to x="100000" y="60000"/>
                                    </p:animScale>
                                    <p:animScale>
                                      <p:cBhvr>
                                        <p:cTn id="41" dur="66" decel="50000">
                                          <p:stCondLst>
                                            <p:cond delay="270"/>
                                          </p:stCondLst>
                                        </p:cTn>
                                        <p:tgtEl>
                                          <p:spTgt spid="5"/>
                                        </p:tgtEl>
                                      </p:cBhvr>
                                      <p:to x="100000" y="100000"/>
                                    </p:animScale>
                                    <p:animScale>
                                      <p:cBhvr>
                                        <p:cTn id="42" dur="10">
                                          <p:stCondLst>
                                            <p:cond delay="525"/>
                                          </p:stCondLst>
                                        </p:cTn>
                                        <p:tgtEl>
                                          <p:spTgt spid="5"/>
                                        </p:tgtEl>
                                      </p:cBhvr>
                                      <p:to x="100000" y="80000"/>
                                    </p:animScale>
                                    <p:animScale>
                                      <p:cBhvr>
                                        <p:cTn id="43" dur="66" decel="50000">
                                          <p:stCondLst>
                                            <p:cond delay="535"/>
                                          </p:stCondLst>
                                        </p:cTn>
                                        <p:tgtEl>
                                          <p:spTgt spid="5"/>
                                        </p:tgtEl>
                                      </p:cBhvr>
                                      <p:to x="100000" y="100000"/>
                                    </p:animScale>
                                    <p:animScale>
                                      <p:cBhvr>
                                        <p:cTn id="44" dur="10">
                                          <p:stCondLst>
                                            <p:cond delay="657"/>
                                          </p:stCondLst>
                                        </p:cTn>
                                        <p:tgtEl>
                                          <p:spTgt spid="5"/>
                                        </p:tgtEl>
                                      </p:cBhvr>
                                      <p:to x="100000" y="90000"/>
                                    </p:animScale>
                                    <p:animScale>
                                      <p:cBhvr>
                                        <p:cTn id="45" dur="66" decel="50000">
                                          <p:stCondLst>
                                            <p:cond delay="667"/>
                                          </p:stCondLst>
                                        </p:cTn>
                                        <p:tgtEl>
                                          <p:spTgt spid="5"/>
                                        </p:tgtEl>
                                      </p:cBhvr>
                                      <p:to x="100000" y="100000"/>
                                    </p:animScale>
                                    <p:animScale>
                                      <p:cBhvr>
                                        <p:cTn id="46" dur="10">
                                          <p:stCondLst>
                                            <p:cond delay="723"/>
                                          </p:stCondLst>
                                        </p:cTn>
                                        <p:tgtEl>
                                          <p:spTgt spid="5"/>
                                        </p:tgtEl>
                                      </p:cBhvr>
                                      <p:to x="100000" y="95000"/>
                                    </p:animScale>
                                    <p:animScale>
                                      <p:cBhvr>
                                        <p:cTn id="47" dur="66" decel="50000">
                                          <p:stCondLst>
                                            <p:cond delay="734"/>
                                          </p:stCondLst>
                                        </p:cTn>
                                        <p:tgtEl>
                                          <p:spTgt spid="5"/>
                                        </p:tgtEl>
                                      </p:cBhvr>
                                      <p:to x="100000" y="100000"/>
                                    </p:animScale>
                                  </p:childTnLst>
                                </p:cTn>
                              </p:par>
                            </p:childTnLst>
                          </p:cTn>
                        </p:par>
                        <p:par>
                          <p:cTn id="48" fill="hold">
                            <p:stCondLst>
                              <p:cond delay="2300"/>
                            </p:stCondLst>
                            <p:childTnLst>
                              <p:par>
                                <p:cTn id="49" presetID="16" presetClass="entr" presetSubtype="21"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ppt_x"/>
                                          </p:val>
                                        </p:tav>
                                        <p:tav tm="100000">
                                          <p:val>
                                            <p:strVal val="#ppt_x"/>
                                          </p:val>
                                        </p:tav>
                                      </p:tavLst>
                                    </p:anim>
                                    <p:anim calcmode="lin" valueType="num">
                                      <p:cBhvr additive="base">
                                        <p:cTn id="5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C554B84-8F36-A60D-8D8A-676A6ED39307}"/>
              </a:ext>
            </a:extLst>
          </p:cNvPr>
          <p:cNvSpPr/>
          <p:nvPr/>
        </p:nvSpPr>
        <p:spPr>
          <a:xfrm>
            <a:off x="0" y="-90904"/>
            <a:ext cx="18288000" cy="693870"/>
          </a:xfrm>
          <a:prstGeom prst="roundRect">
            <a:avLst/>
          </a:prstGeom>
          <a:solidFill>
            <a:srgbClr val="FFC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NỘI DUNG</a:t>
            </a:r>
          </a:p>
        </p:txBody>
      </p:sp>
      <p:grpSp>
        <p:nvGrpSpPr>
          <p:cNvPr id="2" name="Group 2"/>
          <p:cNvGrpSpPr/>
          <p:nvPr/>
        </p:nvGrpSpPr>
        <p:grpSpPr>
          <a:xfrm>
            <a:off x="655524" y="530908"/>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rot="-823146">
            <a:off x="16745416" y="-459989"/>
            <a:ext cx="3265018" cy="3385717"/>
          </a:xfrm>
          <a:custGeom>
            <a:avLst/>
            <a:gdLst/>
            <a:ahLst/>
            <a:cxnLst/>
            <a:rect l="l" t="t" r="r" b="b"/>
            <a:pathLst>
              <a:path w="3265018" h="3385717">
                <a:moveTo>
                  <a:pt x="0" y="0"/>
                </a:moveTo>
                <a:lnTo>
                  <a:pt x="3265018" y="0"/>
                </a:lnTo>
                <a:lnTo>
                  <a:pt x="3265018" y="3385718"/>
                </a:lnTo>
                <a:lnTo>
                  <a:pt x="0" y="3385718"/>
                </a:lnTo>
                <a:lnTo>
                  <a:pt x="0" y="0"/>
                </a:lnTo>
                <a:close/>
              </a:path>
            </a:pathLst>
          </a:custGeom>
          <a:blipFill>
            <a:blip r:embed="rId2">
              <a:extLst>
                <a:ext uri="{96DAC541-7B7A-43D3-8B79-37D633B846F1}">
                  <asvg:svgBlip xmlns:asvg="http://schemas.microsoft.com/office/drawing/2016/SVG/main" xmlns="" r:embed="rId3"/>
                </a:ext>
              </a:extLst>
            </a:blip>
            <a:stretch>
              <a:fillRect l="-30939"/>
            </a:stretch>
          </a:blipFill>
        </p:spPr>
      </p:sp>
      <p:grpSp>
        <p:nvGrpSpPr>
          <p:cNvPr id="32" name="Group 32"/>
          <p:cNvGrpSpPr/>
          <p:nvPr/>
        </p:nvGrpSpPr>
        <p:grpSpPr>
          <a:xfrm>
            <a:off x="-233860" y="-214314"/>
            <a:ext cx="2368293" cy="2670320"/>
            <a:chOff x="0" y="0"/>
            <a:chExt cx="3157724" cy="3560426"/>
          </a:xfrm>
        </p:grpSpPr>
        <p:sp>
          <p:nvSpPr>
            <p:cNvPr id="33" name="Freeform 33"/>
            <p:cNvSpPr/>
            <p:nvPr/>
          </p:nvSpPr>
          <p:spPr>
            <a:xfrm>
              <a:off x="1595944" y="1289490"/>
              <a:ext cx="1561780" cy="1677065"/>
            </a:xfrm>
            <a:custGeom>
              <a:avLst/>
              <a:gdLst/>
              <a:ahLst/>
              <a:cxnLst/>
              <a:rect l="l" t="t" r="r" b="b"/>
              <a:pathLst>
                <a:path w="1561780" h="1677065">
                  <a:moveTo>
                    <a:pt x="0" y="0"/>
                  </a:moveTo>
                  <a:lnTo>
                    <a:pt x="1561780" y="0"/>
                  </a:lnTo>
                  <a:lnTo>
                    <a:pt x="1561780" y="1677065"/>
                  </a:lnTo>
                  <a:lnTo>
                    <a:pt x="0" y="1677065"/>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sp>
        <p:sp>
          <p:nvSpPr>
            <p:cNvPr id="34" name="Freeform 34"/>
            <p:cNvSpPr/>
            <p:nvPr/>
          </p:nvSpPr>
          <p:spPr>
            <a:xfrm>
              <a:off x="894794" y="0"/>
              <a:ext cx="894794" cy="1379624"/>
            </a:xfrm>
            <a:custGeom>
              <a:avLst/>
              <a:gdLst/>
              <a:ahLst/>
              <a:cxnLst/>
              <a:rect l="l" t="t" r="r" b="b"/>
              <a:pathLst>
                <a:path w="894794" h="1379624">
                  <a:moveTo>
                    <a:pt x="0" y="0"/>
                  </a:moveTo>
                  <a:lnTo>
                    <a:pt x="894794" y="0"/>
                  </a:lnTo>
                  <a:lnTo>
                    <a:pt x="894794" y="1379624"/>
                  </a:lnTo>
                  <a:lnTo>
                    <a:pt x="0" y="1379624"/>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sp>
        <p:sp>
          <p:nvSpPr>
            <p:cNvPr id="35" name="Freeform 35"/>
            <p:cNvSpPr/>
            <p:nvPr/>
          </p:nvSpPr>
          <p:spPr>
            <a:xfrm>
              <a:off x="0" y="2180802"/>
              <a:ext cx="894794" cy="1379624"/>
            </a:xfrm>
            <a:custGeom>
              <a:avLst/>
              <a:gdLst/>
              <a:ahLst/>
              <a:cxnLst/>
              <a:rect l="l" t="t" r="r" b="b"/>
              <a:pathLst>
                <a:path w="894794" h="1379624">
                  <a:moveTo>
                    <a:pt x="0" y="0"/>
                  </a:moveTo>
                  <a:lnTo>
                    <a:pt x="894794" y="0"/>
                  </a:lnTo>
                  <a:lnTo>
                    <a:pt x="894794" y="1379624"/>
                  </a:lnTo>
                  <a:lnTo>
                    <a:pt x="0" y="1379624"/>
                  </a:lnTo>
                  <a:lnTo>
                    <a:pt x="0" y="0"/>
                  </a:lnTo>
                  <a:close/>
                </a:path>
              </a:pathLst>
            </a:custGeom>
            <a:blipFill>
              <a:blip r:embed="rId6">
                <a:extLst>
                  <a:ext uri="{96DAC541-7B7A-43D3-8B79-37D633B846F1}">
                    <asvg:svgBlip xmlns:asvg="http://schemas.microsoft.com/office/drawing/2016/SVG/main" xmlns="" r:embed="rId7"/>
                  </a:ext>
                </a:extLst>
              </a:blip>
              <a:stretch>
                <a:fillRect l="-921663" b="-583763"/>
              </a:stretch>
            </a:blipFill>
          </p:spPr>
        </p:sp>
      </p:grpSp>
      <p:grpSp>
        <p:nvGrpSpPr>
          <p:cNvPr id="36" name="Group 36"/>
          <p:cNvGrpSpPr/>
          <p:nvPr/>
        </p:nvGrpSpPr>
        <p:grpSpPr>
          <a:xfrm>
            <a:off x="14883470" y="-12128"/>
            <a:ext cx="1671885" cy="2463700"/>
            <a:chOff x="0" y="0"/>
            <a:chExt cx="2229180" cy="3284933"/>
          </a:xfrm>
        </p:grpSpPr>
        <p:sp>
          <p:nvSpPr>
            <p:cNvPr id="37" name="Freeform 37"/>
            <p:cNvSpPr/>
            <p:nvPr/>
          </p:nvSpPr>
          <p:spPr>
            <a:xfrm>
              <a:off x="1403166" y="1887891"/>
              <a:ext cx="826014" cy="1397041"/>
            </a:xfrm>
            <a:custGeom>
              <a:avLst/>
              <a:gdLst/>
              <a:ahLst/>
              <a:cxnLst/>
              <a:rect l="l" t="t" r="r" b="b"/>
              <a:pathLst>
                <a:path w="826014" h="1397041">
                  <a:moveTo>
                    <a:pt x="0" y="0"/>
                  </a:moveTo>
                  <a:lnTo>
                    <a:pt x="826014" y="0"/>
                  </a:lnTo>
                  <a:lnTo>
                    <a:pt x="826014" y="1397042"/>
                  </a:lnTo>
                  <a:lnTo>
                    <a:pt x="0" y="1397042"/>
                  </a:lnTo>
                  <a:lnTo>
                    <a:pt x="0" y="0"/>
                  </a:lnTo>
                  <a:close/>
                </a:path>
              </a:pathLst>
            </a:custGeom>
            <a:blipFill>
              <a:blip r:embed="rId6">
                <a:extLst>
                  <a:ext uri="{96DAC541-7B7A-43D3-8B79-37D633B846F1}">
                    <asvg:svgBlip xmlns:asvg="http://schemas.microsoft.com/office/drawing/2016/SVG/main" xmlns="" r:embed="rId7"/>
                  </a:ext>
                </a:extLst>
              </a:blip>
              <a:stretch>
                <a:fillRect l="-753958" b="-421015"/>
              </a:stretch>
            </a:blipFill>
          </p:spPr>
        </p:sp>
        <p:sp>
          <p:nvSpPr>
            <p:cNvPr id="38" name="Freeform 38"/>
            <p:cNvSpPr/>
            <p:nvPr/>
          </p:nvSpPr>
          <p:spPr>
            <a:xfrm>
              <a:off x="0" y="0"/>
              <a:ext cx="1523224" cy="1635663"/>
            </a:xfrm>
            <a:custGeom>
              <a:avLst/>
              <a:gdLst/>
              <a:ahLst/>
              <a:cxnLst/>
              <a:rect l="l" t="t" r="r" b="b"/>
              <a:pathLst>
                <a:path w="1523224" h="1635663">
                  <a:moveTo>
                    <a:pt x="0" y="0"/>
                  </a:moveTo>
                  <a:lnTo>
                    <a:pt x="1523224" y="0"/>
                  </a:lnTo>
                  <a:lnTo>
                    <a:pt x="1523224" y="1635663"/>
                  </a:lnTo>
                  <a:lnTo>
                    <a:pt x="0" y="1635663"/>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sp>
      </p:grpSp>
      <p:sp>
        <p:nvSpPr>
          <p:cNvPr id="39" name="Freeform 39"/>
          <p:cNvSpPr/>
          <p:nvPr/>
        </p:nvSpPr>
        <p:spPr>
          <a:xfrm rot="-823146" flipH="1">
            <a:off x="-1577861" y="6723344"/>
            <a:ext cx="3265018" cy="3385717"/>
          </a:xfrm>
          <a:custGeom>
            <a:avLst/>
            <a:gdLst/>
            <a:ahLst/>
            <a:cxnLst/>
            <a:rect l="l" t="t" r="r" b="b"/>
            <a:pathLst>
              <a:path w="3265018" h="3385717">
                <a:moveTo>
                  <a:pt x="3265018" y="0"/>
                </a:moveTo>
                <a:lnTo>
                  <a:pt x="0" y="0"/>
                </a:lnTo>
                <a:lnTo>
                  <a:pt x="0" y="3385718"/>
                </a:lnTo>
                <a:lnTo>
                  <a:pt x="3265018" y="3385718"/>
                </a:lnTo>
                <a:lnTo>
                  <a:pt x="3265018" y="0"/>
                </a:lnTo>
                <a:close/>
              </a:path>
            </a:pathLst>
          </a:custGeom>
          <a:blipFill>
            <a:blip r:embed="rId2">
              <a:extLst>
                <a:ext uri="{96DAC541-7B7A-43D3-8B79-37D633B846F1}">
                  <asvg:svgBlip xmlns:asvg="http://schemas.microsoft.com/office/drawing/2016/SVG/main" xmlns="" r:embed="rId3"/>
                </a:ext>
              </a:extLst>
            </a:blip>
            <a:stretch>
              <a:fillRect l="-30939"/>
            </a:stretch>
          </a:blipFill>
        </p:spPr>
      </p:sp>
      <p:sp>
        <p:nvSpPr>
          <p:cNvPr id="5" name="Oval 4">
            <a:extLst>
              <a:ext uri="{FF2B5EF4-FFF2-40B4-BE49-F238E27FC236}">
                <a16:creationId xmlns:a16="http://schemas.microsoft.com/office/drawing/2014/main" id="{94AA429B-5454-A91F-B487-557ECF95EA20}"/>
              </a:ext>
            </a:extLst>
          </p:cNvPr>
          <p:cNvSpPr/>
          <p:nvPr/>
        </p:nvSpPr>
        <p:spPr>
          <a:xfrm>
            <a:off x="6668259" y="3038370"/>
            <a:ext cx="4766941" cy="4467330"/>
          </a:xfrm>
          <a:prstGeom prst="ellipse">
            <a:avLst/>
          </a:prstGeom>
          <a:solidFill>
            <a:srgbClr val="70AD47">
              <a:lumMod val="40000"/>
              <a:lumOff val="60000"/>
            </a:srgbClr>
          </a:solid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biện</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pháp</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giúp</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trẻ</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tích</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cực</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chủ</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động</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tham</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gia</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vào</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hoạt</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động</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với</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đồ</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đồ</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chơi</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cho</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trẻ</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24-36 </a:t>
            </a:r>
            <a:r>
              <a:rPr kumimoji="0" lang="en-US"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trường</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fr-FR" sz="2800" b="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mầm</a:t>
            </a:r>
            <a:r>
              <a:rPr kumimoji="0" lang="fr-FR" sz="2800" b="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non</a:t>
            </a:r>
            <a:endParaRPr kumimoji="0" lang="en-US" sz="2800" b="0" u="none" strike="noStrike" kern="0" cap="none" spc="0" normalizeH="0" baseline="0" noProof="0" dirty="0">
              <a:ln>
                <a:noFill/>
              </a:ln>
              <a:solidFill>
                <a:prstClr val="white"/>
              </a:solidFill>
              <a:effectLst/>
              <a:uLnTx/>
              <a:uFillTx/>
              <a:latin typeface="Calibri"/>
              <a:ea typeface="+mn-ea"/>
            </a:endParaRPr>
          </a:p>
        </p:txBody>
      </p:sp>
      <p:sp>
        <p:nvSpPr>
          <p:cNvPr id="6" name="Line Callout 2 2">
            <a:extLst>
              <a:ext uri="{FF2B5EF4-FFF2-40B4-BE49-F238E27FC236}">
                <a16:creationId xmlns:a16="http://schemas.microsoft.com/office/drawing/2014/main" id="{CC457E65-D022-72A0-1DDB-6695148F6F3D}"/>
              </a:ext>
            </a:extLst>
          </p:cNvPr>
          <p:cNvSpPr/>
          <p:nvPr/>
        </p:nvSpPr>
        <p:spPr>
          <a:xfrm>
            <a:off x="12431892" y="2146608"/>
            <a:ext cx="5104276" cy="3043276"/>
          </a:xfrm>
          <a:prstGeom prst="borderCallout2">
            <a:avLst>
              <a:gd name="adj1" fmla="val 47676"/>
              <a:gd name="adj2" fmla="val -468"/>
              <a:gd name="adj3" fmla="val 53461"/>
              <a:gd name="adj4" fmla="val -18353"/>
              <a:gd name="adj5" fmla="val 67243"/>
              <a:gd name="adj6" fmla="val -25644"/>
            </a:avLst>
          </a:prstGeom>
          <a:solidFill>
            <a:schemeClr val="accent4">
              <a:lumMod val="60000"/>
              <a:lumOff val="40000"/>
            </a:schemeClr>
          </a:solidFill>
          <a:ln w="12700" cap="flat" cmpd="sng" algn="ctr">
            <a:solidFill>
              <a:srgbClr val="FF0000"/>
            </a:solidFill>
            <a:prstDash val="solid"/>
            <a:miter lim="800000"/>
          </a:ln>
          <a:effectLst/>
        </p:spPr>
        <p:txBody>
          <a:bodyPr rtlCol="0" anchor="ctr"/>
          <a:lstStyle/>
          <a:p>
            <a:pPr marL="0" marR="0" lvl="0" indent="457200" algn="ctr" defTabSz="914400" eaLnBrk="1" fontAlgn="auto" latinLnBrk="0" hangingPunct="1">
              <a:lnSpc>
                <a:spcPct val="12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imes New Roman" pitchFamily="18" charset="0"/>
                <a:cs typeface="Times New Roman" pitchFamily="18" charset="0"/>
              </a:rPr>
              <a:t>3. </a:t>
            </a:r>
            <a:r>
              <a:rPr kumimoji="0" lang="en-US" sz="3200" b="1" i="0" u="none" strike="noStrike" kern="0" cap="none" spc="0" normalizeH="0" baseline="0" noProof="0" dirty="0" err="1">
                <a:ln>
                  <a:noFill/>
                </a:ln>
                <a:effectLst/>
                <a:uLnTx/>
                <a:uFillTx/>
                <a:latin typeface="Times New Roman"/>
                <a:ea typeface="Times New Roman"/>
              </a:rPr>
              <a:t>Tạo</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hứng</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thú</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thu</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hút</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trẻ</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khi</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tham</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gia</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hoạt</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động</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với</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đồ</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vật</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đồ</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chơi</a:t>
            </a:r>
            <a:r>
              <a:rPr kumimoji="0" lang="en-US" sz="3200" b="1" i="0" u="none" strike="noStrike" kern="0" cap="none" spc="0" normalizeH="0" baseline="0" noProof="0" dirty="0">
                <a:ln>
                  <a:noFill/>
                </a:ln>
                <a:effectLst/>
                <a:uLnTx/>
                <a:uFillTx/>
                <a:latin typeface="Times New Roman"/>
                <a:ea typeface="Times New Roman"/>
              </a:rPr>
              <a:t>  qua </a:t>
            </a:r>
            <a:r>
              <a:rPr kumimoji="0" lang="en-US" sz="3200" b="1" i="0" u="none" strike="noStrike" kern="0" cap="none" spc="0" normalizeH="0" baseline="0" noProof="0" dirty="0" err="1">
                <a:ln>
                  <a:noFill/>
                </a:ln>
                <a:effectLst/>
                <a:uLnTx/>
                <a:uFillTx/>
                <a:latin typeface="Times New Roman"/>
                <a:ea typeface="Times New Roman"/>
              </a:rPr>
              <a:t>các</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hoạt</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động</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trong</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ngày</a:t>
            </a:r>
            <a:r>
              <a:rPr kumimoji="0" lang="en-US" sz="3200" b="1" i="0" u="none" strike="noStrike" kern="0" cap="none" spc="0" normalizeH="0" baseline="0" noProof="0" dirty="0">
                <a:ln>
                  <a:noFill/>
                </a:ln>
                <a:effectLst/>
                <a:uLnTx/>
                <a:uFillTx/>
                <a:latin typeface="Times New Roman"/>
                <a:ea typeface="Times New Roman"/>
              </a:rPr>
              <a:t>.</a:t>
            </a:r>
            <a:endParaRPr kumimoji="0" lang="en-US" sz="3200" b="0" i="0" u="none" strike="noStrike" kern="0" cap="none" spc="0" normalizeH="0" baseline="0" noProof="0" dirty="0">
              <a:ln>
                <a:noFill/>
              </a:ln>
              <a:effectLst/>
              <a:uLnTx/>
              <a:uFillTx/>
              <a:latin typeface="Times New Roman"/>
              <a:ea typeface="Times New Roman"/>
            </a:endParaRPr>
          </a:p>
        </p:txBody>
      </p:sp>
      <p:sp>
        <p:nvSpPr>
          <p:cNvPr id="7" name="Line Callout 2 17">
            <a:extLst>
              <a:ext uri="{FF2B5EF4-FFF2-40B4-BE49-F238E27FC236}">
                <a16:creationId xmlns:a16="http://schemas.microsoft.com/office/drawing/2014/main" id="{1BF5F56B-7B3E-EC11-44F9-D41C26446F97}"/>
              </a:ext>
            </a:extLst>
          </p:cNvPr>
          <p:cNvSpPr/>
          <p:nvPr/>
        </p:nvSpPr>
        <p:spPr>
          <a:xfrm>
            <a:off x="1108332" y="5392944"/>
            <a:ext cx="4766941" cy="3043277"/>
          </a:xfrm>
          <a:prstGeom prst="borderCallout2">
            <a:avLst>
              <a:gd name="adj1" fmla="val 49328"/>
              <a:gd name="adj2" fmla="val 100656"/>
              <a:gd name="adj3" fmla="val 50981"/>
              <a:gd name="adj4" fmla="val 118726"/>
              <a:gd name="adj5" fmla="val 37818"/>
              <a:gd name="adj6" fmla="val 125953"/>
            </a:avLst>
          </a:prstGeom>
          <a:solidFill>
            <a:srgbClr val="FFC000">
              <a:lumMod val="60000"/>
              <a:lumOff val="40000"/>
            </a:srgb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D7D31">
                    <a:lumMod val="50000"/>
                  </a:srgbClr>
                </a:solidFill>
                <a:effectLst/>
                <a:uLnTx/>
                <a:uFillTx/>
                <a:latin typeface="Times New Roman" pitchFamily="18" charset="0"/>
                <a:cs typeface="Times New Roman" pitchFamily="18" charset="0"/>
              </a:rPr>
              <a:t>2.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Tăng</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cường</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làm</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đồ</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dùng</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đồ</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chơi</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sáng</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tạo</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từ</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các</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nguyên</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học</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liệu</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khác</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 </a:t>
            </a:r>
            <a:r>
              <a:rPr kumimoji="0" lang="en-US" sz="3200" b="1" i="0" u="none" strike="noStrike" kern="0" cap="none" spc="0" normalizeH="0" baseline="0" noProof="0" dirty="0" err="1">
                <a:ln>
                  <a:noFill/>
                </a:ln>
                <a:solidFill>
                  <a:srgbClr val="ED7D31">
                    <a:lumMod val="50000"/>
                  </a:srgbClr>
                </a:solidFill>
                <a:effectLst/>
                <a:uLnTx/>
                <a:uFillTx/>
                <a:latin typeface="Times New Roman"/>
                <a:ea typeface="Times New Roman"/>
              </a:rPr>
              <a:t>nhau</a:t>
            </a:r>
            <a:r>
              <a:rPr kumimoji="0" lang="en-US" sz="3200" b="1" i="0" u="none" strike="noStrike" kern="0" cap="none" spc="0" normalizeH="0" baseline="0" noProof="0" dirty="0">
                <a:ln>
                  <a:noFill/>
                </a:ln>
                <a:solidFill>
                  <a:srgbClr val="ED7D31">
                    <a:lumMod val="50000"/>
                  </a:srgbClr>
                </a:solidFill>
                <a:effectLst/>
                <a:uLnTx/>
                <a:uFillTx/>
                <a:latin typeface="Times New Roman"/>
                <a:ea typeface="Times New Roman"/>
              </a:rPr>
              <a:t>.</a:t>
            </a:r>
            <a:endParaRPr kumimoji="0" lang="en-US" sz="3200" b="1" i="0" u="none" strike="noStrike" kern="0" cap="none" spc="0" normalizeH="0" baseline="0" noProof="0" dirty="0">
              <a:ln>
                <a:noFill/>
              </a:ln>
              <a:solidFill>
                <a:srgbClr val="ED7D31">
                  <a:lumMod val="50000"/>
                </a:srgbClr>
              </a:solidFill>
              <a:effectLst/>
              <a:uLnTx/>
              <a:uFillTx/>
              <a:latin typeface="Times New Roman" pitchFamily="18" charset="0"/>
              <a:cs typeface="Times New Roman" pitchFamily="18" charset="0"/>
            </a:endParaRPr>
          </a:p>
        </p:txBody>
      </p:sp>
      <p:sp>
        <p:nvSpPr>
          <p:cNvPr id="8" name="Line Callout 2 18">
            <a:extLst>
              <a:ext uri="{FF2B5EF4-FFF2-40B4-BE49-F238E27FC236}">
                <a16:creationId xmlns:a16="http://schemas.microsoft.com/office/drawing/2014/main" id="{44021A06-E979-2AEB-3DB0-02470C38AF01}"/>
              </a:ext>
            </a:extLst>
          </p:cNvPr>
          <p:cNvSpPr/>
          <p:nvPr/>
        </p:nvSpPr>
        <p:spPr>
          <a:xfrm>
            <a:off x="1108332" y="2150995"/>
            <a:ext cx="4766941" cy="3043277"/>
          </a:xfrm>
          <a:prstGeom prst="borderCallout2">
            <a:avLst>
              <a:gd name="adj1" fmla="val 47676"/>
              <a:gd name="adj2" fmla="val 100094"/>
              <a:gd name="adj3" fmla="val 50982"/>
              <a:gd name="adj4" fmla="val 116479"/>
              <a:gd name="adj5" fmla="val 66856"/>
              <a:gd name="adj6" fmla="val 123417"/>
            </a:avLst>
          </a:prstGeom>
          <a:solidFill>
            <a:srgbClr val="ED7D31">
              <a:lumMod val="60000"/>
              <a:lumOff val="40000"/>
            </a:srgbClr>
          </a:solidFill>
          <a:ln w="12700" cap="flat" cmpd="sng" algn="ctr">
            <a:solidFill>
              <a:srgbClr val="FF0000"/>
            </a:solidFill>
            <a:prstDash val="solid"/>
            <a:miter lim="800000"/>
          </a:ln>
          <a:effectLst/>
        </p:spPr>
        <p:txBody>
          <a:bodyPr rtlCol="0" anchor="ctr"/>
          <a:lstStyle/>
          <a:p>
            <a:pPr marL="0" marR="0" lvl="0" indent="457200" defTabSz="914400" eaLnBrk="1" fontAlgn="auto" latinLnBrk="0" hangingPunct="1">
              <a:lnSpc>
                <a:spcPct val="12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1. </a:t>
            </a:r>
            <a:r>
              <a:rPr kumimoji="0" lang="en-US" sz="32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rPr>
              <a:t>Xây</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rPr>
              <a:t>dựng</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rPr>
              <a:t>môi</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rPr>
              <a:t>trường</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rPr>
              <a:t>hoạt</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rPr>
              <a:t>động</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lựa</a:t>
            </a:r>
            <a:r>
              <a:rPr kumimoji="0" lang="en-US" sz="3200" b="1" i="0" u="none" strike="noStrike" kern="0" cap="none" spc="0" normalizeH="0" baseline="0" noProof="0" dirty="0">
                <a:ln>
                  <a:noFill/>
                </a:ln>
                <a:solidFill>
                  <a:srgbClr val="002060"/>
                </a:solidFill>
                <a:effectLst/>
                <a:uLnTx/>
                <a:uFillTx/>
                <a:latin typeface="Times New Roman"/>
                <a:ea typeface="Times New Roman"/>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chọn</a:t>
            </a:r>
            <a:r>
              <a:rPr kumimoji="0" lang="en-US" sz="3200" b="1" i="0" u="none" strike="noStrike" kern="0" cap="none" spc="0" normalizeH="0" baseline="0" noProof="0" dirty="0">
                <a:ln>
                  <a:noFill/>
                </a:ln>
                <a:solidFill>
                  <a:srgbClr val="002060"/>
                </a:solidFill>
                <a:effectLst/>
                <a:uLnTx/>
                <a:uFillTx/>
                <a:latin typeface="Times New Roman"/>
                <a:ea typeface="Times New Roman"/>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sắp</a:t>
            </a:r>
            <a:r>
              <a:rPr kumimoji="0" lang="en-US" sz="3200" b="1" i="0" u="none" strike="noStrike" kern="0" cap="none" spc="0" normalizeH="0" baseline="0" noProof="0" dirty="0">
                <a:ln>
                  <a:noFill/>
                </a:ln>
                <a:solidFill>
                  <a:srgbClr val="002060"/>
                </a:solidFill>
                <a:effectLst/>
                <a:uLnTx/>
                <a:uFillTx/>
                <a:latin typeface="Times New Roman"/>
                <a:ea typeface="Times New Roman"/>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xếp</a:t>
            </a:r>
            <a:r>
              <a:rPr kumimoji="0" lang="en-US" sz="3200" b="1" i="0" u="none" strike="noStrike" kern="0" cap="none" spc="0" normalizeH="0" baseline="0" noProof="0" dirty="0">
                <a:ln>
                  <a:noFill/>
                </a:ln>
                <a:solidFill>
                  <a:srgbClr val="002060"/>
                </a:solidFill>
                <a:effectLst/>
                <a:uLnTx/>
                <a:uFillTx/>
                <a:latin typeface="Times New Roman"/>
                <a:ea typeface="Times New Roman"/>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các</a:t>
            </a:r>
            <a:r>
              <a:rPr kumimoji="0" lang="en-US" sz="3200" b="1" i="0" u="none" strike="noStrike" kern="0" cap="none" spc="0" normalizeH="0" baseline="0" noProof="0" dirty="0">
                <a:ln>
                  <a:noFill/>
                </a:ln>
                <a:solidFill>
                  <a:srgbClr val="002060"/>
                </a:solidFill>
                <a:effectLst/>
                <a:uLnTx/>
                <a:uFillTx/>
                <a:latin typeface="Times New Roman"/>
                <a:ea typeface="Times New Roman"/>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đồ</a:t>
            </a:r>
            <a:r>
              <a:rPr kumimoji="0" lang="en-US" sz="3200" b="1" i="0" u="none" strike="noStrike" kern="0" cap="none" spc="0" normalizeH="0" baseline="0" noProof="0" dirty="0">
                <a:ln>
                  <a:noFill/>
                </a:ln>
                <a:solidFill>
                  <a:srgbClr val="002060"/>
                </a:solidFill>
                <a:effectLst/>
                <a:uLnTx/>
                <a:uFillTx/>
                <a:latin typeface="Times New Roman"/>
                <a:ea typeface="Times New Roman"/>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dùng</a:t>
            </a:r>
            <a:r>
              <a:rPr kumimoji="0" lang="en-US" sz="3200" b="1" i="0" u="none" strike="noStrike" kern="0" cap="none" spc="0" normalizeH="0" baseline="0" noProof="0" dirty="0">
                <a:ln>
                  <a:noFill/>
                </a:ln>
                <a:solidFill>
                  <a:srgbClr val="002060"/>
                </a:solidFill>
                <a:effectLst/>
                <a:uLnTx/>
                <a:uFillTx/>
                <a:latin typeface="Times New Roman"/>
                <a:ea typeface="Times New Roman"/>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đồ</a:t>
            </a:r>
            <a:r>
              <a:rPr kumimoji="0" lang="en-US" sz="3200" b="1" i="0" u="none" strike="noStrike" kern="0" cap="none" spc="0" normalizeH="0" baseline="0" noProof="0" dirty="0">
                <a:ln>
                  <a:noFill/>
                </a:ln>
                <a:solidFill>
                  <a:srgbClr val="002060"/>
                </a:solidFill>
                <a:effectLst/>
                <a:uLnTx/>
                <a:uFillTx/>
                <a:latin typeface="Times New Roman"/>
                <a:ea typeface="Times New Roman"/>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chơi</a:t>
            </a:r>
            <a:r>
              <a:rPr kumimoji="0" lang="en-US" sz="3200" b="1" i="0" u="none" strike="noStrike" kern="0" cap="none" spc="0" normalizeH="0" baseline="0" noProof="0" dirty="0">
                <a:ln>
                  <a:noFill/>
                </a:ln>
                <a:solidFill>
                  <a:srgbClr val="002060"/>
                </a:solidFill>
                <a:effectLst/>
                <a:uLnTx/>
                <a:uFillTx/>
                <a:latin typeface="Times New Roman"/>
                <a:ea typeface="Times New Roman"/>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phù</a:t>
            </a:r>
            <a:r>
              <a:rPr kumimoji="0" lang="en-US" sz="3200" b="1" i="0" u="none" strike="noStrike" kern="0" cap="none" spc="0" normalizeH="0" baseline="0" noProof="0" dirty="0">
                <a:ln>
                  <a:noFill/>
                </a:ln>
                <a:solidFill>
                  <a:srgbClr val="002060"/>
                </a:solidFill>
                <a:effectLst/>
                <a:uLnTx/>
                <a:uFillTx/>
                <a:latin typeface="Times New Roman"/>
                <a:ea typeface="Times New Roman"/>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hợp</a:t>
            </a:r>
            <a:r>
              <a:rPr kumimoji="0" lang="en-US" sz="3200" b="1" i="0" u="none" strike="noStrike" kern="0" cap="none" spc="0" normalizeH="0" baseline="0" noProof="0" dirty="0">
                <a:ln>
                  <a:noFill/>
                </a:ln>
                <a:solidFill>
                  <a:srgbClr val="002060"/>
                </a:solidFill>
                <a:effectLst/>
                <a:uLnTx/>
                <a:uFillTx/>
                <a:latin typeface="Times New Roman"/>
                <a:ea typeface="Times New Roman"/>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với</a:t>
            </a:r>
            <a:r>
              <a:rPr kumimoji="0" lang="en-US" sz="3200" b="1" i="0" u="none" strike="noStrike" kern="0" cap="none" spc="0" normalizeH="0" baseline="0" noProof="0" dirty="0">
                <a:ln>
                  <a:noFill/>
                </a:ln>
                <a:solidFill>
                  <a:srgbClr val="002060"/>
                </a:solidFill>
                <a:effectLst/>
                <a:uLnTx/>
                <a:uFillTx/>
                <a:latin typeface="Times New Roman"/>
                <a:ea typeface="Times New Roman"/>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nhu</a:t>
            </a:r>
            <a:r>
              <a:rPr kumimoji="0" lang="en-US" sz="3200" b="1" i="0" u="none" strike="noStrike" kern="0" cap="none" spc="0" normalizeH="0" baseline="0" noProof="0" dirty="0">
                <a:ln>
                  <a:noFill/>
                </a:ln>
                <a:solidFill>
                  <a:srgbClr val="002060"/>
                </a:solidFill>
                <a:effectLst/>
                <a:uLnTx/>
                <a:uFillTx/>
                <a:latin typeface="Times New Roman"/>
                <a:ea typeface="Times New Roman"/>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cầu</a:t>
            </a:r>
            <a:r>
              <a:rPr kumimoji="0" lang="en-US" sz="3200" b="1" i="0" u="none" strike="noStrike" kern="0" cap="none" spc="0" normalizeH="0" baseline="0" noProof="0" dirty="0">
                <a:ln>
                  <a:noFill/>
                </a:ln>
                <a:solidFill>
                  <a:srgbClr val="002060"/>
                </a:solidFill>
                <a:effectLst/>
                <a:uLnTx/>
                <a:uFillTx/>
                <a:latin typeface="Times New Roman"/>
                <a:ea typeface="Times New Roman"/>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của</a:t>
            </a:r>
            <a:r>
              <a:rPr kumimoji="0" lang="en-US" sz="3200" b="1" i="0" u="none" strike="noStrike" kern="0" cap="none" spc="0" normalizeH="0" baseline="0" noProof="0" dirty="0">
                <a:ln>
                  <a:noFill/>
                </a:ln>
                <a:solidFill>
                  <a:srgbClr val="002060"/>
                </a:solidFill>
                <a:effectLst/>
                <a:uLnTx/>
                <a:uFillTx/>
                <a:latin typeface="Times New Roman"/>
                <a:ea typeface="Times New Roman"/>
              </a:rPr>
              <a:t> </a:t>
            </a:r>
            <a:r>
              <a:rPr kumimoji="0" lang="en-US" sz="3200" b="1" i="0" u="none" strike="noStrike" kern="0" cap="none" spc="0" normalizeH="0" baseline="0" noProof="0" dirty="0" err="1">
                <a:ln>
                  <a:noFill/>
                </a:ln>
                <a:solidFill>
                  <a:srgbClr val="002060"/>
                </a:solidFill>
                <a:effectLst/>
                <a:uLnTx/>
                <a:uFillTx/>
                <a:latin typeface="Times New Roman"/>
                <a:ea typeface="Times New Roman"/>
              </a:rPr>
              <a:t>trẻ</a:t>
            </a:r>
            <a:r>
              <a:rPr kumimoji="0" lang="en-US" sz="3200" b="1" i="0" u="none" strike="noStrike" kern="0" cap="none" spc="0" normalizeH="0" baseline="0" noProof="0" dirty="0">
                <a:ln>
                  <a:noFill/>
                </a:ln>
                <a:solidFill>
                  <a:srgbClr val="002060"/>
                </a:solidFill>
                <a:effectLst/>
                <a:uLnTx/>
                <a:uFillTx/>
                <a:latin typeface="Times New Roman"/>
                <a:ea typeface="Times New Roman"/>
              </a:rPr>
              <a:t>.</a:t>
            </a:r>
            <a:endParaRPr kumimoji="0" lang="en-US" sz="3200" b="0" i="0" u="none" strike="noStrike" kern="0" cap="none" spc="0" normalizeH="0" baseline="0" noProof="0" dirty="0">
              <a:ln>
                <a:noFill/>
              </a:ln>
              <a:solidFill>
                <a:srgbClr val="002060"/>
              </a:solidFill>
              <a:effectLst/>
              <a:uLnTx/>
              <a:uFillTx/>
              <a:latin typeface="Times New Roman"/>
              <a:ea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p>
        </p:txBody>
      </p:sp>
      <p:sp>
        <p:nvSpPr>
          <p:cNvPr id="9" name="Line Callout 2 19">
            <a:extLst>
              <a:ext uri="{FF2B5EF4-FFF2-40B4-BE49-F238E27FC236}">
                <a16:creationId xmlns:a16="http://schemas.microsoft.com/office/drawing/2014/main" id="{AF58593F-6134-3CE6-F968-7E961C383790}"/>
              </a:ext>
            </a:extLst>
          </p:cNvPr>
          <p:cNvSpPr/>
          <p:nvPr/>
        </p:nvSpPr>
        <p:spPr>
          <a:xfrm>
            <a:off x="12399593" y="5599464"/>
            <a:ext cx="5104276" cy="3043277"/>
          </a:xfrm>
          <a:prstGeom prst="borderCallout2">
            <a:avLst>
              <a:gd name="adj1" fmla="val 47676"/>
              <a:gd name="adj2" fmla="val -1030"/>
              <a:gd name="adj3" fmla="val 44370"/>
              <a:gd name="adj4" fmla="val -15544"/>
              <a:gd name="adj5" fmla="val 27132"/>
              <a:gd name="adj6" fmla="val -25101"/>
            </a:avLst>
          </a:prstGeom>
          <a:solidFill>
            <a:schemeClr val="accent5">
              <a:lumMod val="20000"/>
              <a:lumOff val="80000"/>
            </a:schemeClr>
          </a:solidFill>
          <a:ln w="12700" cap="flat" cmpd="sng" algn="ctr">
            <a:solidFill>
              <a:srgbClr val="FF0000"/>
            </a:solidFill>
            <a:prstDash val="solid"/>
            <a:miter lim="800000"/>
          </a:ln>
          <a:effectLst/>
        </p:spPr>
        <p:txBody>
          <a:bodyPr rtlCol="0" anchor="ctr"/>
          <a:lstStyle/>
          <a:p>
            <a:pPr marL="0" marR="0" lvl="0" indent="457200" algn="ctr" defTabSz="914400" eaLnBrk="1" fontAlgn="auto" latinLnBrk="0" hangingPunct="1">
              <a:lnSpc>
                <a:spcPct val="12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imes New Roman" pitchFamily="18" charset="0"/>
                <a:cs typeface="Times New Roman" pitchFamily="18" charset="0"/>
              </a:rPr>
              <a:t>4. </a:t>
            </a:r>
            <a:r>
              <a:rPr kumimoji="0" lang="en-US" sz="3200" b="1" i="0" u="none" strike="noStrike" kern="0" cap="none" spc="0" normalizeH="0" baseline="0" noProof="0" dirty="0" err="1">
                <a:ln>
                  <a:noFill/>
                </a:ln>
                <a:effectLst/>
                <a:uLnTx/>
                <a:uFillTx/>
                <a:latin typeface="Times New Roman"/>
                <a:ea typeface="Times New Roman"/>
              </a:rPr>
              <a:t>Nâng</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cao</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công</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tác</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tuyên</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truyền</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phối</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kết</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hợp</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với</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phụ</a:t>
            </a:r>
            <a:r>
              <a:rPr kumimoji="0" lang="en-US" sz="3200" b="1" i="0" u="none" strike="noStrike" kern="0" cap="none" spc="0" normalizeH="0" baseline="0" noProof="0" dirty="0">
                <a:ln>
                  <a:noFill/>
                </a:ln>
                <a:effectLst/>
                <a:uLnTx/>
                <a:uFillTx/>
                <a:latin typeface="Times New Roman"/>
                <a:ea typeface="Times New Roman"/>
              </a:rPr>
              <a:t> </a:t>
            </a:r>
            <a:r>
              <a:rPr kumimoji="0" lang="en-US" sz="3200" b="1" i="0" u="none" strike="noStrike" kern="0" cap="none" spc="0" normalizeH="0" baseline="0" noProof="0" dirty="0" err="1">
                <a:ln>
                  <a:noFill/>
                </a:ln>
                <a:effectLst/>
                <a:uLnTx/>
                <a:uFillTx/>
                <a:latin typeface="Times New Roman"/>
                <a:ea typeface="Times New Roman"/>
              </a:rPr>
              <a:t>huynh</a:t>
            </a:r>
            <a:r>
              <a:rPr kumimoji="0" lang="en-US" sz="3200" b="1" i="0" u="none" strike="noStrike" kern="0" cap="none" spc="0" normalizeH="0" baseline="0" noProof="0" dirty="0">
                <a:ln>
                  <a:noFill/>
                </a:ln>
                <a:effectLst/>
                <a:uLnTx/>
                <a:uFillTx/>
                <a:latin typeface="Times New Roman"/>
                <a:ea typeface="Times New Roman"/>
              </a:rPr>
              <a:t>.</a:t>
            </a:r>
            <a:endParaRPr kumimoji="0" lang="en-US" sz="3200" b="0" i="0" u="none" strike="noStrike" kern="0" cap="none" spc="0" normalizeH="0" baseline="0" noProof="0" dirty="0">
              <a:ln>
                <a:noFill/>
              </a:ln>
              <a:effectLst/>
              <a:uLnTx/>
              <a:uFillTx/>
              <a:latin typeface="Times New Roman"/>
              <a:ea typeface="Times New Roman"/>
            </a:endParaRPr>
          </a:p>
        </p:txBody>
      </p:sp>
      <p:sp>
        <p:nvSpPr>
          <p:cNvPr id="10" name="Rectangle: Rounded Corners 9">
            <a:extLst>
              <a:ext uri="{FF2B5EF4-FFF2-40B4-BE49-F238E27FC236}">
                <a16:creationId xmlns:a16="http://schemas.microsoft.com/office/drawing/2014/main" id="{09258FF0-6DB2-F090-060E-4F137F854EF4}"/>
              </a:ext>
            </a:extLst>
          </p:cNvPr>
          <p:cNvSpPr/>
          <p:nvPr/>
        </p:nvSpPr>
        <p:spPr>
          <a:xfrm>
            <a:off x="7448550" y="1550484"/>
            <a:ext cx="3835153" cy="905522"/>
          </a:xfrm>
          <a:prstGeom prst="roundRect">
            <a:avLst/>
          </a:prstGeom>
          <a:solidFill>
            <a:schemeClr val="accent3">
              <a:lumMod val="60000"/>
              <a:lumOff val="40000"/>
            </a:schemeClr>
          </a:solidFill>
          <a:ln w="12700" cap="flat" cmpd="sng" algn="ctr">
            <a:solidFill>
              <a:srgbClr val="FFC000">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3.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Áp</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biện</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endPar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87">
                                          <p:stCondLst>
                                            <p:cond delay="0"/>
                                          </p:stCondLst>
                                        </p:cTn>
                                        <p:tgtEl>
                                          <p:spTgt spid="11"/>
                                        </p:tgtEl>
                                      </p:cBhvr>
                                    </p:animEffect>
                                    <p:anim calcmode="lin" valueType="num">
                                      <p:cBhvr>
                                        <p:cTn id="8" dur="27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100"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100" tmFilter="0, 0; 0.125,0.2665; 0.25,0.4; 0.375,0.465; 0.5,0.5;  0.625,0.535; 0.75,0.6; 0.875,0.7335; 1,1">
                                          <p:stCondLst>
                                            <p:cond delay="100"/>
                                          </p:stCondLst>
                                        </p:cTn>
                                        <p:tgtEl>
                                          <p:spTgt spid="11"/>
                                        </p:tgtEl>
                                        <p:attrNameLst>
                                          <p:attrName>ppt_y</p:attrName>
                                        </p:attrNameLst>
                                      </p:cBhvr>
                                      <p:tavLst>
                                        <p:tav tm="0" fmla="#ppt_y-sin(pi*$)/9">
                                          <p:val>
                                            <p:fltVal val="0"/>
                                          </p:val>
                                        </p:tav>
                                        <p:tav tm="100000">
                                          <p:val>
                                            <p:fltVal val="1"/>
                                          </p:val>
                                        </p:tav>
                                      </p:tavLst>
                                    </p:anim>
                                    <p:anim calcmode="lin" valueType="num">
                                      <p:cBhvr>
                                        <p:cTn id="11" dur="50" tmFilter="0, 0; 0.125,0.2665; 0.25,0.4; 0.375,0.465; 0.5,0.5;  0.625,0.535; 0.75,0.6; 0.875,0.7335; 1,1">
                                          <p:stCondLst>
                                            <p:cond delay="199"/>
                                          </p:stCondLst>
                                        </p:cTn>
                                        <p:tgtEl>
                                          <p:spTgt spid="11"/>
                                        </p:tgtEl>
                                        <p:attrNameLst>
                                          <p:attrName>ppt_y</p:attrName>
                                        </p:attrNameLst>
                                      </p:cBhvr>
                                      <p:tavLst>
                                        <p:tav tm="0" fmla="#ppt_y-sin(pi*$)/27">
                                          <p:val>
                                            <p:fltVal val="0"/>
                                          </p:val>
                                        </p:tav>
                                        <p:tav tm="100000">
                                          <p:val>
                                            <p:fltVal val="1"/>
                                          </p:val>
                                        </p:tav>
                                      </p:tavLst>
                                    </p:anim>
                                    <p:anim calcmode="lin" valueType="num">
                                      <p:cBhvr>
                                        <p:cTn id="12" dur="25" tmFilter="0, 0; 0.125,0.2665; 0.25,0.4; 0.375,0.465; 0.5,0.5;  0.625,0.535; 0.75,0.6; 0.875,0.7335; 1,1">
                                          <p:stCondLst>
                                            <p:cond delay="248"/>
                                          </p:stCondLst>
                                        </p:cTn>
                                        <p:tgtEl>
                                          <p:spTgt spid="11"/>
                                        </p:tgtEl>
                                        <p:attrNameLst>
                                          <p:attrName>ppt_y</p:attrName>
                                        </p:attrNameLst>
                                      </p:cBhvr>
                                      <p:tavLst>
                                        <p:tav tm="0" fmla="#ppt_y-sin(pi*$)/81">
                                          <p:val>
                                            <p:fltVal val="0"/>
                                          </p:val>
                                        </p:tav>
                                        <p:tav tm="100000">
                                          <p:val>
                                            <p:fltVal val="1"/>
                                          </p:val>
                                        </p:tav>
                                      </p:tavLst>
                                    </p:anim>
                                    <p:animScale>
                                      <p:cBhvr>
                                        <p:cTn id="13" dur="4">
                                          <p:stCondLst>
                                            <p:cond delay="97"/>
                                          </p:stCondLst>
                                        </p:cTn>
                                        <p:tgtEl>
                                          <p:spTgt spid="11"/>
                                        </p:tgtEl>
                                      </p:cBhvr>
                                      <p:to x="100000" y="60000"/>
                                    </p:animScale>
                                    <p:animScale>
                                      <p:cBhvr>
                                        <p:cTn id="14" dur="25" decel="50000">
                                          <p:stCondLst>
                                            <p:cond delay="101"/>
                                          </p:stCondLst>
                                        </p:cTn>
                                        <p:tgtEl>
                                          <p:spTgt spid="11"/>
                                        </p:tgtEl>
                                      </p:cBhvr>
                                      <p:to x="100000" y="100000"/>
                                    </p:animScale>
                                    <p:animScale>
                                      <p:cBhvr>
                                        <p:cTn id="15" dur="4">
                                          <p:stCondLst>
                                            <p:cond delay="197"/>
                                          </p:stCondLst>
                                        </p:cTn>
                                        <p:tgtEl>
                                          <p:spTgt spid="11"/>
                                        </p:tgtEl>
                                      </p:cBhvr>
                                      <p:to x="100000" y="80000"/>
                                    </p:animScale>
                                    <p:animScale>
                                      <p:cBhvr>
                                        <p:cTn id="16" dur="25" decel="50000">
                                          <p:stCondLst>
                                            <p:cond delay="201"/>
                                          </p:stCondLst>
                                        </p:cTn>
                                        <p:tgtEl>
                                          <p:spTgt spid="11"/>
                                        </p:tgtEl>
                                      </p:cBhvr>
                                      <p:to x="100000" y="100000"/>
                                    </p:animScale>
                                    <p:animScale>
                                      <p:cBhvr>
                                        <p:cTn id="17" dur="4">
                                          <p:stCondLst>
                                            <p:cond delay="246"/>
                                          </p:stCondLst>
                                        </p:cTn>
                                        <p:tgtEl>
                                          <p:spTgt spid="11"/>
                                        </p:tgtEl>
                                      </p:cBhvr>
                                      <p:to x="100000" y="90000"/>
                                    </p:animScale>
                                    <p:animScale>
                                      <p:cBhvr>
                                        <p:cTn id="18" dur="25" decel="50000">
                                          <p:stCondLst>
                                            <p:cond delay="250"/>
                                          </p:stCondLst>
                                        </p:cTn>
                                        <p:tgtEl>
                                          <p:spTgt spid="11"/>
                                        </p:tgtEl>
                                      </p:cBhvr>
                                      <p:to x="100000" y="100000"/>
                                    </p:animScale>
                                    <p:animScale>
                                      <p:cBhvr>
                                        <p:cTn id="19" dur="4">
                                          <p:stCondLst>
                                            <p:cond delay="271"/>
                                          </p:stCondLst>
                                        </p:cTn>
                                        <p:tgtEl>
                                          <p:spTgt spid="11"/>
                                        </p:tgtEl>
                                      </p:cBhvr>
                                      <p:to x="100000" y="95000"/>
                                    </p:animScale>
                                    <p:animScale>
                                      <p:cBhvr>
                                        <p:cTn id="20" dur="25" decel="50000">
                                          <p:stCondLst>
                                            <p:cond delay="275"/>
                                          </p:stCondLst>
                                        </p:cTn>
                                        <p:tgtEl>
                                          <p:spTgt spid="11"/>
                                        </p:tgtEl>
                                      </p:cBhvr>
                                      <p:to x="100000" y="100000"/>
                                    </p:animScale>
                                  </p:childTnLst>
                                </p:cTn>
                              </p:par>
                            </p:childTnLst>
                          </p:cTn>
                        </p:par>
                        <p:par>
                          <p:cTn id="21" fill="hold">
                            <p:stCondLst>
                              <p:cond delay="300"/>
                            </p:stCondLst>
                            <p:childTnLst>
                              <p:par>
                                <p:cTn id="22" presetID="22" presetClass="entr" presetSubtype="4"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300"/>
                                        <p:tgtEl>
                                          <p:spTgt spid="32"/>
                                        </p:tgtEl>
                                      </p:cBhvr>
                                    </p:animEffect>
                                  </p:childTnLst>
                                </p:cTn>
                              </p:par>
                            </p:childTnLst>
                          </p:cTn>
                        </p:par>
                        <p:par>
                          <p:cTn id="25" fill="hold">
                            <p:stCondLst>
                              <p:cond delay="600"/>
                            </p:stCondLst>
                            <p:childTnLst>
                              <p:par>
                                <p:cTn id="26" presetID="21" presetClass="entr" presetSubtype="1" fill="hold"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heel(1)">
                                      <p:cBhvr>
                                        <p:cTn id="28" dur="400"/>
                                        <p:tgtEl>
                                          <p:spTgt spid="39"/>
                                        </p:tgtEl>
                                      </p:cBhvr>
                                    </p:animEffect>
                                  </p:childTnLst>
                                </p:cTn>
                              </p:par>
                            </p:childTnLst>
                          </p:cTn>
                        </p:par>
                        <p:par>
                          <p:cTn id="29" fill="hold">
                            <p:stCondLst>
                              <p:cond delay="1000"/>
                            </p:stCondLst>
                            <p:childTnLst>
                              <p:par>
                                <p:cTn id="30" presetID="31"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anim calcmode="lin" valueType="num">
                                      <p:cBhvr>
                                        <p:cTn id="34" dur="500" fill="hold"/>
                                        <p:tgtEl>
                                          <p:spTgt spid="36"/>
                                        </p:tgtEl>
                                        <p:attrNameLst>
                                          <p:attrName>style.rotation</p:attrName>
                                        </p:attrNameLst>
                                      </p:cBhvr>
                                      <p:tavLst>
                                        <p:tav tm="0">
                                          <p:val>
                                            <p:fltVal val="90"/>
                                          </p:val>
                                        </p:tav>
                                        <p:tav tm="100000">
                                          <p:val>
                                            <p:fltVal val="0"/>
                                          </p:val>
                                        </p:tav>
                                      </p:tavLst>
                                    </p:anim>
                                    <p:animEffect transition="in" filter="fade">
                                      <p:cBhvr>
                                        <p:cTn id="35" dur="500"/>
                                        <p:tgtEl>
                                          <p:spTgt spid="36"/>
                                        </p:tgtEl>
                                      </p:cBhvr>
                                    </p:animEffect>
                                  </p:childTnLst>
                                </p:cTn>
                              </p:par>
                            </p:childTnLst>
                          </p:cTn>
                        </p:par>
                        <p:par>
                          <p:cTn id="36" fill="hold">
                            <p:stCondLst>
                              <p:cond delay="1500"/>
                            </p:stCondLst>
                            <p:childTnLst>
                              <p:par>
                                <p:cTn id="37" presetID="31"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400" fill="hold"/>
                                        <p:tgtEl>
                                          <p:spTgt spid="10"/>
                                        </p:tgtEl>
                                        <p:attrNameLst>
                                          <p:attrName>ppt_w</p:attrName>
                                        </p:attrNameLst>
                                      </p:cBhvr>
                                      <p:tavLst>
                                        <p:tav tm="0">
                                          <p:val>
                                            <p:fltVal val="0"/>
                                          </p:val>
                                        </p:tav>
                                        <p:tav tm="100000">
                                          <p:val>
                                            <p:strVal val="#ppt_w"/>
                                          </p:val>
                                        </p:tav>
                                      </p:tavLst>
                                    </p:anim>
                                    <p:anim calcmode="lin" valueType="num">
                                      <p:cBhvr>
                                        <p:cTn id="40" dur="400" fill="hold"/>
                                        <p:tgtEl>
                                          <p:spTgt spid="10"/>
                                        </p:tgtEl>
                                        <p:attrNameLst>
                                          <p:attrName>ppt_h</p:attrName>
                                        </p:attrNameLst>
                                      </p:cBhvr>
                                      <p:tavLst>
                                        <p:tav tm="0">
                                          <p:val>
                                            <p:fltVal val="0"/>
                                          </p:val>
                                        </p:tav>
                                        <p:tav tm="100000">
                                          <p:val>
                                            <p:strVal val="#ppt_h"/>
                                          </p:val>
                                        </p:tav>
                                      </p:tavLst>
                                    </p:anim>
                                    <p:anim calcmode="lin" valueType="num">
                                      <p:cBhvr>
                                        <p:cTn id="41" dur="400" fill="hold"/>
                                        <p:tgtEl>
                                          <p:spTgt spid="10"/>
                                        </p:tgtEl>
                                        <p:attrNameLst>
                                          <p:attrName>style.rotation</p:attrName>
                                        </p:attrNameLst>
                                      </p:cBhvr>
                                      <p:tavLst>
                                        <p:tav tm="0">
                                          <p:val>
                                            <p:fltVal val="90"/>
                                          </p:val>
                                        </p:tav>
                                        <p:tav tm="100000">
                                          <p:val>
                                            <p:fltVal val="0"/>
                                          </p:val>
                                        </p:tav>
                                      </p:tavLst>
                                    </p:anim>
                                    <p:animEffect transition="in" filter="fade">
                                      <p:cBhvr>
                                        <p:cTn id="42" dur="400"/>
                                        <p:tgtEl>
                                          <p:spTgt spid="10"/>
                                        </p:tgtEl>
                                      </p:cBhvr>
                                    </p:animEffect>
                                  </p:childTnLst>
                                </p:cTn>
                              </p:par>
                            </p:childTnLst>
                          </p:cTn>
                        </p:par>
                        <p:par>
                          <p:cTn id="43" fill="hold">
                            <p:stCondLst>
                              <p:cond delay="1900"/>
                            </p:stCondLst>
                            <p:childTnLst>
                              <p:par>
                                <p:cTn id="44" presetID="16" presetClass="entr" presetSubtype="21"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par>
                          <p:cTn id="47" fill="hold">
                            <p:stCondLst>
                              <p:cond delay="2400"/>
                            </p:stCondLst>
                            <p:childTnLst>
                              <p:par>
                                <p:cTn id="48" presetID="42"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50"/>
                                        <p:tgtEl>
                                          <p:spTgt spid="8"/>
                                        </p:tgtEl>
                                      </p:cBhvr>
                                    </p:animEffect>
                                    <p:anim calcmode="lin" valueType="num">
                                      <p:cBhvr>
                                        <p:cTn id="51" dur="550" fill="hold"/>
                                        <p:tgtEl>
                                          <p:spTgt spid="8"/>
                                        </p:tgtEl>
                                        <p:attrNameLst>
                                          <p:attrName>ppt_x</p:attrName>
                                        </p:attrNameLst>
                                      </p:cBhvr>
                                      <p:tavLst>
                                        <p:tav tm="0">
                                          <p:val>
                                            <p:strVal val="#ppt_x"/>
                                          </p:val>
                                        </p:tav>
                                        <p:tav tm="100000">
                                          <p:val>
                                            <p:strVal val="#ppt_x"/>
                                          </p:val>
                                        </p:tav>
                                      </p:tavLst>
                                    </p:anim>
                                    <p:anim calcmode="lin" valueType="num">
                                      <p:cBhvr>
                                        <p:cTn id="52" dur="550" fill="hold"/>
                                        <p:tgtEl>
                                          <p:spTgt spid="8"/>
                                        </p:tgtEl>
                                        <p:attrNameLst>
                                          <p:attrName>ppt_y</p:attrName>
                                        </p:attrNameLst>
                                      </p:cBhvr>
                                      <p:tavLst>
                                        <p:tav tm="0">
                                          <p:val>
                                            <p:strVal val="#ppt_y+.1"/>
                                          </p:val>
                                        </p:tav>
                                        <p:tav tm="100000">
                                          <p:val>
                                            <p:strVal val="#ppt_y"/>
                                          </p:val>
                                        </p:tav>
                                      </p:tavLst>
                                    </p:anim>
                                  </p:childTnLst>
                                </p:cTn>
                              </p:par>
                            </p:childTnLst>
                          </p:cTn>
                        </p:par>
                        <p:par>
                          <p:cTn id="53" fill="hold">
                            <p:stCondLst>
                              <p:cond delay="2950"/>
                            </p:stCondLst>
                            <p:childTnLst>
                              <p:par>
                                <p:cTn id="54" presetID="26" presetClass="entr" presetSubtype="0"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down)">
                                      <p:cBhvr>
                                        <p:cTn id="56" dur="580">
                                          <p:stCondLst>
                                            <p:cond delay="0"/>
                                          </p:stCondLst>
                                        </p:cTn>
                                        <p:tgtEl>
                                          <p:spTgt spid="31"/>
                                        </p:tgtEl>
                                      </p:cBhvr>
                                    </p:animEffect>
                                    <p:anim calcmode="lin" valueType="num">
                                      <p:cBhvr>
                                        <p:cTn id="5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62" dur="26">
                                          <p:stCondLst>
                                            <p:cond delay="650"/>
                                          </p:stCondLst>
                                        </p:cTn>
                                        <p:tgtEl>
                                          <p:spTgt spid="31"/>
                                        </p:tgtEl>
                                      </p:cBhvr>
                                      <p:to x="100000" y="60000"/>
                                    </p:animScale>
                                    <p:animScale>
                                      <p:cBhvr>
                                        <p:cTn id="63" dur="166" decel="50000">
                                          <p:stCondLst>
                                            <p:cond delay="676"/>
                                          </p:stCondLst>
                                        </p:cTn>
                                        <p:tgtEl>
                                          <p:spTgt spid="31"/>
                                        </p:tgtEl>
                                      </p:cBhvr>
                                      <p:to x="100000" y="100000"/>
                                    </p:animScale>
                                    <p:animScale>
                                      <p:cBhvr>
                                        <p:cTn id="64" dur="26">
                                          <p:stCondLst>
                                            <p:cond delay="1312"/>
                                          </p:stCondLst>
                                        </p:cTn>
                                        <p:tgtEl>
                                          <p:spTgt spid="31"/>
                                        </p:tgtEl>
                                      </p:cBhvr>
                                      <p:to x="100000" y="80000"/>
                                    </p:animScale>
                                    <p:animScale>
                                      <p:cBhvr>
                                        <p:cTn id="65" dur="166" decel="50000">
                                          <p:stCondLst>
                                            <p:cond delay="1338"/>
                                          </p:stCondLst>
                                        </p:cTn>
                                        <p:tgtEl>
                                          <p:spTgt spid="31"/>
                                        </p:tgtEl>
                                      </p:cBhvr>
                                      <p:to x="100000" y="100000"/>
                                    </p:animScale>
                                    <p:animScale>
                                      <p:cBhvr>
                                        <p:cTn id="66" dur="26">
                                          <p:stCondLst>
                                            <p:cond delay="1642"/>
                                          </p:stCondLst>
                                        </p:cTn>
                                        <p:tgtEl>
                                          <p:spTgt spid="31"/>
                                        </p:tgtEl>
                                      </p:cBhvr>
                                      <p:to x="100000" y="90000"/>
                                    </p:animScale>
                                    <p:animScale>
                                      <p:cBhvr>
                                        <p:cTn id="67" dur="166" decel="50000">
                                          <p:stCondLst>
                                            <p:cond delay="1668"/>
                                          </p:stCondLst>
                                        </p:cTn>
                                        <p:tgtEl>
                                          <p:spTgt spid="31"/>
                                        </p:tgtEl>
                                      </p:cBhvr>
                                      <p:to x="100000" y="100000"/>
                                    </p:animScale>
                                    <p:animScale>
                                      <p:cBhvr>
                                        <p:cTn id="68" dur="26">
                                          <p:stCondLst>
                                            <p:cond delay="1808"/>
                                          </p:stCondLst>
                                        </p:cTn>
                                        <p:tgtEl>
                                          <p:spTgt spid="31"/>
                                        </p:tgtEl>
                                      </p:cBhvr>
                                      <p:to x="100000" y="95000"/>
                                    </p:animScale>
                                    <p:animScale>
                                      <p:cBhvr>
                                        <p:cTn id="69" dur="166" decel="50000">
                                          <p:stCondLst>
                                            <p:cond delay="1834"/>
                                          </p:stCondLst>
                                        </p:cTn>
                                        <p:tgtEl>
                                          <p:spTgt spid="31"/>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barn(inVertical)">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circle(in)">
                                      <p:cBhvr>
                                        <p:cTn id="79" dur="1200"/>
                                        <p:tgtEl>
                                          <p:spTgt spid="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DEE4E2C-CC2F-1CAF-6EDC-92B872579C01}"/>
              </a:ext>
            </a:extLst>
          </p:cNvPr>
          <p:cNvSpPr/>
          <p:nvPr/>
        </p:nvSpPr>
        <p:spPr>
          <a:xfrm>
            <a:off x="0" y="-13935"/>
            <a:ext cx="18288000" cy="693870"/>
          </a:xfrm>
          <a:prstGeom prst="roundRect">
            <a:avLst/>
          </a:prstGeom>
          <a:solidFill>
            <a:srgbClr val="FFC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NỘI DUNG</a:t>
            </a:r>
          </a:p>
        </p:txBody>
      </p:sp>
      <p:grpSp>
        <p:nvGrpSpPr>
          <p:cNvPr id="2" name="Group 2"/>
          <p:cNvGrpSpPr/>
          <p:nvPr/>
        </p:nvGrpSpPr>
        <p:grpSpPr>
          <a:xfrm>
            <a:off x="685800"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flipH="1">
            <a:off x="-2394373" y="6427755"/>
            <a:ext cx="5179451" cy="7577345"/>
          </a:xfrm>
          <a:custGeom>
            <a:avLst/>
            <a:gdLst/>
            <a:ahLst/>
            <a:cxnLst/>
            <a:rect l="l" t="t" r="r" b="b"/>
            <a:pathLst>
              <a:path w="5179451" h="7577345">
                <a:moveTo>
                  <a:pt x="5179451" y="0"/>
                </a:moveTo>
                <a:lnTo>
                  <a:pt x="0" y="0"/>
                </a:lnTo>
                <a:lnTo>
                  <a:pt x="0" y="7577346"/>
                </a:lnTo>
                <a:lnTo>
                  <a:pt x="5179451" y="7577346"/>
                </a:lnTo>
                <a:lnTo>
                  <a:pt x="5179451"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8" name="Group 8"/>
          <p:cNvGrpSpPr/>
          <p:nvPr/>
        </p:nvGrpSpPr>
        <p:grpSpPr>
          <a:xfrm>
            <a:off x="-714293" y="-93214"/>
            <a:ext cx="3467643" cy="2418680"/>
            <a:chOff x="0" y="0"/>
            <a:chExt cx="4623524" cy="3224907"/>
          </a:xfrm>
        </p:grpSpPr>
        <p:sp>
          <p:nvSpPr>
            <p:cNvPr id="9" name="Freeform 9"/>
            <p:cNvSpPr/>
            <p:nvPr/>
          </p:nvSpPr>
          <p:spPr>
            <a:xfrm rot="5489537">
              <a:off x="2381883" y="-132664"/>
              <a:ext cx="1786247" cy="2651416"/>
            </a:xfrm>
            <a:custGeom>
              <a:avLst/>
              <a:gdLst/>
              <a:ahLst/>
              <a:cxnLst/>
              <a:rect l="l" t="t" r="r" b="b"/>
              <a:pathLst>
                <a:path w="1786247" h="2651416">
                  <a:moveTo>
                    <a:pt x="0" y="0"/>
                  </a:moveTo>
                  <a:lnTo>
                    <a:pt x="1786247" y="0"/>
                  </a:lnTo>
                  <a:lnTo>
                    <a:pt x="1786247" y="2651415"/>
                  </a:lnTo>
                  <a:lnTo>
                    <a:pt x="0" y="2651415"/>
                  </a:lnTo>
                  <a:lnTo>
                    <a:pt x="0" y="0"/>
                  </a:lnTo>
                  <a:close/>
                </a:path>
              </a:pathLst>
            </a:custGeom>
            <a:blipFill>
              <a:blip r:embed="rId4">
                <a:extLst>
                  <a:ext uri="{96DAC541-7B7A-43D3-8B79-37D633B846F1}">
                    <asvg:svgBlip xmlns:asvg="http://schemas.microsoft.com/office/drawing/2016/SVG/main" xmlns="" r:embed="rId5"/>
                  </a:ext>
                </a:extLst>
              </a:blip>
              <a:stretch>
                <a:fillRect t="-203606" r="-550428" b="-153238"/>
              </a:stretch>
            </a:blipFill>
          </p:spPr>
        </p:sp>
        <p:sp>
          <p:nvSpPr>
            <p:cNvPr id="10" name="Freeform 10"/>
            <p:cNvSpPr/>
            <p:nvPr/>
          </p:nvSpPr>
          <p:spPr>
            <a:xfrm rot="5145403" flipH="1">
              <a:off x="400432" y="1352736"/>
              <a:ext cx="1444889" cy="2144722"/>
            </a:xfrm>
            <a:custGeom>
              <a:avLst/>
              <a:gdLst/>
              <a:ahLst/>
              <a:cxnLst/>
              <a:rect l="l" t="t" r="r" b="b"/>
              <a:pathLst>
                <a:path w="1444889" h="2144722">
                  <a:moveTo>
                    <a:pt x="1444889" y="0"/>
                  </a:moveTo>
                  <a:lnTo>
                    <a:pt x="0" y="0"/>
                  </a:lnTo>
                  <a:lnTo>
                    <a:pt x="0" y="2144722"/>
                  </a:lnTo>
                  <a:lnTo>
                    <a:pt x="1444889" y="2144722"/>
                  </a:lnTo>
                  <a:lnTo>
                    <a:pt x="1444889" y="0"/>
                  </a:lnTo>
                  <a:close/>
                </a:path>
              </a:pathLst>
            </a:custGeom>
            <a:blipFill>
              <a:blip r:embed="rId6">
                <a:extLst>
                  <a:ext uri="{96DAC541-7B7A-43D3-8B79-37D633B846F1}">
                    <asvg:svgBlip xmlns:asvg="http://schemas.microsoft.com/office/drawing/2016/SVG/main" xmlns="" r:embed="rId7"/>
                  </a:ext>
                </a:extLst>
              </a:blip>
              <a:stretch>
                <a:fillRect t="-203606" r="-550428" b="-153238"/>
              </a:stretch>
            </a:blipFill>
          </p:spPr>
        </p:sp>
        <p:sp>
          <p:nvSpPr>
            <p:cNvPr id="11" name="Freeform 11"/>
            <p:cNvSpPr/>
            <p:nvPr/>
          </p:nvSpPr>
          <p:spPr>
            <a:xfrm>
              <a:off x="732449" y="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8">
                <a:extLst>
                  <a:ext uri="{96DAC541-7B7A-43D3-8B79-37D633B846F1}">
                    <asvg:svgBlip xmlns:asvg="http://schemas.microsoft.com/office/drawing/2016/SVG/main" xmlns="" r:embed="rId9"/>
                  </a:ext>
                </a:extLst>
              </a:blip>
              <a:stretch>
                <a:fillRect l="-753958" b="-421015"/>
              </a:stretch>
            </a:blipFill>
          </p:spPr>
        </p:sp>
      </p:grpSp>
      <p:grpSp>
        <p:nvGrpSpPr>
          <p:cNvPr id="13" name="Group 13"/>
          <p:cNvGrpSpPr/>
          <p:nvPr/>
        </p:nvGrpSpPr>
        <p:grpSpPr>
          <a:xfrm>
            <a:off x="15986500" y="-625374"/>
            <a:ext cx="2621248" cy="2970105"/>
            <a:chOff x="0" y="0"/>
            <a:chExt cx="3494998" cy="3960140"/>
          </a:xfrm>
        </p:grpSpPr>
        <p:sp>
          <p:nvSpPr>
            <p:cNvPr id="14" name="Freeform 14"/>
            <p:cNvSpPr/>
            <p:nvPr/>
          </p:nvSpPr>
          <p:spPr>
            <a:xfrm rot="2122094">
              <a:off x="307271" y="1743721"/>
              <a:ext cx="1406257" cy="1510061"/>
            </a:xfrm>
            <a:custGeom>
              <a:avLst/>
              <a:gdLst/>
              <a:ahLst/>
              <a:cxnLst/>
              <a:rect l="l" t="t" r="r" b="b"/>
              <a:pathLst>
                <a:path w="1406257" h="1510061">
                  <a:moveTo>
                    <a:pt x="0" y="0"/>
                  </a:moveTo>
                  <a:lnTo>
                    <a:pt x="1406256" y="0"/>
                  </a:lnTo>
                  <a:lnTo>
                    <a:pt x="1406256" y="1510062"/>
                  </a:lnTo>
                  <a:lnTo>
                    <a:pt x="0" y="1510062"/>
                  </a:lnTo>
                  <a:lnTo>
                    <a:pt x="0" y="0"/>
                  </a:lnTo>
                  <a:close/>
                </a:path>
              </a:pathLst>
            </a:custGeom>
            <a:blipFill>
              <a:blip r:embed="rId10">
                <a:extLst>
                  <a:ext uri="{96DAC541-7B7A-43D3-8B79-37D633B846F1}">
                    <asvg:svgBlip xmlns:asvg="http://schemas.microsoft.com/office/drawing/2016/SVG/main" xmlns="" r:embed="rId11"/>
                  </a:ext>
                </a:extLst>
              </a:blip>
              <a:stretch>
                <a:fillRect l="-246415" t="-129667"/>
              </a:stretch>
            </a:blipFill>
          </p:spPr>
        </p:sp>
        <p:sp>
          <p:nvSpPr>
            <p:cNvPr id="15" name="Freeform 15"/>
            <p:cNvSpPr/>
            <p:nvPr/>
          </p:nvSpPr>
          <p:spPr>
            <a:xfrm>
              <a:off x="2558657" y="2516457"/>
              <a:ext cx="936341" cy="1443683"/>
            </a:xfrm>
            <a:custGeom>
              <a:avLst/>
              <a:gdLst/>
              <a:ahLst/>
              <a:cxnLst/>
              <a:rect l="l" t="t" r="r" b="b"/>
              <a:pathLst>
                <a:path w="936341" h="1443683">
                  <a:moveTo>
                    <a:pt x="0" y="0"/>
                  </a:moveTo>
                  <a:lnTo>
                    <a:pt x="936341" y="0"/>
                  </a:lnTo>
                  <a:lnTo>
                    <a:pt x="936341" y="1443683"/>
                  </a:lnTo>
                  <a:lnTo>
                    <a:pt x="0" y="1443683"/>
                  </a:lnTo>
                  <a:lnTo>
                    <a:pt x="0" y="0"/>
                  </a:lnTo>
                  <a:close/>
                </a:path>
              </a:pathLst>
            </a:custGeom>
            <a:blipFill>
              <a:blip r:embed="rId8">
                <a:extLst>
                  <a:ext uri="{96DAC541-7B7A-43D3-8B79-37D633B846F1}">
                    <asvg:svgBlip xmlns:asvg="http://schemas.microsoft.com/office/drawing/2016/SVG/main" xmlns="" r:embed="rId9"/>
                  </a:ext>
                </a:extLst>
              </a:blip>
              <a:stretch>
                <a:fillRect l="-921663" b="-583763"/>
              </a:stretch>
            </a:blipFill>
          </p:spPr>
        </p:sp>
        <p:sp>
          <p:nvSpPr>
            <p:cNvPr id="16" name="Freeform 16"/>
            <p:cNvSpPr/>
            <p:nvPr/>
          </p:nvSpPr>
          <p:spPr>
            <a:xfrm>
              <a:off x="1548323" y="0"/>
              <a:ext cx="1478504" cy="1883069"/>
            </a:xfrm>
            <a:custGeom>
              <a:avLst/>
              <a:gdLst/>
              <a:ahLst/>
              <a:cxnLst/>
              <a:rect l="l" t="t" r="r" b="b"/>
              <a:pathLst>
                <a:path w="1478504" h="1883069">
                  <a:moveTo>
                    <a:pt x="0" y="0"/>
                  </a:moveTo>
                  <a:lnTo>
                    <a:pt x="1478504" y="0"/>
                  </a:lnTo>
                  <a:lnTo>
                    <a:pt x="1478504" y="1883069"/>
                  </a:lnTo>
                  <a:lnTo>
                    <a:pt x="0" y="1883069"/>
                  </a:lnTo>
                  <a:lnTo>
                    <a:pt x="0" y="0"/>
                  </a:lnTo>
                  <a:close/>
                </a:path>
              </a:pathLst>
            </a:custGeom>
            <a:blipFill>
              <a:blip r:embed="rId12">
                <a:extLst>
                  <a:ext uri="{96DAC541-7B7A-43D3-8B79-37D633B846F1}">
                    <asvg:svgBlip xmlns:asvg="http://schemas.microsoft.com/office/drawing/2016/SVG/main" xmlns="" r:embed="rId13"/>
                  </a:ext>
                </a:extLst>
              </a:blip>
              <a:stretch>
                <a:fillRect t="-248358" r="-580760" b="-208899"/>
              </a:stretch>
            </a:blipFill>
          </p:spPr>
        </p:sp>
      </p:grpSp>
      <p:sp>
        <p:nvSpPr>
          <p:cNvPr id="12" name="Freeform 12"/>
          <p:cNvSpPr/>
          <p:nvPr/>
        </p:nvSpPr>
        <p:spPr>
          <a:xfrm>
            <a:off x="15109414" y="6675040"/>
            <a:ext cx="4049229" cy="4703579"/>
          </a:xfrm>
          <a:custGeom>
            <a:avLst/>
            <a:gdLst/>
            <a:ahLst/>
            <a:cxnLst/>
            <a:rect l="l" t="t" r="r" b="b"/>
            <a:pathLst>
              <a:path w="4049229" h="4703579">
                <a:moveTo>
                  <a:pt x="0" y="0"/>
                </a:moveTo>
                <a:lnTo>
                  <a:pt x="4049229" y="0"/>
                </a:lnTo>
                <a:lnTo>
                  <a:pt x="4049229" y="4703579"/>
                </a:lnTo>
                <a:lnTo>
                  <a:pt x="0" y="4703579"/>
                </a:lnTo>
                <a:lnTo>
                  <a:pt x="0" y="0"/>
                </a:lnTo>
                <a:close/>
              </a:path>
            </a:pathLst>
          </a:custGeom>
          <a:blipFill>
            <a:blip r:embed="rId8">
              <a:extLst>
                <a:ext uri="{96DAC541-7B7A-43D3-8B79-37D633B846F1}">
                  <asvg:svgBlip xmlns:asvg="http://schemas.microsoft.com/office/drawing/2016/SVG/main" xmlns="" r:embed="rId9"/>
                </a:ext>
              </a:extLst>
            </a:blip>
            <a:stretch>
              <a:fillRect r="-12569"/>
            </a:stretch>
          </a:blipFill>
        </p:spPr>
      </p:sp>
      <p:sp>
        <p:nvSpPr>
          <p:cNvPr id="6" name="Right Arrow Callout 3">
            <a:extLst>
              <a:ext uri="{FF2B5EF4-FFF2-40B4-BE49-F238E27FC236}">
                <a16:creationId xmlns:a16="http://schemas.microsoft.com/office/drawing/2014/main" id="{E3DE7576-7246-D690-DFF4-5898E7CF2924}"/>
              </a:ext>
            </a:extLst>
          </p:cNvPr>
          <p:cNvSpPr/>
          <p:nvPr/>
        </p:nvSpPr>
        <p:spPr>
          <a:xfrm>
            <a:off x="1305345" y="1376892"/>
            <a:ext cx="3453902" cy="7271807"/>
          </a:xfrm>
          <a:prstGeom prst="rightArrowCallou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457200" algn="ctr" defTabSz="914400" eaLnBrk="1" fontAlgn="auto" latinLnBrk="0" hangingPunct="1">
              <a:lnSpc>
                <a:spcPct val="12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Biện</a:t>
            </a:r>
            <a:r>
              <a:rPr kumimoji="0" lang="en-US" sz="36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pháp</a:t>
            </a:r>
            <a:r>
              <a:rPr kumimoji="0" lang="en-US" sz="36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1.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Xây</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dựng</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môi</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trường</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hoạt</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động</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lựa</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chọn</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sắp</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xếp</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các</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đồ</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dùng</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đồ</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chơi</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phù</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hợp</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với</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nhu</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cầu</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của</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 </a:t>
            </a:r>
            <a:r>
              <a:rPr kumimoji="0" lang="en-US" sz="3200" b="1" i="0" u="none" strike="noStrike" kern="0" cap="none" spc="0" normalizeH="0" baseline="0" noProof="0" dirty="0" err="1">
                <a:ln>
                  <a:noFill/>
                </a:ln>
                <a:solidFill>
                  <a:srgbClr val="FF0000"/>
                </a:solidFill>
                <a:effectLst/>
                <a:uLnTx/>
                <a:uFillTx/>
                <a:latin typeface="Times New Roman"/>
                <a:ea typeface="Times New Roman"/>
                <a:cs typeface="+mn-cs"/>
              </a:rPr>
              <a:t>trẻ</a:t>
            </a:r>
            <a:r>
              <a:rPr kumimoji="0" lang="en-US" sz="3200" b="1" i="0" u="none" strike="noStrike" kern="0" cap="none" spc="0" normalizeH="0" baseline="0" noProof="0" dirty="0">
                <a:ln>
                  <a:noFill/>
                </a:ln>
                <a:solidFill>
                  <a:srgbClr val="FF0000"/>
                </a:solidFill>
                <a:effectLst/>
                <a:uLnTx/>
                <a:uFillTx/>
                <a:latin typeface="Times New Roman"/>
                <a:ea typeface="Times New Roman"/>
                <a:cs typeface="+mn-cs"/>
              </a:rPr>
              <a:t>.</a:t>
            </a:r>
            <a:endParaRPr kumimoji="0" lang="en-US" sz="3200" b="0" i="0" u="none" strike="noStrike" kern="0" cap="none" spc="0" normalizeH="0" baseline="0" noProof="0" dirty="0">
              <a:ln>
                <a:noFill/>
              </a:ln>
              <a:solidFill>
                <a:srgbClr val="FF0000"/>
              </a:solidFill>
              <a:effectLst/>
              <a:uLnTx/>
              <a:uFillTx/>
              <a:latin typeface="Times New Roman"/>
              <a:ea typeface="Times New Roman"/>
              <a:cs typeface="+mn-cs"/>
            </a:endParaRPr>
          </a:p>
        </p:txBody>
      </p:sp>
      <p:sp>
        <p:nvSpPr>
          <p:cNvPr id="7" name="Rounded Rectangle 4">
            <a:extLst>
              <a:ext uri="{FF2B5EF4-FFF2-40B4-BE49-F238E27FC236}">
                <a16:creationId xmlns:a16="http://schemas.microsoft.com/office/drawing/2014/main" id="{E48602DE-AC08-9892-F35C-A9096892162E}"/>
              </a:ext>
            </a:extLst>
          </p:cNvPr>
          <p:cNvSpPr/>
          <p:nvPr/>
        </p:nvSpPr>
        <p:spPr>
          <a:xfrm>
            <a:off x="4748848" y="2054158"/>
            <a:ext cx="3973413" cy="2003882"/>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Lựa</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chọn</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một</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góc</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thoáng</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rộng</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rãi</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đủ</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ánh</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sáng</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a:t>
            </a:r>
          </a:p>
        </p:txBody>
      </p:sp>
      <p:sp>
        <p:nvSpPr>
          <p:cNvPr id="17" name="Rounded Rectangle 9">
            <a:extLst>
              <a:ext uri="{FF2B5EF4-FFF2-40B4-BE49-F238E27FC236}">
                <a16:creationId xmlns:a16="http://schemas.microsoft.com/office/drawing/2014/main" id="{0CD795E3-5F97-B2B8-D99E-F86EC1AA5E6D}"/>
              </a:ext>
            </a:extLst>
          </p:cNvPr>
          <p:cNvSpPr/>
          <p:nvPr/>
        </p:nvSpPr>
        <p:spPr>
          <a:xfrm>
            <a:off x="4807624" y="4350783"/>
            <a:ext cx="3881763" cy="1794778"/>
          </a:xfrm>
          <a:prstGeom prst="roundRect">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Sắp</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xếp</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đồ</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chơi</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gọn</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gàng</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đẹp</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mắt</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ngang</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tầm</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với</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trẻ</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a:t>
            </a:r>
          </a:p>
        </p:txBody>
      </p:sp>
      <p:sp>
        <p:nvSpPr>
          <p:cNvPr id="18" name="Rounded Rectangle 10">
            <a:extLst>
              <a:ext uri="{FF2B5EF4-FFF2-40B4-BE49-F238E27FC236}">
                <a16:creationId xmlns:a16="http://schemas.microsoft.com/office/drawing/2014/main" id="{FC7093A7-B00A-815D-859C-320C55E3D657}"/>
              </a:ext>
            </a:extLst>
          </p:cNvPr>
          <p:cNvSpPr/>
          <p:nvPr/>
        </p:nvSpPr>
        <p:spPr>
          <a:xfrm>
            <a:off x="4807624" y="6326387"/>
            <a:ext cx="3881763" cy="1620175"/>
          </a:xfrm>
          <a:prstGeom prst="roundRect">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Làm</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đồ</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dùng</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đa</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dạng</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phong</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phú</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vệ</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sinh</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sạch</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 </a:t>
            </a:r>
            <a:r>
              <a:rPr kumimoji="0" lang="en-US" sz="3200" b="0" i="0" u="none" strike="noStrike" kern="0" cap="none" spc="0" normalizeH="0" baseline="0" noProof="0" dirty="0" err="1">
                <a:ln>
                  <a:noFill/>
                </a:ln>
                <a:solidFill>
                  <a:srgbClr val="002060"/>
                </a:solidFill>
                <a:effectLst/>
                <a:uLnTx/>
                <a:uFillTx/>
                <a:latin typeface="Times New Roman"/>
                <a:ea typeface="Times New Roman"/>
                <a:cs typeface="+mn-cs"/>
              </a:rPr>
              <a:t>sẽ</a:t>
            </a:r>
            <a:r>
              <a:rPr kumimoji="0" lang="en-US" sz="3200" b="0" i="0" u="none" strike="noStrike" kern="0" cap="none" spc="0" normalizeH="0" baseline="0" noProof="0" dirty="0">
                <a:ln>
                  <a:noFill/>
                </a:ln>
                <a:solidFill>
                  <a:srgbClr val="002060"/>
                </a:solidFill>
                <a:effectLst/>
                <a:uLnTx/>
                <a:uFillTx/>
                <a:latin typeface="Times New Roman"/>
                <a:ea typeface="Times New Roman"/>
                <a:cs typeface="+mn-cs"/>
              </a:rPr>
              <a:t>.</a:t>
            </a:r>
          </a:p>
        </p:txBody>
      </p:sp>
      <p:pic>
        <p:nvPicPr>
          <p:cNvPr id="19" name="Picture 2">
            <a:extLst>
              <a:ext uri="{FF2B5EF4-FFF2-40B4-BE49-F238E27FC236}">
                <a16:creationId xmlns:a16="http://schemas.microsoft.com/office/drawing/2014/main" id="{3A1B89B3-F281-8636-3827-992C9A75C0C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75463" y="1454370"/>
            <a:ext cx="8567866" cy="6897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Rounded Corners 19">
            <a:extLst>
              <a:ext uri="{FF2B5EF4-FFF2-40B4-BE49-F238E27FC236}">
                <a16:creationId xmlns:a16="http://schemas.microsoft.com/office/drawing/2014/main" id="{08454556-262E-1DDA-DCFD-58C0E6061E3F}"/>
              </a:ext>
            </a:extLst>
          </p:cNvPr>
          <p:cNvSpPr/>
          <p:nvPr/>
        </p:nvSpPr>
        <p:spPr>
          <a:xfrm>
            <a:off x="4129625" y="859679"/>
            <a:ext cx="4701786" cy="905522"/>
          </a:xfrm>
          <a:prstGeom prst="roundRect">
            <a:avLst/>
          </a:prstGeom>
          <a:solidFill>
            <a:srgbClr val="5B9BD5">
              <a:lumMod val="60000"/>
              <a:lumOff val="40000"/>
            </a:srgbClr>
          </a:solidFill>
          <a:ln w="12700" cap="flat" cmpd="sng" algn="ctr">
            <a:solidFill>
              <a:srgbClr val="FFC000">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Áp</a:t>
            </a:r>
            <a:r>
              <a:rPr kumimoji="0" lang="en-US" sz="40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sz="40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biện</a:t>
            </a:r>
            <a:r>
              <a:rPr kumimoji="0" lang="en-US" sz="40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endParaRPr kumimoji="0" lang="en-US" sz="40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
                                        <p:tgtEl>
                                          <p:spTgt spid="8"/>
                                        </p:tgtEl>
                                      </p:cBhvr>
                                    </p:animEffect>
                                    <p:anim calcmode="lin" valueType="num">
                                      <p:cBhvr>
                                        <p:cTn id="14" dur="300" fill="hold"/>
                                        <p:tgtEl>
                                          <p:spTgt spid="8"/>
                                        </p:tgtEl>
                                        <p:attrNameLst>
                                          <p:attrName>ppt_x</p:attrName>
                                        </p:attrNameLst>
                                      </p:cBhvr>
                                      <p:tavLst>
                                        <p:tav tm="0">
                                          <p:val>
                                            <p:strVal val="#ppt_x"/>
                                          </p:val>
                                        </p:tav>
                                        <p:tav tm="100000">
                                          <p:val>
                                            <p:strVal val="#ppt_x"/>
                                          </p:val>
                                        </p:tav>
                                      </p:tavLst>
                                    </p:anim>
                                    <p:anim calcmode="lin" valueType="num">
                                      <p:cBhvr>
                                        <p:cTn id="15" dur="3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800"/>
                            </p:stCondLst>
                            <p:childTnLst>
                              <p:par>
                                <p:cTn id="17" presetID="6"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100"/>
                                        <p:tgtEl>
                                          <p:spTgt spid="13"/>
                                        </p:tgtEl>
                                      </p:cBhvr>
                                    </p:animEffect>
                                  </p:childTnLst>
                                </p:cTn>
                              </p:par>
                            </p:childTnLst>
                          </p:cTn>
                        </p:par>
                        <p:par>
                          <p:cTn id="20" fill="hold">
                            <p:stCondLst>
                              <p:cond delay="900"/>
                            </p:stCondLst>
                            <p:childTnLst>
                              <p:par>
                                <p:cTn id="21" presetID="26"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87">
                                          <p:stCondLst>
                                            <p:cond delay="0"/>
                                          </p:stCondLst>
                                        </p:cTn>
                                        <p:tgtEl>
                                          <p:spTgt spid="20"/>
                                        </p:tgtEl>
                                      </p:cBhvr>
                                    </p:animEffect>
                                    <p:anim calcmode="lin" valueType="num">
                                      <p:cBhvr>
                                        <p:cTn id="24" dur="273"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100"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100" tmFilter="0, 0; 0.125,0.2665; 0.25,0.4; 0.375,0.465; 0.5,0.5;  0.625,0.535; 0.75,0.6; 0.875,0.7335; 1,1">
                                          <p:stCondLst>
                                            <p:cond delay="100"/>
                                          </p:stCondLst>
                                        </p:cTn>
                                        <p:tgtEl>
                                          <p:spTgt spid="20"/>
                                        </p:tgtEl>
                                        <p:attrNameLst>
                                          <p:attrName>ppt_y</p:attrName>
                                        </p:attrNameLst>
                                      </p:cBhvr>
                                      <p:tavLst>
                                        <p:tav tm="0" fmla="#ppt_y-sin(pi*$)/9">
                                          <p:val>
                                            <p:fltVal val="0"/>
                                          </p:val>
                                        </p:tav>
                                        <p:tav tm="100000">
                                          <p:val>
                                            <p:fltVal val="1"/>
                                          </p:val>
                                        </p:tav>
                                      </p:tavLst>
                                    </p:anim>
                                    <p:anim calcmode="lin" valueType="num">
                                      <p:cBhvr>
                                        <p:cTn id="27" dur="50" tmFilter="0, 0; 0.125,0.2665; 0.25,0.4; 0.375,0.465; 0.5,0.5;  0.625,0.535; 0.75,0.6; 0.875,0.7335; 1,1">
                                          <p:stCondLst>
                                            <p:cond delay="199"/>
                                          </p:stCondLst>
                                        </p:cTn>
                                        <p:tgtEl>
                                          <p:spTgt spid="20"/>
                                        </p:tgtEl>
                                        <p:attrNameLst>
                                          <p:attrName>ppt_y</p:attrName>
                                        </p:attrNameLst>
                                      </p:cBhvr>
                                      <p:tavLst>
                                        <p:tav tm="0" fmla="#ppt_y-sin(pi*$)/27">
                                          <p:val>
                                            <p:fltVal val="0"/>
                                          </p:val>
                                        </p:tav>
                                        <p:tav tm="100000">
                                          <p:val>
                                            <p:fltVal val="1"/>
                                          </p:val>
                                        </p:tav>
                                      </p:tavLst>
                                    </p:anim>
                                    <p:anim calcmode="lin" valueType="num">
                                      <p:cBhvr>
                                        <p:cTn id="28" dur="25" tmFilter="0, 0; 0.125,0.2665; 0.25,0.4; 0.375,0.465; 0.5,0.5;  0.625,0.535; 0.75,0.6; 0.875,0.7335; 1,1">
                                          <p:stCondLst>
                                            <p:cond delay="248"/>
                                          </p:stCondLst>
                                        </p:cTn>
                                        <p:tgtEl>
                                          <p:spTgt spid="20"/>
                                        </p:tgtEl>
                                        <p:attrNameLst>
                                          <p:attrName>ppt_y</p:attrName>
                                        </p:attrNameLst>
                                      </p:cBhvr>
                                      <p:tavLst>
                                        <p:tav tm="0" fmla="#ppt_y-sin(pi*$)/81">
                                          <p:val>
                                            <p:fltVal val="0"/>
                                          </p:val>
                                        </p:tav>
                                        <p:tav tm="100000">
                                          <p:val>
                                            <p:fltVal val="1"/>
                                          </p:val>
                                        </p:tav>
                                      </p:tavLst>
                                    </p:anim>
                                    <p:animScale>
                                      <p:cBhvr>
                                        <p:cTn id="29" dur="4">
                                          <p:stCondLst>
                                            <p:cond delay="97"/>
                                          </p:stCondLst>
                                        </p:cTn>
                                        <p:tgtEl>
                                          <p:spTgt spid="20"/>
                                        </p:tgtEl>
                                      </p:cBhvr>
                                      <p:to x="100000" y="60000"/>
                                    </p:animScale>
                                    <p:animScale>
                                      <p:cBhvr>
                                        <p:cTn id="30" dur="25" decel="50000">
                                          <p:stCondLst>
                                            <p:cond delay="101"/>
                                          </p:stCondLst>
                                        </p:cTn>
                                        <p:tgtEl>
                                          <p:spTgt spid="20"/>
                                        </p:tgtEl>
                                      </p:cBhvr>
                                      <p:to x="100000" y="100000"/>
                                    </p:animScale>
                                    <p:animScale>
                                      <p:cBhvr>
                                        <p:cTn id="31" dur="4">
                                          <p:stCondLst>
                                            <p:cond delay="197"/>
                                          </p:stCondLst>
                                        </p:cTn>
                                        <p:tgtEl>
                                          <p:spTgt spid="20"/>
                                        </p:tgtEl>
                                      </p:cBhvr>
                                      <p:to x="100000" y="80000"/>
                                    </p:animScale>
                                    <p:animScale>
                                      <p:cBhvr>
                                        <p:cTn id="32" dur="25" decel="50000">
                                          <p:stCondLst>
                                            <p:cond delay="201"/>
                                          </p:stCondLst>
                                        </p:cTn>
                                        <p:tgtEl>
                                          <p:spTgt spid="20"/>
                                        </p:tgtEl>
                                      </p:cBhvr>
                                      <p:to x="100000" y="100000"/>
                                    </p:animScale>
                                    <p:animScale>
                                      <p:cBhvr>
                                        <p:cTn id="33" dur="4">
                                          <p:stCondLst>
                                            <p:cond delay="246"/>
                                          </p:stCondLst>
                                        </p:cTn>
                                        <p:tgtEl>
                                          <p:spTgt spid="20"/>
                                        </p:tgtEl>
                                      </p:cBhvr>
                                      <p:to x="100000" y="90000"/>
                                    </p:animScale>
                                    <p:animScale>
                                      <p:cBhvr>
                                        <p:cTn id="34" dur="25" decel="50000">
                                          <p:stCondLst>
                                            <p:cond delay="250"/>
                                          </p:stCondLst>
                                        </p:cTn>
                                        <p:tgtEl>
                                          <p:spTgt spid="20"/>
                                        </p:tgtEl>
                                      </p:cBhvr>
                                      <p:to x="100000" y="100000"/>
                                    </p:animScale>
                                    <p:animScale>
                                      <p:cBhvr>
                                        <p:cTn id="35" dur="4">
                                          <p:stCondLst>
                                            <p:cond delay="271"/>
                                          </p:stCondLst>
                                        </p:cTn>
                                        <p:tgtEl>
                                          <p:spTgt spid="20"/>
                                        </p:tgtEl>
                                      </p:cBhvr>
                                      <p:to x="100000" y="95000"/>
                                    </p:animScale>
                                    <p:animScale>
                                      <p:cBhvr>
                                        <p:cTn id="36" dur="25" decel="50000">
                                          <p:stCondLst>
                                            <p:cond delay="275"/>
                                          </p:stCondLst>
                                        </p:cTn>
                                        <p:tgtEl>
                                          <p:spTgt spid="20"/>
                                        </p:tgtEl>
                                      </p:cBhvr>
                                      <p:to x="100000" y="100000"/>
                                    </p:animScale>
                                  </p:childTnLst>
                                </p:cTn>
                              </p:par>
                            </p:childTnLst>
                          </p:cTn>
                        </p:par>
                        <p:par>
                          <p:cTn id="37" fill="hold">
                            <p:stCondLst>
                              <p:cond delay="1200"/>
                            </p:stCondLst>
                            <p:childTnLst>
                              <p:par>
                                <p:cTn id="38" presetID="22" presetClass="entr" presetSubtype="4"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par>
                          <p:cTn id="41" fill="hold">
                            <p:stCondLst>
                              <p:cond delay="1700"/>
                            </p:stCondLst>
                            <p:childTnLst>
                              <p:par>
                                <p:cTn id="42" presetID="22" presetClass="entr" presetSubtype="4"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par>
                          <p:cTn id="45" fill="hold">
                            <p:stCondLst>
                              <p:cond delay="2200"/>
                            </p:stCondLst>
                            <p:childTnLst>
                              <p:par>
                                <p:cTn id="46" presetID="10" presetClass="entr" presetSubtype="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par>
                          <p:cTn id="49" fill="hold">
                            <p:stCondLst>
                              <p:cond delay="2700"/>
                            </p:stCondLst>
                            <p:childTnLst>
                              <p:par>
                                <p:cTn id="50" presetID="2" presetClass="entr" presetSubtype="4"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par>
                          <p:cTn id="54" fill="hold">
                            <p:stCondLst>
                              <p:cond delay="3200"/>
                            </p:stCondLst>
                            <p:childTnLst>
                              <p:par>
                                <p:cTn id="55" presetID="22" presetClass="entr" presetSubtype="4"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par>
                          <p:cTn id="58" fill="hold">
                            <p:stCondLst>
                              <p:cond delay="3700"/>
                            </p:stCondLst>
                            <p:childTnLst>
                              <p:par>
                                <p:cTn id="59" presetID="22" presetClass="entr" presetSubtype="4"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childTnLst>
                          </p:cTn>
                        </p:par>
                        <p:par>
                          <p:cTn id="62" fill="hold">
                            <p:stCondLst>
                              <p:cond delay="4200"/>
                            </p:stCondLst>
                            <p:childTnLst>
                              <p:par>
                                <p:cTn id="63" presetID="42" presetClass="entr" presetSubtype="0" fill="hold"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300"/>
                                        <p:tgtEl>
                                          <p:spTgt spid="19"/>
                                        </p:tgtEl>
                                      </p:cBhvr>
                                    </p:animEffect>
                                    <p:anim calcmode="lin" valueType="num">
                                      <p:cBhvr>
                                        <p:cTn id="66" dur="300" fill="hold"/>
                                        <p:tgtEl>
                                          <p:spTgt spid="19"/>
                                        </p:tgtEl>
                                        <p:attrNameLst>
                                          <p:attrName>ppt_x</p:attrName>
                                        </p:attrNameLst>
                                      </p:cBhvr>
                                      <p:tavLst>
                                        <p:tav tm="0">
                                          <p:val>
                                            <p:strVal val="#ppt_x"/>
                                          </p:val>
                                        </p:tav>
                                        <p:tav tm="100000">
                                          <p:val>
                                            <p:strVal val="#ppt_x"/>
                                          </p:val>
                                        </p:tav>
                                      </p:tavLst>
                                    </p:anim>
                                    <p:anim calcmode="lin" valueType="num">
                                      <p:cBhvr>
                                        <p:cTn id="67" dur="3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animBg="1"/>
      <p:bldP spid="7" grpId="0" animBg="1"/>
      <p:bldP spid="17" grpId="0" animBg="1"/>
      <p:bldP spid="18"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2074</TotalTime>
  <Words>1434</Words>
  <Application>Microsoft Office PowerPoint</Application>
  <PresentationFormat>Custom</PresentationFormat>
  <Paragraphs>98</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 Liên</dc:creator>
  <cp:lastModifiedBy>Admin</cp:lastModifiedBy>
  <cp:revision>39</cp:revision>
  <dcterms:created xsi:type="dcterms:W3CDTF">2006-08-16T00:00:00Z</dcterms:created>
  <dcterms:modified xsi:type="dcterms:W3CDTF">2024-03-03T12:40:28Z</dcterms:modified>
  <dc:identifier>DAF-PSHDDqU</dc:identifier>
</cp:coreProperties>
</file>