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0" r:id="rId3"/>
    <p:sldId id="313" r:id="rId4"/>
    <p:sldId id="314" r:id="rId5"/>
    <p:sldId id="315" r:id="rId6"/>
    <p:sldId id="316" r:id="rId7"/>
    <p:sldId id="312" r:id="rId8"/>
    <p:sldId id="311" r:id="rId9"/>
    <p:sldId id="319" r:id="rId10"/>
    <p:sldId id="276" r:id="rId11"/>
    <p:sldId id="281" r:id="rId12"/>
    <p:sldId id="298" r:id="rId13"/>
    <p:sldId id="299" r:id="rId14"/>
    <p:sldId id="302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F-442A-B9FE-DDD76F0CD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0.28551</cdr:x>
      <cdr:y>0.66915</cdr:y>
    </cdr:from>
    <cdr:to>
      <cdr:x>0.41379</cdr:x>
      <cdr:y>0.82812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891428" y="2979750"/>
          <a:ext cx="84981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11</a:t>
          </a:r>
        </a:p>
      </cdr:txBody>
    </cdr:sp>
  </cdr:relSizeAnchor>
  <cdr:relSizeAnchor xmlns:cdr="http://schemas.openxmlformats.org/drawingml/2006/chartDrawing">
    <cdr:from>
      <cdr:x>0.7008</cdr:x>
      <cdr:y>0.5281</cdr:y>
    </cdr:from>
    <cdr:to>
      <cdr:x>0.76943</cdr:x>
      <cdr:y>0.68707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642608" y="2351652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rPr>
            <a:t>7</a:t>
          </a:r>
        </a:p>
      </cdr:txBody>
    </cdr:sp>
  </cdr:relSizeAnchor>
  <cdr:relSizeAnchor xmlns:cdr="http://schemas.openxmlformats.org/drawingml/2006/chartDrawing">
    <cdr:from>
      <cdr:x>0.31373</cdr:x>
      <cdr:y>0.20577</cdr:y>
    </cdr:from>
    <cdr:to>
      <cdr:x>0.38236</cdr:x>
      <cdr:y>0.36473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2123561" y="916302"/>
          <a:ext cx="464539" cy="7078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2</a:t>
          </a:r>
        </a:p>
      </cdr:txBody>
    </cdr:sp>
  </cdr:relSizeAnchor>
  <cdr:relSizeAnchor xmlns:cdr="http://schemas.openxmlformats.org/drawingml/2006/chartDrawing">
    <cdr:from>
      <cdr:x>0.51961</cdr:x>
      <cdr:y>0.13235</cdr:y>
    </cdr:from>
    <cdr:to>
      <cdr:x>0.58824</cdr:x>
      <cdr:y>0.29132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3442279" y="589360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4</a:t>
          </a:r>
        </a:p>
      </cdr:txBody>
    </cdr:sp>
  </cdr:relSizeAnchor>
  <cdr:relSizeAnchor xmlns:cdr="http://schemas.openxmlformats.org/drawingml/2006/chartDrawing">
    <cdr:from>
      <cdr:x>0.2451</cdr:x>
      <cdr:y>0.50491</cdr:y>
    </cdr:from>
    <cdr:to>
      <cdr:x>0.35697</cdr:x>
      <cdr:y>0.66388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1623709" y="2248400"/>
          <a:ext cx="741143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12</a:t>
          </a:r>
        </a:p>
      </cdr:txBody>
    </cdr:sp>
  </cdr:relSizeAnchor>
  <cdr:relSizeAnchor xmlns:cdr="http://schemas.openxmlformats.org/drawingml/2006/chartDrawing">
    <cdr:from>
      <cdr:x>0.63043</cdr:x>
      <cdr:y>0.19664</cdr:y>
    </cdr:from>
    <cdr:to>
      <cdr:x>0.69906</cdr:x>
      <cdr:y>0.36943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4267225" y="875645"/>
          <a:ext cx="464539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5</a:t>
          </a:r>
        </a:p>
      </cdr:txBody>
    </cdr:sp>
  </cdr:relSizeAnchor>
  <cdr:relSizeAnchor xmlns:cdr="http://schemas.openxmlformats.org/drawingml/2006/chartDrawing">
    <cdr:from>
      <cdr:x>0.69177</cdr:x>
      <cdr:y>0.33053</cdr:y>
    </cdr:from>
    <cdr:to>
      <cdr:x>0.7604</cdr:x>
      <cdr:y>0.50332</cdr:y>
    </cdr:to>
    <cdr:sp macro="" textlink="">
      <cdr:nvSpPr>
        <cdr:cNvPr id="10" name="TextBox 6"/>
        <cdr:cNvSpPr txBox="1"/>
      </cdr:nvSpPr>
      <cdr:spPr>
        <a:xfrm xmlns:a="http://schemas.openxmlformats.org/drawingml/2006/main">
          <a:off x="4582770" y="1471860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</a:t>
          </a:r>
        </a:p>
      </cdr:txBody>
    </cdr:sp>
  </cdr:relSizeAnchor>
  <cdr:relSizeAnchor xmlns:cdr="http://schemas.openxmlformats.org/drawingml/2006/chartDrawing">
    <cdr:from>
      <cdr:x>0.41868</cdr:x>
      <cdr:y>0.12802</cdr:y>
    </cdr:from>
    <cdr:to>
      <cdr:x>0.48731</cdr:x>
      <cdr:y>0.30081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773644" y="570078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A18ED-9685-4C9A-80FE-0C9D3E1C1332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F2EB8-8AFD-4926-9602-52DBE358B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055020-A1AF-445C-9F01-4A9447097095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054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12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815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896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543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65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52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32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102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11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2689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80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47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42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C8A0-38CF-7C9E-1720-E7C841C53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6681B-82FB-D483-BA0B-E78EB8E8A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A2EBA-4BB8-62A1-9EF7-F1F6C477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CC62B-285A-21B6-C6D6-3BA84370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46AA-105C-90BF-50FD-834200A6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88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E692-47C0-4AAF-0949-44A70D94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8A220-E7D3-B1DC-B26C-632A29DFD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A7882-7379-F946-B729-72F889DA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2645E-28C7-E490-2B27-C50D856F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D5B9E-5D9A-37ED-E587-6A6CBC5E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3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F4EE7-EE15-0272-4256-0BCFA37BC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E762F-5121-60A5-B79B-A5CCEDD0F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48773-3E62-74C8-8E99-A73E4C8C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FF49-BDC8-99CE-D738-93A3F613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87614-5E4B-6975-F723-470938E4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67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06EB-C1A1-4B03-FA96-DB06825B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4052-BC2B-66BF-6F9D-BBB02058B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1D10C-29BA-9E17-1F27-0F515D5F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5335D-B4FF-C0CA-7475-50F46E62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7D83-D14F-EBEB-FDC0-04DC7D10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25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936E-3232-6790-3DAD-128DC817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31E0-9A67-B966-E736-75D9466D7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5FC7F-CC8F-FEF8-148B-F1E1CFFB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2286A-8F40-F571-5C41-4F23AFDE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66BA7-AC03-36C2-EB7C-506639A1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48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3ADB-D8C2-D5E6-C688-F40E1D9C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BDEE-7C62-8947-BB59-C49CA0E90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8D45B-D712-EDC5-966D-BAD6D650B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8A38B-0122-61FC-BFDB-683C06B1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D1AF8-3036-4E90-C6E1-4D78E0BF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F988-466B-6939-2F76-858F4603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17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C319-4C2E-0777-3F14-FFB55578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C69D-ABC7-195E-0179-F144E373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1247B-8824-146A-F97D-61A0656E5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8B57D-2CA7-7EE1-5C10-A2D6EAFF5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BC0E4-E179-379B-6183-C663C83BC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52A578-1D80-564C-8FD5-76AEDD6C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F3FC9-BA44-9478-8086-A5B761F1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12773-AB04-B32F-B869-B96DE92F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05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B2BE-827B-EC3C-E586-409EB1DA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CD27F-4F1C-D978-EEC7-F368B715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53444-D484-755F-2D3A-53996CFE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4C49E-844A-8D76-B66E-016B4472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90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77C6-6B55-B9E9-51FD-59BE4470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AF38C-2100-B0CF-1461-44529411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DDA87-80E1-240A-46DC-E19757B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93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B5A-ED54-E084-329E-AAD5AFAA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36C1-4C60-F942-49CA-DAB207C7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5663D-CC42-EA75-ECA3-A45FEED0C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9B068-036D-6219-2B06-D99F7AD3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55B52-D349-BE3E-782D-14E5EAA9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99ABA-3B01-24B3-1661-47E0EC3A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07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3A24-7563-B369-258B-4062F083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2C571-2DF3-1B38-BBFC-5232321D3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05CC2-74B7-4E1E-B498-5CB945078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52E7C-4051-49A2-5B5C-BBAE4BEB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EB02-02BB-95F3-14C1-AA683FFF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AE1C4-0D29-B045-1146-7472841C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66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3F9F-43DE-296F-4D26-5E52FF7A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4204A-C338-19E4-D199-D202B07F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51B6-C0E3-A84D-062D-F14D343D8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6E4F2-8A0A-40DD-AD67-7BDC2530126B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20FB-2C26-9653-D69C-660E93B71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B0BA6-2C3E-CBB5-49E4-49BEDF83B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0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jpg"/><Relationship Id="rId12" Type="http://schemas.openxmlformats.org/officeDocument/2006/relationships/image" Target="../media/image8.png"/><Relationship Id="rId17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jpg"/><Relationship Id="rId1" Type="http://schemas.openxmlformats.org/officeDocument/2006/relationships/tags" Target="../tags/tag11.xml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jp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.jp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jpg"/><Relationship Id="rId1" Type="http://schemas.openxmlformats.org/officeDocument/2006/relationships/tags" Target="../tags/tag12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41.jpg"/><Relationship Id="rId10" Type="http://schemas.microsoft.com/office/2007/relationships/hdphoto" Target="../media/hdphoto2.wdp"/><Relationship Id="rId19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4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openxmlformats.org/officeDocument/2006/relationships/slide" Target="slide2.xml"/><Relationship Id="rId24" Type="http://schemas.openxmlformats.org/officeDocument/2006/relationships/audio" Target="../media/audio2.wav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23" Type="http://schemas.openxmlformats.org/officeDocument/2006/relationships/audio" Target="../media/audio1.wav"/><Relationship Id="rId10" Type="http://schemas.microsoft.com/office/2007/relationships/hdphoto" Target="../media/hdphoto6.wdp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gif"/><Relationship Id="rId12" Type="http://schemas.openxmlformats.org/officeDocument/2006/relationships/image" Target="../media/image44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7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67.png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png"/><Relationship Id="rId20" Type="http://schemas.openxmlformats.org/officeDocument/2006/relationships/image" Target="../media/image66.png"/><Relationship Id="rId29" Type="http://schemas.openxmlformats.org/officeDocument/2006/relationships/audio" Target="../media/audio1.wav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24" Type="http://schemas.openxmlformats.org/officeDocument/2006/relationships/image" Target="../media/image70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23" Type="http://schemas.openxmlformats.org/officeDocument/2006/relationships/image" Target="../media/image69.png"/><Relationship Id="rId28" Type="http://schemas.openxmlformats.org/officeDocument/2006/relationships/audio" Target="../media/audio3.wav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62.png"/><Relationship Id="rId22" Type="http://schemas.openxmlformats.org/officeDocument/2006/relationships/image" Target="../media/image68.png"/><Relationship Id="rId27" Type="http://schemas.openxmlformats.org/officeDocument/2006/relationships/slide" Target="slide2.xml"/><Relationship Id="rId30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slide" Target="slide12.xml"/><Relationship Id="rId3" Type="http://schemas.openxmlformats.org/officeDocument/2006/relationships/audio" Target="../media/media1.wav"/><Relationship Id="rId21" Type="http://schemas.openxmlformats.org/officeDocument/2006/relationships/slide" Target="slide14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4.png"/><Relationship Id="rId2" Type="http://schemas.microsoft.com/office/2007/relationships/media" Target="../media/media1.wav"/><Relationship Id="rId16" Type="http://schemas.openxmlformats.org/officeDocument/2006/relationships/image" Target="../media/image3.gif"/><Relationship Id="rId20" Type="http://schemas.openxmlformats.org/officeDocument/2006/relationships/chart" Target="../charts/chart1.xml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.gif"/><Relationship Id="rId10" Type="http://schemas.openxmlformats.org/officeDocument/2006/relationships/slide" Target="slide7.xml"/><Relationship Id="rId19" Type="http://schemas.openxmlformats.org/officeDocument/2006/relationships/slide" Target="slide13.xml"/><Relationship Id="rId4" Type="http://schemas.openxmlformats.org/officeDocument/2006/relationships/slideLayout" Target="../slideLayouts/slideLayout2.xml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0.jp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g"/><Relationship Id="rId20" Type="http://schemas.openxmlformats.org/officeDocument/2006/relationships/image" Target="../media/image15.png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9.jp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jpg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0.jp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1" Type="http://schemas.openxmlformats.org/officeDocument/2006/relationships/tags" Target="../tags/tag7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7.jpg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26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9.png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17" Type="http://schemas.openxmlformats.org/officeDocument/2006/relationships/image" Target="../media/image26.png"/><Relationship Id="rId25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jpeg"/><Relationship Id="rId20" Type="http://schemas.openxmlformats.org/officeDocument/2006/relationships/image" Target="../media/image28.png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7.png"/><Relationship Id="rId19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slide" Target="slide2.xml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8.jpg"/><Relationship Id="rId26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24.png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17" Type="http://schemas.openxmlformats.org/officeDocument/2006/relationships/image" Target="../media/image22.jpeg"/><Relationship Id="rId25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jpg"/><Relationship Id="rId20" Type="http://schemas.openxmlformats.org/officeDocument/2006/relationships/image" Target="../media/image27.png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audio" Target="../media/audio1.wav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slide" Target="slide2.xml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3032125" y="5410200"/>
            <a:ext cx="31003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63468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372"/>
            <a:ext cx="12191999" cy="6856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8096" y="1144944"/>
            <a:ext cx="65952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vi-VN" sz="4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4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362198" y="100127"/>
            <a:ext cx="7467600" cy="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</a:rPr>
              <a:t>PHÒNG GIÁO DỤC &amp; ĐÀO TẠO HUYỆN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</a:rPr>
              <a:t>AN DƯƠNG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       TRƯỜNG MẦM NON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</a:rPr>
              <a:t>LÊ THIỆN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2" name="WordArt 2"/>
          <p:cNvSpPr>
            <a:spLocks noChangeArrowheads="1" noChangeShapeType="1" noTextEdit="1"/>
          </p:cNvSpPr>
          <p:nvPr/>
        </p:nvSpPr>
        <p:spPr bwMode="auto">
          <a:xfrm>
            <a:off x="706625" y="5160737"/>
            <a:ext cx="10851776" cy="410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6CE84-8BDB-1265-B1B6-CC6E7F7F5E48}"/>
              </a:ext>
            </a:extLst>
          </p:cNvPr>
          <p:cNvSpPr txBox="1"/>
          <p:nvPr/>
        </p:nvSpPr>
        <p:spPr>
          <a:xfrm>
            <a:off x="2870336" y="4368701"/>
            <a:ext cx="619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ĐỘ TUỔI: </a:t>
            </a:r>
            <a:r>
              <a:rPr lang="vi-VN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 </a:t>
            </a:r>
            <a:r>
              <a:rPr lang="en-US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-</a:t>
            </a:r>
            <a:r>
              <a:rPr lang="vi-VN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5</a:t>
            </a:r>
            <a:r>
              <a:rPr lang="en-US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TUỔI</a:t>
            </a:r>
            <a:endParaRPr lang="vi-VN" sz="28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775BE-58EC-C29A-2628-24F287BD945E}"/>
              </a:ext>
            </a:extLst>
          </p:cNvPr>
          <p:cNvSpPr/>
          <p:nvPr/>
        </p:nvSpPr>
        <p:spPr>
          <a:xfrm>
            <a:off x="1129432" y="2199950"/>
            <a:ext cx="9405653" cy="9372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cs typeface="Arial"/>
              </a:rPr>
              <a:t>VÒNG QUAY MAY MẮN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33902DE-66C5-5A0D-D0CC-F5D8EAFE1CB2}"/>
              </a:ext>
            </a:extLst>
          </p:cNvPr>
          <p:cNvSpPr txBox="1">
            <a:spLocks/>
          </p:cNvSpPr>
          <p:nvPr/>
        </p:nvSpPr>
        <p:spPr>
          <a:xfrm>
            <a:off x="2468096" y="3474000"/>
            <a:ext cx="7406408" cy="602116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>
            <a:prstTxWarp prst="textWave4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sz="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6CE84-8BDB-1265-B1B6-CC6E7F7F5E48}"/>
              </a:ext>
            </a:extLst>
          </p:cNvPr>
          <p:cNvSpPr txBox="1"/>
          <p:nvPr/>
        </p:nvSpPr>
        <p:spPr>
          <a:xfrm>
            <a:off x="2468096" y="5210145"/>
            <a:ext cx="6192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10" dirty="0" err="1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20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viên</a:t>
            </a:r>
            <a:r>
              <a:rPr lang="en-US" sz="20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: </a:t>
            </a:r>
            <a:r>
              <a:rPr lang="en-US" sz="2000" b="1" kern="10" dirty="0" err="1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Trương</a:t>
            </a:r>
            <a:r>
              <a:rPr lang="en-US" sz="20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0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Huyền</a:t>
            </a:r>
            <a:endParaRPr lang="vi-VN" sz="20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0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2" grpId="0"/>
      <p:bldP spid="5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211A816B-C025-DFE8-5E98-7110AFBC7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" y="0"/>
            <a:ext cx="12114479" cy="6858000"/>
          </a:xfrm>
          <a:prstGeom prst="rect">
            <a:avLst/>
          </a:prstGeom>
        </p:spPr>
      </p:pic>
      <p:pic>
        <p:nvPicPr>
          <p:cNvPr id="5" name="Picture 4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73522D9C-ABA8-659D-C52C-EC923E778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7085" r="10788" b="-571"/>
          <a:stretch/>
        </p:blipFill>
        <p:spPr>
          <a:xfrm>
            <a:off x="5139753" y="3639127"/>
            <a:ext cx="4653932" cy="2930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68932" y="196005"/>
            <a:ext cx="1927956" cy="5157903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8. </a:t>
            </a:r>
          </a:p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451491" y="5943673"/>
            <a:ext cx="2740509" cy="914327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0" y="343408"/>
            <a:ext cx="4568709" cy="2834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7923"/>
          <a:stretch/>
        </p:blipFill>
        <p:spPr>
          <a:xfrm>
            <a:off x="195797" y="3676362"/>
            <a:ext cx="4568709" cy="2768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4902" r="5172" b="5294"/>
          <a:stretch/>
        </p:blipFill>
        <p:spPr>
          <a:xfrm>
            <a:off x="5139753" y="354317"/>
            <a:ext cx="4653932" cy="2834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4" y="4443092"/>
            <a:ext cx="1158334" cy="10179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49" y="1014930"/>
            <a:ext cx="1189503" cy="104532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69" y="811036"/>
            <a:ext cx="1421520" cy="124921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17" y="4657524"/>
            <a:ext cx="1182162" cy="945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C2DC429D-7B80-7C15-9413-E084F7062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" y="-31804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394305" y="365853"/>
            <a:ext cx="1741844" cy="4809979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9.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EFFDD0-3BA0-EE68-3175-360F4F062F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7" y="3495080"/>
            <a:ext cx="4390289" cy="2913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4812F-1ECF-9DE3-D844-289A1F6F79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5" y="174171"/>
            <a:ext cx="4307271" cy="2913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75D96AA-7E83-66E5-B87D-7C7B92299E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8105" r="3917" b="7317"/>
          <a:stretch/>
        </p:blipFill>
        <p:spPr>
          <a:xfrm>
            <a:off x="5379565" y="206401"/>
            <a:ext cx="4395599" cy="2881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0925C44D-D724-BFFA-45EC-06075103EC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7085" r="10788" b="-571"/>
          <a:stretch/>
        </p:blipFill>
        <p:spPr>
          <a:xfrm>
            <a:off x="5379565" y="3453025"/>
            <a:ext cx="4391747" cy="2881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8" y="1840344"/>
            <a:ext cx="1118269" cy="9827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54" y="1857830"/>
            <a:ext cx="1098372" cy="9652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4" y="4815011"/>
            <a:ext cx="1237181" cy="9897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91" y="4438189"/>
            <a:ext cx="1064266" cy="935263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9199852" y="5737626"/>
            <a:ext cx="2992148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7"/>
          <p:cNvPicPr>
            <a:picLocks noChangeAspect="1"/>
          </p:cNvPicPr>
          <p:nvPr/>
        </p:nvPicPr>
        <p:blipFill rotWithShape="1">
          <a:blip r:embed="rId6"/>
          <a:srcRect l="2080" t="16584" r="33839" b="2061"/>
          <a:stretch/>
        </p:blipFill>
        <p:spPr>
          <a:xfrm>
            <a:off x="0" y="0"/>
            <a:ext cx="9832242" cy="6922088"/>
          </a:xfrm>
          <a:prstGeom prst="rect">
            <a:avLst/>
          </a:prstGeom>
        </p:spPr>
      </p:pic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4001D513-1F32-B3F1-5938-1213196B6C66}"/>
              </a:ext>
            </a:extLst>
          </p:cNvPr>
          <p:cNvSpPr/>
          <p:nvPr/>
        </p:nvSpPr>
        <p:spPr>
          <a:xfrm>
            <a:off x="84780" y="5333700"/>
            <a:ext cx="3505305" cy="14602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10.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91DB3-4440-07A4-9EF5-AC52C930D2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2743902" y="-64089"/>
            <a:ext cx="1190330" cy="1785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96739-EF73-9F32-644D-1AD2B0D095A5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6561419" y="-64090"/>
            <a:ext cx="913332" cy="1785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28E515-4454-2B68-6E59-9B4955C9C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6119138" y="1721615"/>
            <a:ext cx="1528198" cy="3079652"/>
          </a:xfrm>
          <a:prstGeom prst="rect">
            <a:avLst/>
          </a:prstGeom>
        </p:spPr>
      </p:pic>
      <p:sp>
        <p:nvSpPr>
          <p:cNvPr id="20" name="Cloud 19">
            <a:hlinkClick r:id="rId11" action="ppaction://hlinksldjump"/>
            <a:extLst>
              <a:ext uri="{FF2B5EF4-FFF2-40B4-BE49-F238E27FC236}">
                <a16:creationId xmlns:a16="http://schemas.microsoft.com/office/drawing/2014/main" id="{A65F1596-68E9-D80C-9A0D-2B1915A1A409}"/>
              </a:ext>
            </a:extLst>
          </p:cNvPr>
          <p:cNvSpPr/>
          <p:nvPr/>
        </p:nvSpPr>
        <p:spPr>
          <a:xfrm>
            <a:off x="9195990" y="5689012"/>
            <a:ext cx="2948327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1937" r="3423" b="12930"/>
          <a:stretch/>
        </p:blipFill>
        <p:spPr>
          <a:xfrm>
            <a:off x="3934232" y="0"/>
            <a:ext cx="1256333" cy="57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5161" r="16770" b="7705"/>
          <a:stretch/>
        </p:blipFill>
        <p:spPr>
          <a:xfrm>
            <a:off x="4553574" y="2186623"/>
            <a:ext cx="2003612" cy="1817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864" r="26562" b="-847"/>
          <a:stretch/>
        </p:blipFill>
        <p:spPr>
          <a:xfrm>
            <a:off x="4477565" y="3900099"/>
            <a:ext cx="881922" cy="1802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16964" r="20447" b="8494"/>
          <a:stretch/>
        </p:blipFill>
        <p:spPr>
          <a:xfrm>
            <a:off x="5016911" y="7677"/>
            <a:ext cx="1231870" cy="1144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" y="2403255"/>
            <a:ext cx="2719829" cy="14602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5653" r="9995" b="7824"/>
          <a:stretch/>
        </p:blipFill>
        <p:spPr>
          <a:xfrm>
            <a:off x="7643232" y="1197275"/>
            <a:ext cx="1701438" cy="1499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4616" r="27668" b="3452"/>
          <a:stretch/>
        </p:blipFill>
        <p:spPr>
          <a:xfrm flipH="1">
            <a:off x="3612223" y="1231059"/>
            <a:ext cx="1647257" cy="14322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56" y="3461044"/>
            <a:ext cx="1051101" cy="14397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68" y="405700"/>
            <a:ext cx="1047996" cy="1062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E8845-0842-0F1C-B7AB-215919839D6C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10205986" y="63084"/>
            <a:ext cx="1528198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5324A7-F184-DBD6-F860-3F76875511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9776322" y="2304868"/>
            <a:ext cx="1528198" cy="3255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AD514E-B293-AB1A-DE5C-6111512B961C}"/>
              </a:ext>
            </a:extLst>
          </p:cNvPr>
          <p:cNvPicPr/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484" b="74539" l="32063" r="40688">
                        <a14:foregroundMark x1="36250" y1="55415" x2="36000" y2="72465"/>
                        <a14:foregroundMark x1="36563" y1="55069" x2="36500" y2="71198"/>
                      </a14:backgroundRemoval>
                    </a14:imgEffect>
                  </a14:imgLayer>
                </a14:imgProps>
              </a:ext>
            </a:extLst>
          </a:blip>
          <a:srcRect l="31410" t="33970" r="58814" b="25857"/>
          <a:stretch/>
        </p:blipFill>
        <p:spPr bwMode="auto">
          <a:xfrm>
            <a:off x="11042800" y="1630031"/>
            <a:ext cx="1149200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1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59259E-6 L -0.67604 0.03102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02" y="1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7 L -0.59088 -0.1164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544" y="-58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1.11111E-6 L -0.62839 0.26967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19" y="134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59259E-6 L -0.67604 0.03102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02" y="1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7 L -0.59088 -0.1164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544" y="-58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1.11111E-6 L -0.62839 0.2696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19" y="134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080" t="16584" r="33839" b="2061"/>
          <a:stretch/>
        </p:blipFill>
        <p:spPr>
          <a:xfrm>
            <a:off x="77989" y="-110219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D0E88-93A0-7F2F-38C6-5D81A5C3D1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1" r="4308" b="33416"/>
          <a:stretch/>
        </p:blipFill>
        <p:spPr>
          <a:xfrm flipH="1">
            <a:off x="242484" y="1985185"/>
            <a:ext cx="2641561" cy="1800996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B1800085-308E-FAE6-7F1B-1A9B542B237E}"/>
              </a:ext>
            </a:extLst>
          </p:cNvPr>
          <p:cNvSpPr/>
          <p:nvPr/>
        </p:nvSpPr>
        <p:spPr>
          <a:xfrm>
            <a:off x="155498" y="5173297"/>
            <a:ext cx="4455886" cy="13988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11.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PTGT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chấp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Cloud 12">
            <a:hlinkClick r:id="rId8" action="ppaction://hlinksldjump"/>
            <a:extLst>
              <a:ext uri="{FF2B5EF4-FFF2-40B4-BE49-F238E27FC236}">
                <a16:creationId xmlns:a16="http://schemas.microsoft.com/office/drawing/2014/main" id="{99CF449F-D6D6-B76D-8CE2-2FBCF48AFA8F}"/>
              </a:ext>
            </a:extLst>
          </p:cNvPr>
          <p:cNvSpPr/>
          <p:nvPr/>
        </p:nvSpPr>
        <p:spPr>
          <a:xfrm>
            <a:off x="9425693" y="5467270"/>
            <a:ext cx="2728686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34" y="919413"/>
            <a:ext cx="1419699" cy="1934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1846-560D-D5C5-20DD-2E14FA63B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3721240" y="1448289"/>
            <a:ext cx="1528198" cy="32559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021846-560D-D5C5-20DD-2E14FA63B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7850136" y="-162991"/>
            <a:ext cx="915503" cy="19505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22C387-5A8C-013C-D7F6-FD5499164D1B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4163841" y="-94372"/>
            <a:ext cx="779930" cy="181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8581" r="11114" b="12752"/>
          <a:stretch/>
        </p:blipFill>
        <p:spPr>
          <a:xfrm>
            <a:off x="4890474" y="225144"/>
            <a:ext cx="1637898" cy="1226834"/>
          </a:xfrm>
          <a:prstGeom prst="rect">
            <a:avLst/>
          </a:prstGeom>
        </p:spPr>
      </p:pic>
      <p:pic>
        <p:nvPicPr>
          <p:cNvPr id="15" name="Picture 14" descr="A person and a child on a motorcycle&#10;&#10;Description automatically generated with low confidence">
            <a:extLst>
              <a:ext uri="{FF2B5EF4-FFF2-40B4-BE49-F238E27FC236}">
                <a16:creationId xmlns:a16="http://schemas.microsoft.com/office/drawing/2014/main" id="{B5BCDE78-B6FE-A100-4FAF-DC43773CA7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11836" r="1343" b="4440"/>
          <a:stretch/>
        </p:blipFill>
        <p:spPr>
          <a:xfrm flipH="1">
            <a:off x="5552577" y="1035833"/>
            <a:ext cx="2578721" cy="21651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30" y="1487415"/>
            <a:ext cx="908496" cy="798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7352" y="3371109"/>
            <a:ext cx="2141530" cy="23728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2A8025-31B1-793F-B50D-85BB52C08F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13784" y="4181134"/>
            <a:ext cx="1157486" cy="925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BCEE38-1FFD-0D07-5127-C48C3394772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678960" y="1855586"/>
            <a:ext cx="950043" cy="759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2C387-5A8C-013C-D7F6-FD5499164D1B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7674492" y="1985185"/>
            <a:ext cx="1528198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39" y="2801828"/>
            <a:ext cx="908496" cy="798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2" y="387904"/>
            <a:ext cx="908496" cy="798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7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239" t="16584" r="35229" b="14299"/>
          <a:stretch/>
        </p:blipFill>
        <p:spPr>
          <a:xfrm>
            <a:off x="0" y="0"/>
            <a:ext cx="12192000" cy="6922799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3464422" y="51667"/>
            <a:ext cx="1354915" cy="223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09" y="-7997"/>
            <a:ext cx="1707903" cy="531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16191" r="18391" b="5426"/>
          <a:stretch/>
        </p:blipFill>
        <p:spPr>
          <a:xfrm>
            <a:off x="6229629" y="-37787"/>
            <a:ext cx="1212549" cy="12091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23" y="1881832"/>
            <a:ext cx="2573287" cy="1340471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:a16="http://schemas.microsoft.com/office/drawing/2014/main" id="{B1800085-308E-FAE6-7F1B-1A9B542B237E}"/>
              </a:ext>
            </a:extLst>
          </p:cNvPr>
          <p:cNvSpPr/>
          <p:nvPr/>
        </p:nvSpPr>
        <p:spPr>
          <a:xfrm>
            <a:off x="-44740" y="9040"/>
            <a:ext cx="1978792" cy="192152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26" name="Picture 25" descr="A person and a child on a motorcycle&#10;&#10;Description automatically generated with low confidence">
            <a:extLst>
              <a:ext uri="{FF2B5EF4-FFF2-40B4-BE49-F238E27FC236}">
                <a16:creationId xmlns:a16="http://schemas.microsoft.com/office/drawing/2014/main" id="{B5BCDE78-B6FE-A100-4FAF-DC43773CA7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11836" r="1343" b="4440"/>
          <a:stretch/>
        </p:blipFill>
        <p:spPr>
          <a:xfrm>
            <a:off x="450865" y="2434761"/>
            <a:ext cx="2592394" cy="2148963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3137794" y="2239995"/>
            <a:ext cx="1746704" cy="3377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2977" r="14331" b="4573"/>
          <a:stretch/>
        </p:blipFill>
        <p:spPr>
          <a:xfrm flipH="1">
            <a:off x="5110606" y="4186947"/>
            <a:ext cx="1968870" cy="22827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65" y="3833349"/>
            <a:ext cx="1471484" cy="20156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6075" r="17197" b="6809"/>
          <a:stretch/>
        </p:blipFill>
        <p:spPr>
          <a:xfrm rot="213403" flipH="1">
            <a:off x="9777874" y="1479011"/>
            <a:ext cx="2465579" cy="1602002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7656166" y="-46007"/>
            <a:ext cx="1158001" cy="223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140732" y="420156"/>
            <a:ext cx="666033" cy="1320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2244919" y="1289578"/>
            <a:ext cx="421341" cy="3473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79" y="944619"/>
            <a:ext cx="403022" cy="327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2295506" y="601884"/>
            <a:ext cx="356484" cy="27386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616766" y="5106916"/>
            <a:ext cx="891792" cy="14146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767863" y="6052170"/>
            <a:ext cx="514423" cy="4241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79" y="5570425"/>
            <a:ext cx="525420" cy="4265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1752103" y="5147002"/>
            <a:ext cx="501976" cy="385636"/>
          </a:xfrm>
          <a:prstGeom prst="rect">
            <a:avLst/>
          </a:prstGeom>
        </p:spPr>
      </p:pic>
      <p:pic>
        <p:nvPicPr>
          <p:cNvPr id="52" name="Picture 51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7645423" y="2109346"/>
            <a:ext cx="1746704" cy="3377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8973342" y="5069253"/>
            <a:ext cx="1914074" cy="6085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8918452" y="5180158"/>
            <a:ext cx="647714" cy="4975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15" y="5147002"/>
            <a:ext cx="593338" cy="4816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0335669" y="5147002"/>
            <a:ext cx="584255" cy="48167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304057" y="284562"/>
            <a:ext cx="666033" cy="1320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0431749" y="1151723"/>
            <a:ext cx="421341" cy="34736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09" y="746473"/>
            <a:ext cx="403022" cy="32717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10440909" y="402802"/>
            <a:ext cx="385711" cy="296317"/>
          </a:xfrm>
          <a:prstGeom prst="rect">
            <a:avLst/>
          </a:prstGeom>
        </p:spPr>
      </p:pic>
      <p:sp>
        <p:nvSpPr>
          <p:cNvPr id="60" name="Cloud 59">
            <a:hlinkClick r:id="rId27" action="ppaction://hlinksldjump"/>
            <a:extLst>
              <a:ext uri="{FF2B5EF4-FFF2-40B4-BE49-F238E27FC236}">
                <a16:creationId xmlns:a16="http://schemas.microsoft.com/office/drawing/2014/main" id="{99CF449F-D6D6-B76D-8CE2-2FBCF48AFA8F}"/>
              </a:ext>
            </a:extLst>
          </p:cNvPr>
          <p:cNvSpPr/>
          <p:nvPr/>
        </p:nvSpPr>
        <p:spPr>
          <a:xfrm>
            <a:off x="9327474" y="5788909"/>
            <a:ext cx="2728686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7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11111E-6 L 0.1362 -0.05741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06" y="-28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autoRev="1" fill="hold" nodeType="click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00371 L 0.13854 -0.06319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1" y="-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209 0.01482 L 0.13737 -0.06851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58" y="-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0185 L 0.16263 -0.38565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21" y="-1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13 0.00186 L -0.19779 -0.04421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40" y="-2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0.0044 L -0.19753 -0.04977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-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37 L -0.19753 -0.06158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9" y="-3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85185E-6 L -0.17265 -0.26991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37" y="-1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104 0.0037 L -0.1224 -0.34329 " pathEditMode="relative" rAng="0" ptsTypes="AA" p14:bounceEnd="50000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72" y="-1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37 L 0.16237 -0.37824 " pathEditMode="relative" rAng="0" ptsTypes="AA" p14:bounceEnd="50000">
                                          <p:cBhvr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12" y="-1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-0.00185 L 0.16406 -0.38125 " pathEditMode="relative" rAng="0" ptsTypes="AA" p14:bounceEnd="50000">
                                          <p:cBhvr>
                                            <p:cTn id="5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51" y="-189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3 3.33333E-6 L -0.06093 -0.41574 " pathEditMode="relative" rAng="0" ptsTypes="AA" p14:bounceEnd="50000">
                                          <p:cBhvr>
                                            <p:cTn id="6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3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11111E-6 L 0.1362 -0.05741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06" y="-28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autoRev="1" fill="hold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00371 L 0.13854 -0.0631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1" y="-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209 0.01482 L 0.13737 -0.0685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58" y="-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0185 L 0.16263 -0.38565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21" y="-1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13 0.00186 L -0.19779 -0.04421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40" y="-2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0.0044 L -0.19753 -0.0497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-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37 L -0.19753 -0.06158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9" y="-3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85185E-6 L -0.17265 -0.2699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37" y="-1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104 0.0037 L -0.1224 -0.34329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72" y="-1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37 L 0.16237 -0.37824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12" y="-1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-0.00185 L 0.16406 -0.38125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51" y="-189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3 3.33333E-6 L -0.06093 -0.41574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3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080576" y="5777179"/>
            <a:ext cx="2704012" cy="8490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45734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28128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243834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4692941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45734" y="350708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1728128" y="351672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3202155" y="35606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4735033" y="35275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260061" y="499288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8" action="ppaction://hlinksldjump"/>
          </p:cNvPr>
          <p:cNvSpPr/>
          <p:nvPr/>
        </p:nvSpPr>
        <p:spPr>
          <a:xfrm>
            <a:off x="1752949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9" action="ppaction://hlinksldjump"/>
          </p:cNvPr>
          <p:cNvSpPr/>
          <p:nvPr/>
        </p:nvSpPr>
        <p:spPr>
          <a:xfrm>
            <a:off x="3210522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21355049">
            <a:off x="6774990" y="2773912"/>
            <a:ext cx="965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C00354-A531-4E8F-AB31-F9369EEDB1EB}"/>
              </a:ext>
            </a:extLst>
          </p:cNvPr>
          <p:cNvGrpSpPr/>
          <p:nvPr/>
        </p:nvGrpSpPr>
        <p:grpSpPr>
          <a:xfrm>
            <a:off x="5624191" y="946680"/>
            <a:ext cx="6768753" cy="4453038"/>
            <a:chOff x="5592622" y="946680"/>
            <a:chExt cx="6768753" cy="44530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07E7BE4-6755-B972-E3A3-B1FA8589F7C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3814950"/>
                </p:ext>
              </p:extLst>
            </p:nvPr>
          </p:nvGraphicFramePr>
          <p:xfrm>
            <a:off x="5592622" y="946680"/>
            <a:ext cx="6768753" cy="44530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1AC4D9-C0FC-E7B4-DB00-D775A579ED7B}"/>
                </a:ext>
              </a:extLst>
            </p:cNvPr>
            <p:cNvSpPr txBox="1"/>
            <p:nvPr/>
          </p:nvSpPr>
          <p:spPr>
            <a:xfrm>
              <a:off x="7230681" y="2496643"/>
              <a:ext cx="464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1D89F638-3C85-70F0-0E88-8A2742C302E2}"/>
                </a:ext>
              </a:extLst>
            </p:cNvPr>
            <p:cNvSpPr txBox="1"/>
            <p:nvPr/>
          </p:nvSpPr>
          <p:spPr>
            <a:xfrm>
              <a:off x="8212286" y="4277431"/>
              <a:ext cx="814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33741-395A-1E6A-0B03-340B42C5B272}"/>
                </a:ext>
              </a:extLst>
            </p:cNvPr>
            <p:cNvSpPr txBox="1"/>
            <p:nvPr/>
          </p:nvSpPr>
          <p:spPr>
            <a:xfrm>
              <a:off x="9139965" y="4230987"/>
              <a:ext cx="529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n/>
                  <a:solidFill>
                    <a:schemeClr val="accent3"/>
                  </a:solidFill>
                </a:rPr>
                <a:t>9</a:t>
              </a: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99BB4C22-3A41-6599-C5D6-7EE06F4635BA}"/>
                </a:ext>
              </a:extLst>
            </p:cNvPr>
            <p:cNvSpPr txBox="1"/>
            <p:nvPr/>
          </p:nvSpPr>
          <p:spPr>
            <a:xfrm>
              <a:off x="9782548" y="3821990"/>
              <a:ext cx="5350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8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653F85FA-0C2B-07DD-C866-3779874E4737}"/>
              </a:ext>
            </a:extLst>
          </p:cNvPr>
          <p:cNvSpPr/>
          <p:nvPr/>
        </p:nvSpPr>
        <p:spPr>
          <a:xfrm>
            <a:off x="6835812" y="1118428"/>
            <a:ext cx="4247061" cy="4191095"/>
          </a:xfrm>
          <a:prstGeom prst="ellipse">
            <a:avLst/>
          </a:prstGeom>
          <a:noFill/>
          <a:ln w="190500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51A23-E5C3-7848-C550-FCB315D1E493}"/>
              </a:ext>
            </a:extLst>
          </p:cNvPr>
          <p:cNvSpPr/>
          <p:nvPr/>
        </p:nvSpPr>
        <p:spPr>
          <a:xfrm>
            <a:off x="7820637" y="135453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A4D982-7A74-C822-1AAF-E18338B72854}"/>
              </a:ext>
            </a:extLst>
          </p:cNvPr>
          <p:cNvSpPr/>
          <p:nvPr/>
        </p:nvSpPr>
        <p:spPr>
          <a:xfrm>
            <a:off x="7124188" y="203410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10502C-A41E-0D98-8D2F-FD4E19CE65B7}"/>
              </a:ext>
            </a:extLst>
          </p:cNvPr>
          <p:cNvSpPr/>
          <p:nvPr/>
        </p:nvSpPr>
        <p:spPr>
          <a:xfrm>
            <a:off x="6748395" y="3101191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34294F-98F2-590D-6FEA-1F327704528C}"/>
              </a:ext>
            </a:extLst>
          </p:cNvPr>
          <p:cNvSpPr/>
          <p:nvPr/>
        </p:nvSpPr>
        <p:spPr>
          <a:xfrm>
            <a:off x="7041310" y="419639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0D63FC-5E63-B8FB-D448-18CA4BCE3618}"/>
              </a:ext>
            </a:extLst>
          </p:cNvPr>
          <p:cNvSpPr/>
          <p:nvPr/>
        </p:nvSpPr>
        <p:spPr>
          <a:xfrm>
            <a:off x="7768619" y="494348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61719C-41CA-9D7D-3A3E-2381AAE144D9}"/>
              </a:ext>
            </a:extLst>
          </p:cNvPr>
          <p:cNvSpPr/>
          <p:nvPr/>
        </p:nvSpPr>
        <p:spPr>
          <a:xfrm>
            <a:off x="9995425" y="492784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EF895-A243-C469-E8E5-134313500D05}"/>
              </a:ext>
            </a:extLst>
          </p:cNvPr>
          <p:cNvSpPr/>
          <p:nvPr/>
        </p:nvSpPr>
        <p:spPr>
          <a:xfrm>
            <a:off x="8936560" y="524291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F141BE-A8D0-513C-24DD-68BABE8D71DB}"/>
              </a:ext>
            </a:extLst>
          </p:cNvPr>
          <p:cNvSpPr/>
          <p:nvPr/>
        </p:nvSpPr>
        <p:spPr>
          <a:xfrm>
            <a:off x="8870019" y="105897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11EC66-90F5-BDB2-0192-964FBD68127A}"/>
              </a:ext>
            </a:extLst>
          </p:cNvPr>
          <p:cNvSpPr/>
          <p:nvPr/>
        </p:nvSpPr>
        <p:spPr>
          <a:xfrm>
            <a:off x="9924947" y="129805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33E324-ECBF-7FEB-D63B-FCB056F4C4F2}"/>
              </a:ext>
            </a:extLst>
          </p:cNvPr>
          <p:cNvSpPr/>
          <p:nvPr/>
        </p:nvSpPr>
        <p:spPr>
          <a:xfrm>
            <a:off x="10706993" y="2064273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9A1CF6-8E43-A59B-52E5-D60C74B269FD}"/>
              </a:ext>
            </a:extLst>
          </p:cNvPr>
          <p:cNvSpPr/>
          <p:nvPr/>
        </p:nvSpPr>
        <p:spPr>
          <a:xfrm>
            <a:off x="10985155" y="309451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2260ECF-CDCD-2DDA-A44D-940B455151A8}"/>
              </a:ext>
            </a:extLst>
          </p:cNvPr>
          <p:cNvSpPr/>
          <p:nvPr/>
        </p:nvSpPr>
        <p:spPr>
          <a:xfrm>
            <a:off x="10730388" y="415751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BF18E8-3949-6873-235A-1A88E77D694C}"/>
              </a:ext>
            </a:extLst>
          </p:cNvPr>
          <p:cNvGrpSpPr/>
          <p:nvPr/>
        </p:nvGrpSpPr>
        <p:grpSpPr>
          <a:xfrm rot="16200000">
            <a:off x="10977707" y="2113047"/>
            <a:ext cx="646332" cy="1782259"/>
            <a:chOff x="4535996" y="5337212"/>
            <a:chExt cx="504056" cy="1044116"/>
          </a:xfrm>
          <a:solidFill>
            <a:srgbClr val="FF0000"/>
          </a:solidFill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24EB336-8B32-0259-8647-57F509128EE8}"/>
                </a:ext>
              </a:extLst>
            </p:cNvPr>
            <p:cNvSpPr/>
            <p:nvPr/>
          </p:nvSpPr>
          <p:spPr>
            <a:xfrm>
              <a:off x="4535996" y="5337212"/>
              <a:ext cx="504056" cy="720080"/>
            </a:xfrm>
            <a:prstGeom prst="triangl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94C4AF-7CFA-8DC5-4AB3-5CB364314EAD}"/>
                </a:ext>
              </a:extLst>
            </p:cNvPr>
            <p:cNvSpPr/>
            <p:nvPr/>
          </p:nvSpPr>
          <p:spPr>
            <a:xfrm>
              <a:off x="4535996" y="5877272"/>
              <a:ext cx="504056" cy="504056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ounded Rectangle 65">
            <a:hlinkClick r:id="rId21" action="ppaction://hlinksldjump"/>
          </p:cNvPr>
          <p:cNvSpPr/>
          <p:nvPr/>
        </p:nvSpPr>
        <p:spPr>
          <a:xfrm>
            <a:off x="4758962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F4847E2-D9F5-4BE8-B529-3CB84CB39895}"/>
              </a:ext>
            </a:extLst>
          </p:cNvPr>
          <p:cNvSpPr/>
          <p:nvPr/>
        </p:nvSpPr>
        <p:spPr>
          <a:xfrm>
            <a:off x="8790835" y="2992952"/>
            <a:ext cx="398162" cy="392915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94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B27F6BF3-209E-0AE5-40BA-8FBF8C39F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5" y="-16777"/>
            <a:ext cx="1216659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-2085"/>
            <a:ext cx="8689136" cy="1051763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PTGT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8594110" y="5558423"/>
            <a:ext cx="3114244" cy="1104900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92" r="15652" b="12874"/>
          <a:stretch/>
        </p:blipFill>
        <p:spPr>
          <a:xfrm>
            <a:off x="2791900" y="3544629"/>
            <a:ext cx="3056818" cy="3064344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D8CCFD90-42E3-BF67-D93C-BCFB75B91E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10406" r="15526" b="7282"/>
          <a:stretch/>
        </p:blipFill>
        <p:spPr>
          <a:xfrm>
            <a:off x="92447" y="1219477"/>
            <a:ext cx="2944169" cy="2880610"/>
          </a:xfrm>
          <a:prstGeom prst="rect">
            <a:avLst/>
          </a:prstGeom>
        </p:spPr>
      </p:pic>
      <p:pic>
        <p:nvPicPr>
          <p:cNvPr id="15" name="Picture 14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15C992C1-0785-CD5C-FE50-4B9B9464F5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29" y="1284915"/>
            <a:ext cx="2977905" cy="2977905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192B2C-0F93-F83D-D5C4-0C311E629E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7057" r="1873" b="1635"/>
          <a:stretch/>
        </p:blipFill>
        <p:spPr>
          <a:xfrm>
            <a:off x="9095038" y="2314243"/>
            <a:ext cx="2989575" cy="29779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6" y="2317175"/>
            <a:ext cx="1246088" cy="10950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25" y="4397977"/>
            <a:ext cx="1304984" cy="10439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665974" y="2216688"/>
            <a:ext cx="1273339" cy="11143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32" y="3572291"/>
            <a:ext cx="1087657" cy="955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2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E0ADF347-FE4A-E8F3-49E4-F4E6CFEC9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-15758" y="13805"/>
            <a:ext cx="9158189" cy="1033548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2. Khi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chậm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8531094" y="5413676"/>
            <a:ext cx="3049569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1886" r="4425" b="13526"/>
          <a:stretch/>
        </p:blipFill>
        <p:spPr>
          <a:xfrm>
            <a:off x="163229" y="1981428"/>
            <a:ext cx="2924107" cy="2854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92" r="15652" b="12874"/>
          <a:stretch/>
        </p:blipFill>
        <p:spPr>
          <a:xfrm>
            <a:off x="6351100" y="2010426"/>
            <a:ext cx="2791331" cy="2824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394" r="15176" b="8237"/>
          <a:stretch/>
        </p:blipFill>
        <p:spPr>
          <a:xfrm>
            <a:off x="3202462" y="1981427"/>
            <a:ext cx="2791331" cy="2885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15" y="1980141"/>
            <a:ext cx="2736859" cy="28295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3185" y="2893883"/>
            <a:ext cx="1241414" cy="9930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55" y="2793116"/>
            <a:ext cx="1167151" cy="102567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266094" y="2804560"/>
            <a:ext cx="1158927" cy="10142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62" y="2723525"/>
            <a:ext cx="1205564" cy="1059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1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ckground pattern, scatter char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F6FBBEE-8886-06A0-A536-19DD1B658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-5147"/>
            <a:ext cx="11103429" cy="687780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3. Khi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dẫn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6" action="ppaction://hlinksldjump"/>
          </p:cNvPr>
          <p:cNvSpPr/>
          <p:nvPr/>
        </p:nvSpPr>
        <p:spPr>
          <a:xfrm>
            <a:off x="9024146" y="5753100"/>
            <a:ext cx="3167854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00" y="877431"/>
            <a:ext cx="2757162" cy="2757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1" y="3813762"/>
            <a:ext cx="2768587" cy="276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56" y="3825188"/>
            <a:ext cx="2769470" cy="2757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73" y="880297"/>
            <a:ext cx="2754296" cy="27542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" y="4286390"/>
            <a:ext cx="1290761" cy="11343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45" y="1796891"/>
            <a:ext cx="1210649" cy="9685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49" y="4515854"/>
            <a:ext cx="1067840" cy="9384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73" y="1991518"/>
            <a:ext cx="1007105" cy="885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442E560D-50C1-3E13-8C39-EF452570A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2801"/>
            <a:ext cx="8418286" cy="1056256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4. </a:t>
            </a:r>
            <a:r>
              <a:rPr lang="en-US" sz="2800" dirty="0" err="1">
                <a:solidFill>
                  <a:prstClr val="black"/>
                </a:solidFill>
              </a:rPr>
              <a:t>Người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phép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gặp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biển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đây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8998469" y="5732949"/>
            <a:ext cx="2991388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B5329-E1A5-8A3C-0298-0D5B70CB30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0352" r="4967" b="14828"/>
          <a:stretch/>
        </p:blipFill>
        <p:spPr>
          <a:xfrm>
            <a:off x="8517585" y="2447352"/>
            <a:ext cx="2910601" cy="289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C52D8-76EB-7077-508E-F3C54AE2D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394" r="15176" b="8237"/>
          <a:stretch/>
        </p:blipFill>
        <p:spPr>
          <a:xfrm>
            <a:off x="2153695" y="3590537"/>
            <a:ext cx="3202429" cy="31961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63" y="4646818"/>
            <a:ext cx="1233065" cy="10836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71" y="3195300"/>
            <a:ext cx="1330155" cy="1168923"/>
          </a:xfrm>
          <a:prstGeom prst="rect">
            <a:avLst/>
          </a:prstGeom>
        </p:spPr>
      </p:pic>
      <p:pic>
        <p:nvPicPr>
          <p:cNvPr id="13" name="Picture 12" descr="A picture containing text, sign, outdoor, yellow&#10;&#10;Description automatically generated">
            <a:extLst>
              <a:ext uri="{FF2B5EF4-FFF2-40B4-BE49-F238E27FC236}">
                <a16:creationId xmlns:a16="http://schemas.microsoft.com/office/drawing/2014/main" id="{E8080107-5018-179D-4F28-6E3B0A4E19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47" y="1046694"/>
            <a:ext cx="3202428" cy="30697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63624" y="2452854"/>
            <a:ext cx="1220121" cy="1067786"/>
          </a:xfrm>
          <a:prstGeom prst="rect">
            <a:avLst/>
          </a:prstGeom>
        </p:spPr>
      </p:pic>
      <p:pic>
        <p:nvPicPr>
          <p:cNvPr id="15" name="Picture 1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8B9DA0-A281-30DF-C8C8-E123BDCA4E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1240594"/>
            <a:ext cx="2875857" cy="28758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43059" y="2100465"/>
            <a:ext cx="1458851" cy="1166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1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05F03B3F-3145-2FA9-E2A5-12ABB7E32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" y="-16242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903" y="-118084"/>
            <a:ext cx="7019365" cy="703012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5.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Bé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chọn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cấm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802880" y="5579218"/>
            <a:ext cx="3168578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73773" y="847689"/>
            <a:ext cx="6468736" cy="39728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43478" r="22430" b="13804"/>
          <a:stretch/>
        </p:blipFill>
        <p:spPr>
          <a:xfrm>
            <a:off x="2290535" y="5217640"/>
            <a:ext cx="2258448" cy="1363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49" y="1783013"/>
            <a:ext cx="1632383" cy="1632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7" y="2893157"/>
            <a:ext cx="1580997" cy="158099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636765E-02F1-4F03-8801-6B56984C0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79" y="4974766"/>
            <a:ext cx="1832754" cy="1832754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EACF83-7374-C369-F58D-FDD99A126A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9" y="4675924"/>
            <a:ext cx="1725848" cy="1725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84" y="3656266"/>
            <a:ext cx="1744620" cy="1744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897" y="-92553"/>
            <a:ext cx="1740058" cy="17400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1" y="5026384"/>
            <a:ext cx="1731262" cy="17312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5" y="847689"/>
            <a:ext cx="1850211" cy="1825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6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1862 0.02755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4" y="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1836 -0.43982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3" y="-218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-0.24271 0.17615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96296E-6 L 0.24205 -0.0722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96" y="-36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10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-0.24271 -0.09538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 p14:bounceEnd="50000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235 -0.30949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81481E-6 L 0.05417 -0.28774 " pathEditMode="relative" rAng="0" ptsTypes="AA" p14:bounceEnd="50000">
                                          <p:cBhvr>
                                            <p:cTn id="4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8" y="-14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1862 0.0275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4" y="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1836 -0.43982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3" y="-218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-0.24271 0.17615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96296E-6 L 0.24205 -0.0722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96" y="-36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10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-0.24271 -0.09538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235 -0.30949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81481E-6 L 0.05417 -0.28774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8" y="-14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05F03B3F-3145-2FA9-E2A5-12ABB7E32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" y="-16242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903" y="-118084"/>
            <a:ext cx="7019365" cy="703012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6.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Bé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chọn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chỉ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dẫn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550542" y="5652746"/>
            <a:ext cx="3168578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8729" y="914878"/>
            <a:ext cx="6468736" cy="39728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43478" r="22430" b="13804"/>
          <a:stretch/>
        </p:blipFill>
        <p:spPr>
          <a:xfrm>
            <a:off x="3907454" y="5332183"/>
            <a:ext cx="2258448" cy="1363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2" y="4922050"/>
            <a:ext cx="1618122" cy="1618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59" y="-24113"/>
            <a:ext cx="1632383" cy="1632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1072785"/>
            <a:ext cx="1515673" cy="1515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5" y="2918408"/>
            <a:ext cx="1580997" cy="158099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636765E-02F1-4F03-8801-6B56984C03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88" y="3473547"/>
            <a:ext cx="1832754" cy="1832754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EACF83-7374-C369-F58D-FDD99A126A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23" y="5076801"/>
            <a:ext cx="1603598" cy="1603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0" y="1498887"/>
            <a:ext cx="2101874" cy="2101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23" y="5013026"/>
            <a:ext cx="1744620" cy="1744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2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024 L -0.25443 -0.11644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 p14:bounceEnd="50000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891 -0.0125 L 0.17891 -0.32731 " pathEditMode="relative" rAng="0" ptsTypes="AA" p14:bounceEnd="50000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91" y="-15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748 -0.01967 L -0.03828 -0.36551 " pathEditMode="relative" rAng="0" ptsTypes="AA" p14:bounceEnd="50000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5" presetClass="path" presetSubtype="0" decel="100000" autoRev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7.40741E-7 L -0.25 7.40741E-7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362 0.00532 L -0.28581 0.16944 " pathEditMode="relative" rAng="0" ptsTypes="AA" p14:bounceEnd="50000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09" y="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0.29284 0.01157 " pathEditMode="relative" rAng="0" ptsTypes="AA" p14:bounceEnd="50000">
                                          <p:cBhvr>
                                            <p:cTn id="4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35" y="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26901 -0.28611 " pathEditMode="relative" rAng="0" ptsTypes="AA" p14:bounceEnd="50000">
                                          <p:cBhvr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451" y="-1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856 L 0.19662 -0.3507 " pathEditMode="relative" rAng="0" ptsTypes="AA" p14:bounceEnd="50000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57" y="-1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024 L -0.25443 -0.1164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891 -0.0125 L 0.17891 -0.32731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91" y="-15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748 -0.01967 L -0.03828 -0.36551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5" presetClass="path" presetSubtype="0" decel="100000" autoRev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7.40741E-7 L -0.25 7.40741E-7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362 0.00532 L -0.28581 0.16944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09" y="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0.29284 0.01157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35" y="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26901 -0.28611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451" y="-1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856 L 0.19662 -0.3507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57" y="-1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733" y="-13679"/>
            <a:ext cx="12191999" cy="6844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6BB4C3-1C1A-1164-C9CD-04E3E179E2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33" y="1135590"/>
            <a:ext cx="3026260" cy="302626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" y="-13679"/>
            <a:ext cx="8331200" cy="805084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7.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cấm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8718121" y="5665682"/>
            <a:ext cx="3026260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07D38-0426-53CF-E9AC-DC02F3D7B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" t="49840" r="50839" b="1718"/>
          <a:stretch/>
        </p:blipFill>
        <p:spPr>
          <a:xfrm>
            <a:off x="361005" y="5163756"/>
            <a:ext cx="1616275" cy="1465729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EFDCDE-AA60-D895-0F9B-9C450391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6" t="890" r="-7595" b="48146"/>
          <a:stretch/>
        </p:blipFill>
        <p:spPr>
          <a:xfrm>
            <a:off x="7884606" y="3798521"/>
            <a:ext cx="1842364" cy="154103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>
            <a:off x="8718121" y="2114868"/>
            <a:ext cx="1554480" cy="1594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H="1">
            <a:off x="2774315" y="5036793"/>
            <a:ext cx="1627712" cy="159402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H="1" flipV="1">
            <a:off x="165143" y="3139863"/>
            <a:ext cx="1627712" cy="156263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V="1">
            <a:off x="5546940" y="5163756"/>
            <a:ext cx="1554480" cy="1562636"/>
          </a:xfrm>
          <a:prstGeom prst="rect">
            <a:avLst/>
          </a:prstGeom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07D38-0426-53CF-E9AC-DC02F3D7B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" t="-648" r="50839" b="50169"/>
          <a:stretch/>
        </p:blipFill>
        <p:spPr>
          <a:xfrm>
            <a:off x="8278096" y="287076"/>
            <a:ext cx="1616275" cy="1527037"/>
          </a:xfrm>
          <a:prstGeom prst="rect">
            <a:avLst/>
          </a:prstGeom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EFDCDE-AA60-D895-0F9B-9C450391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6" t="53381" r="-7595" b="-4473"/>
          <a:stretch/>
        </p:blipFill>
        <p:spPr>
          <a:xfrm>
            <a:off x="361005" y="1103152"/>
            <a:ext cx="1842364" cy="1545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-0.00185 L -0.28946 -0.14885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35" y="-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00926 L -0.03008 -0.36945 " pathEditMode="relative" rAng="0" ptsTypes="AA" p14:bounceEnd="50000"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-189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0.00925 L 0.07279 -0.57569 " pathEditMode="relative" rAng="0" ptsTypes="AA" p14:bounceEnd="50000">
                                          <p:cBhvr>
                                            <p:cTn id="3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33" y="-2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7 -0.0037 L 0.28737 -0.07546 " pathEditMode="relative" rAng="0" ptsTypes="AA" p14:bounceEnd="50000">
                                          <p:cBhvr>
                                            <p:cTn id="3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70" y="-35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26524 -0.36366 " pathEditMode="relative" rAng="0" ptsTypes="AA" p14:bounceEnd="50000">
                                          <p:cBhvr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-1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6 L -0.22266 -0.38865 " pathEditMode="relative" rAng="0" ptsTypes="AA" p14:bounceEnd="50000">
                                          <p:cBhvr>
                                            <p:cTn id="4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133" y="-1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-0.38138 0.13102 " pathEditMode="relative" rAng="0" ptsTypes="AA" p14:bounceEnd="50000">
                                          <p:cBhvr>
                                            <p:cTn id="5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076" y="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0.40013 0.24051 " pathEditMode="relative" rAng="0" ptsTypes="AA" p14:bounceEnd="50000">
                                          <p:cBhvr>
                                            <p:cTn id="5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-0.00185 L -0.28946 -0.14885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35" y="-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00926 L -0.03008 -0.36945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-189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0.00925 L 0.07279 -0.57569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33" y="-2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7 -0.0037 L 0.28737 -0.07546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70" y="-35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26524 -0.3636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-1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6 L -0.22266 -0.3886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133" y="-1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-0.38138 0.13102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076" y="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0.40013 0.24051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0" grpId="0" animBg="1"/>
          <p:bldP spid="41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D304159-B695-44DA-B147-A179A38A42CD}"/>
  <p:tag name="ISPRING_RESOURCE_FOLDER" val="C:\Users\FPTSHOP\Desktop\TCGT THĂM TRANG 22\"/>
  <p:tag name="ISPRING_PRESENTATION_PATH" val="C:\Users\FPTSHOP\Desktop\TCGT THĂM TRANG 22.pptx"/>
  <p:tag name="ISPRING_PROJECT_VERSION" val="9.3"/>
  <p:tag name="ISPRING_PROJECT_FOLDER_UPDATED" val="1"/>
  <p:tag name="ISPRING_SCREEN_RECS_UPDATED" val="C:\Users\FPTSHOP\Desktop\TCGT THĂM TRANG 22\"/>
  <p:tag name="FLASHSPRING_ZOOM_TAG" val="62"/>
  <p:tag name="ISPRING_PRESENTATION_INFO_2" val="&lt;?xml version=&quot;1.0&quot; encoding=&quot;UTF-8&quot; standalone=&quot;no&quot; ?&gt;&#10;&lt;presentation2&gt;&#10;&#10;  &lt;slides&gt;&#10;    &lt;slide id=&quot;{B7FE00FB-F486-4BE1-A60A-F1586C608089}&quot; pptId=&quot;257&quot;/&gt;&#10;    &lt;slide id=&quot;{D66A30DF-C509-4ADB-BCD3-85F4212E0C4F}&quot; pptId=&quot;287&quot;/&gt;&#10;    &lt;slide id=&quot;{9B025A43-38D0-4028-81A6-4F6E4DBC864C}&quot; pptId=&quot;293&quot;/&gt;&#10;    &lt;slide id=&quot;{DA068878-54D5-4AC3-AA86-A3C070E2F61A}&quot; pptId=&quot;269&quot;/&gt;&#10;    &lt;slide id=&quot;{641C1EDB-3F40-4033-B4C5-2FD6CBD50FF6}&quot; pptId=&quot;273&quot;/&gt;&#10;    &lt;slide id=&quot;{93BAF7FE-6214-4976-B3A6-98C30119B174}&quot; pptId=&quot;274&quot;/&gt;&#10;    &lt;slide id=&quot;{A81EE944-EABA-4FAA-922D-4604A1648296}&quot; pptId=&quot;278&quot;/&gt;&#10;    &lt;slide id=&quot;{34C9D82A-2E26-45D3-B8FC-5693A366142D}&quot; pptId=&quot;275&quot;/&gt;&#10;    &lt;slide id=&quot;{CDBF5B09-ADFD-449F-8BB7-60421E714904}&quot; pptId=&quot;277&quot;/&gt;&#10;    &lt;slide id=&quot;{761273A1-68CC-4FAA-AE0E-94288BC4F71F}&quot; pptId=&quot;276&quot;/&gt;&#10;    &lt;slide id=&quot;{8AC6484D-C044-4FC7-87CE-7EAFF8DD0FB0}&quot; pptId=&quot;279&quot;/&gt;&#10;    &lt;slide id=&quot;{248DBA84-D73E-41AD-ADF2-154E8B630DA4}&quot; pptId=&quot;280&quot;/&gt;&#10;    &lt;slide id=&quot;{BD7324C9-13BB-461A-A46B-C22C62423D7C}&quot; pptId=&quot;281&quot;/&gt;&#10;    &lt;slide id=&quot;{07C75D43-F532-4799-AFAC-DAEE3BC09205}&quot; pptId=&quot;298&quot;/&gt;&#10;    &lt;slide id=&quot;{17D508FA-822A-4BD0-AB58-088340023D26}&quot; pptId=&quot;299&quot;/&gt;&#10;    &lt;slide id=&quot;{531414F5-E1FA-4F12-8D37-C9212D498E45}&quot; pptId=&quot;302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924"/>
  <p:tag name="ISPRING_SLIDE_ID_2" val="{8AC6484D-C044-4FC7-87CE-7EAFF8DD0FB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166"/>
  <p:tag name="ISPRING_SLIDE_ID_2" val="{761273A1-68CC-4FAA-AE0E-94288BC4F71F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592"/>
  <p:tag name="ISPRING_SLIDE_ID_2" val="{BD7324C9-13BB-461A-A46B-C22C62423D7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7C75D43-F532-4799-AFAC-DAEE3BC09205}"/>
  <p:tag name="GENSWF_ADVANCE_TIME" val="5.010"/>
  <p:tag name="TIMING" val="|0.01|1|2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7D508FA-822A-4BD0-AB58-088340023D26}"/>
  <p:tag name="GENSWF_ADVANCE_TIME" val="5.000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31414F5-E1FA-4F12-8D37-C9212D498E45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9DDD3C3-E19A-43F0-9D9B-0DCF5D4A37CB}:257"/>
  <p:tag name="TIMING" val="|0.859|1.784|1.86|1.644|1.787"/>
  <p:tag name="GENSWF_ADVANCE_TIME" val="74.595"/>
  <p:tag name="ISPRING_SLIDE_ID_2" val="{B7FE00FB-F486-4BE1-A60A-F1586C60808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ISPRING_SLIDE_ID_2" val="{DA068878-54D5-4AC3-AA86-A3C070E2F61A}"/>
  <p:tag name="TIMING" val="|0.001|0.5|0.5|0.5|0.5|0.5|0.5|0.5|0.5|0.5|0.5|0.5|0.5|0.5|0.5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135"/>
  <p:tag name="ISPRING_SLIDE_ID_2" val="{CDBF5B09-ADFD-449F-8BB7-60421E71490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040"/>
  <p:tag name="ISPRING_SLIDE_ID_2" val="{A81EE944-EABA-4FAA-922D-4604A164829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571"/>
  <p:tag name="ISPRING_SLIDE_ID_2" val="{34C9D82A-2E26-45D3-B8FC-5693A36614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79"/>
  <p:tag name="TIMING" val="|0.947|1.163"/>
  <p:tag name="ISPRING_SLIDE_ID_2" val="{248DBA84-D73E-41AD-ADF2-154E8B630DA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015"/>
  <p:tag name="ISPRING_SLIDE_ID_2" val="{93BAF7FE-6214-4976-B3A6-98C30119B17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015"/>
  <p:tag name="ISPRING_SLIDE_ID_2" val="{93BAF7FE-6214-4976-B3A6-98C30119B17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306</Words>
  <Application>Microsoft Office PowerPoint</Application>
  <PresentationFormat>Widescreen</PresentationFormat>
  <Paragraphs>75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miaouwu207@gmail.com</dc:creator>
  <cp:lastModifiedBy>Admin</cp:lastModifiedBy>
  <cp:revision>55</cp:revision>
  <dcterms:created xsi:type="dcterms:W3CDTF">2022-10-29T13:59:06Z</dcterms:created>
  <dcterms:modified xsi:type="dcterms:W3CDTF">2024-04-03T02:32:02Z</dcterms:modified>
</cp:coreProperties>
</file>