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x-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59" r:id="rId4"/>
    <p:sldId id="319" r:id="rId5"/>
    <p:sldId id="320" r:id="rId6"/>
    <p:sldId id="314" r:id="rId7"/>
    <p:sldId id="315" r:id="rId8"/>
    <p:sldId id="316" r:id="rId9"/>
    <p:sldId id="317" r:id="rId10"/>
    <p:sldId id="318" r:id="rId11"/>
    <p:sldId id="292" r:id="rId12"/>
  </p:sldIdLst>
  <p:sldSz cx="9144000" cy="5143500" type="screen16x9"/>
  <p:notesSz cx="6858000" cy="9144000"/>
  <p:embeddedFontLst>
    <p:embeddedFont>
      <p:font typeface="Itim" charset="-34"/>
      <p:regular r:id="rId14"/>
    </p:embeddedFont>
    <p:embeddedFont>
      <p:font typeface="Comfortaa SemiBold" charset="0"/>
      <p:regular r:id="rId15"/>
    </p:embeddedFont>
    <p:embeddedFont>
      <p:font typeface="Bebas Neue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74785"/>
    <a:srgbClr val="F1854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1e1e1278cd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1e1e1278cd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d70d4e318_0_1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1d70d4e318_0_1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" name="Google Shape;5519;g11d70d4e318_0_5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0" name="Google Shape;5520;g11d70d4e318_0_5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g11d70d4e318_0_2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4" name="Google Shape;2014;g11d70d4e318_0_2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d70d4e318_0_1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1d70d4e318_0_1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d70d4e318_0_1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1d70d4e318_0_1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d70d4e318_0_1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1d70d4e318_0_1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d70d4e318_0_1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1d70d4e318_0_1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d70d4e318_0_1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1d70d4e318_0_1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d70d4e318_0_1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1d70d4e318_0_1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11d70d4e318_0_1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11d70d4e318_0_1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6694" y="111153"/>
            <a:ext cx="8932338" cy="5012630"/>
            <a:chOff x="126694" y="111153"/>
            <a:chExt cx="8932338" cy="501263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2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39" name="Google Shape;39;p2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Google Shape;42;p2"/>
          <p:cNvSpPr txBox="1">
            <a:spLocks noGrp="1"/>
          </p:cNvSpPr>
          <p:nvPr>
            <p:ph type="ctrTitle"/>
          </p:nvPr>
        </p:nvSpPr>
        <p:spPr>
          <a:xfrm>
            <a:off x="1288825" y="1212904"/>
            <a:ext cx="58044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subTitle" idx="1"/>
          </p:nvPr>
        </p:nvSpPr>
        <p:spPr>
          <a:xfrm>
            <a:off x="1485739" y="3274675"/>
            <a:ext cx="41148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6"/>
          <p:cNvGrpSpPr/>
          <p:nvPr/>
        </p:nvGrpSpPr>
        <p:grpSpPr>
          <a:xfrm>
            <a:off x="126694" y="111153"/>
            <a:ext cx="8932338" cy="5012630"/>
            <a:chOff x="126694" y="111153"/>
            <a:chExt cx="8932338" cy="5012630"/>
          </a:xfrm>
        </p:grpSpPr>
        <p:grpSp>
          <p:nvGrpSpPr>
            <p:cNvPr id="159" name="Google Shape;159;p6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160" name="Google Shape;160;p6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" name="Google Shape;183;p6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184" name="Google Shape;184;p6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" name="Google Shape;187;p6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188" name="Google Shape;188;p6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1" name="Google Shape;19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8"/>
          <p:cNvGrpSpPr/>
          <p:nvPr/>
        </p:nvGrpSpPr>
        <p:grpSpPr>
          <a:xfrm>
            <a:off x="126694" y="111153"/>
            <a:ext cx="8932338" cy="5012630"/>
            <a:chOff x="126694" y="111153"/>
            <a:chExt cx="8932338" cy="5012630"/>
          </a:xfrm>
        </p:grpSpPr>
        <p:grpSp>
          <p:nvGrpSpPr>
            <p:cNvPr id="230" name="Google Shape;230;p8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231" name="Google Shape;231;p8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8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8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8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8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8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8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8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8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8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" name="Google Shape;254;p8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255" name="Google Shape;255;p8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8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8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" name="Google Shape;258;p8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259" name="Google Shape;259;p8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8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8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8"/>
          <p:cNvSpPr txBox="1">
            <a:spLocks noGrp="1"/>
          </p:cNvSpPr>
          <p:nvPr>
            <p:ph type="title"/>
          </p:nvPr>
        </p:nvSpPr>
        <p:spPr>
          <a:xfrm>
            <a:off x="1038525" y="1307100"/>
            <a:ext cx="522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9"/>
          <p:cNvGrpSpPr/>
          <p:nvPr/>
        </p:nvGrpSpPr>
        <p:grpSpPr>
          <a:xfrm>
            <a:off x="126694" y="111153"/>
            <a:ext cx="8932338" cy="5012630"/>
            <a:chOff x="126694" y="111153"/>
            <a:chExt cx="8932338" cy="5012630"/>
          </a:xfrm>
        </p:grpSpPr>
        <p:grpSp>
          <p:nvGrpSpPr>
            <p:cNvPr id="265" name="Google Shape;265;p9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266" name="Google Shape;266;p9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9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9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9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9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9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9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9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9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9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9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9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9" name="Google Shape;289;p9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290" name="Google Shape;290;p9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9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9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" name="Google Shape;293;p9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294" name="Google Shape;294;p9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7" name="Google Shape;297;p9"/>
          <p:cNvSpPr txBox="1">
            <a:spLocks noGrp="1"/>
          </p:cNvSpPr>
          <p:nvPr>
            <p:ph type="title"/>
          </p:nvPr>
        </p:nvSpPr>
        <p:spPr>
          <a:xfrm>
            <a:off x="2009250" y="1444900"/>
            <a:ext cx="5125500" cy="12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8" name="Google Shape;298;p9"/>
          <p:cNvSpPr txBox="1">
            <a:spLocks noGrp="1"/>
          </p:cNvSpPr>
          <p:nvPr>
            <p:ph type="subTitle" idx="1"/>
          </p:nvPr>
        </p:nvSpPr>
        <p:spPr>
          <a:xfrm>
            <a:off x="2009350" y="2926750"/>
            <a:ext cx="51255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>
            <a:off x="126694" y="111153"/>
            <a:ext cx="8932338" cy="5012630"/>
            <a:chOff x="126694" y="111153"/>
            <a:chExt cx="8932338" cy="5012630"/>
          </a:xfrm>
        </p:grpSpPr>
        <p:grpSp>
          <p:nvGrpSpPr>
            <p:cNvPr id="900" name="Google Shape;900;p27"/>
            <p:cNvGrpSpPr/>
            <p:nvPr/>
          </p:nvGrpSpPr>
          <p:grpSpPr>
            <a:xfrm>
              <a:off x="242425" y="285150"/>
              <a:ext cx="8659200" cy="4573200"/>
              <a:chOff x="242425" y="285150"/>
              <a:chExt cx="8659200" cy="4573200"/>
            </a:xfrm>
          </p:grpSpPr>
          <p:sp>
            <p:nvSpPr>
              <p:cNvPr id="901" name="Google Shape;901;p27"/>
              <p:cNvSpPr/>
              <p:nvPr/>
            </p:nvSpPr>
            <p:spPr>
              <a:xfrm>
                <a:off x="242425" y="285150"/>
                <a:ext cx="8659200" cy="4573200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dist="76200" dir="246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7"/>
              <p:cNvSpPr/>
              <p:nvPr/>
            </p:nvSpPr>
            <p:spPr>
              <a:xfrm>
                <a:off x="479270" y="7649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7"/>
              <p:cNvSpPr/>
              <p:nvPr/>
            </p:nvSpPr>
            <p:spPr>
              <a:xfrm>
                <a:off x="479270" y="11878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7"/>
              <p:cNvSpPr/>
              <p:nvPr/>
            </p:nvSpPr>
            <p:spPr>
              <a:xfrm>
                <a:off x="479270" y="16108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7"/>
              <p:cNvSpPr/>
              <p:nvPr/>
            </p:nvSpPr>
            <p:spPr>
              <a:xfrm>
                <a:off x="479270" y="20337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7"/>
              <p:cNvSpPr/>
              <p:nvPr/>
            </p:nvSpPr>
            <p:spPr>
              <a:xfrm>
                <a:off x="479270" y="24567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7"/>
              <p:cNvSpPr/>
              <p:nvPr/>
            </p:nvSpPr>
            <p:spPr>
              <a:xfrm>
                <a:off x="479270" y="28796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479270" y="33026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479270" y="372555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479270" y="4148500"/>
                <a:ext cx="230100" cy="2301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dist="38100" dir="564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7"/>
              <p:cNvSpPr/>
              <p:nvPr/>
            </p:nvSpPr>
            <p:spPr>
              <a:xfrm>
                <a:off x="945675" y="720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7"/>
              <p:cNvSpPr/>
              <p:nvPr/>
            </p:nvSpPr>
            <p:spPr>
              <a:xfrm>
                <a:off x="945675" y="1028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7"/>
              <p:cNvSpPr/>
              <p:nvPr/>
            </p:nvSpPr>
            <p:spPr>
              <a:xfrm>
                <a:off x="945675" y="1336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7"/>
              <p:cNvSpPr/>
              <p:nvPr/>
            </p:nvSpPr>
            <p:spPr>
              <a:xfrm>
                <a:off x="945675" y="16446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7"/>
              <p:cNvSpPr/>
              <p:nvPr/>
            </p:nvSpPr>
            <p:spPr>
              <a:xfrm>
                <a:off x="945675" y="19525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7"/>
              <p:cNvSpPr/>
              <p:nvPr/>
            </p:nvSpPr>
            <p:spPr>
              <a:xfrm>
                <a:off x="945675" y="22604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7"/>
              <p:cNvSpPr/>
              <p:nvPr/>
            </p:nvSpPr>
            <p:spPr>
              <a:xfrm>
                <a:off x="945675" y="25683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7"/>
              <p:cNvSpPr/>
              <p:nvPr/>
            </p:nvSpPr>
            <p:spPr>
              <a:xfrm>
                <a:off x="945675" y="28762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7"/>
              <p:cNvSpPr/>
              <p:nvPr/>
            </p:nvSpPr>
            <p:spPr>
              <a:xfrm>
                <a:off x="945675" y="31841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7"/>
              <p:cNvSpPr/>
              <p:nvPr/>
            </p:nvSpPr>
            <p:spPr>
              <a:xfrm>
                <a:off x="945675" y="34920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7"/>
              <p:cNvSpPr/>
              <p:nvPr/>
            </p:nvSpPr>
            <p:spPr>
              <a:xfrm>
                <a:off x="945675" y="37999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7"/>
              <p:cNvSpPr/>
              <p:nvPr/>
            </p:nvSpPr>
            <p:spPr>
              <a:xfrm>
                <a:off x="945675" y="41078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7"/>
              <p:cNvSpPr/>
              <p:nvPr/>
            </p:nvSpPr>
            <p:spPr>
              <a:xfrm>
                <a:off x="945675" y="4415700"/>
                <a:ext cx="7381800" cy="6900"/>
              </a:xfrm>
              <a:prstGeom prst="rect">
                <a:avLst/>
              </a:prstGeom>
              <a:solidFill>
                <a:srgbClr val="074785">
                  <a:alpha val="26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4" name="Google Shape;924;p27"/>
            <p:cNvGrpSpPr/>
            <p:nvPr/>
          </p:nvGrpSpPr>
          <p:grpSpPr>
            <a:xfrm rot="-4997741">
              <a:off x="8365109" y="4429897"/>
              <a:ext cx="658037" cy="657481"/>
              <a:chOff x="7317000" y="1925613"/>
              <a:chExt cx="361350" cy="361025"/>
            </a:xfrm>
          </p:grpSpPr>
          <p:sp>
            <p:nvSpPr>
              <p:cNvPr id="925" name="Google Shape;925;p27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7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7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8" name="Google Shape;928;p27"/>
            <p:cNvGrpSpPr/>
            <p:nvPr/>
          </p:nvGrpSpPr>
          <p:grpSpPr>
            <a:xfrm rot="-10583713" flipH="1">
              <a:off x="146712" y="131190"/>
              <a:ext cx="658056" cy="657500"/>
              <a:chOff x="7317000" y="1925613"/>
              <a:chExt cx="361350" cy="361025"/>
            </a:xfrm>
          </p:grpSpPr>
          <p:sp>
            <p:nvSpPr>
              <p:cNvPr id="929" name="Google Shape;929;p27"/>
              <p:cNvSpPr/>
              <p:nvPr/>
            </p:nvSpPr>
            <p:spPr>
              <a:xfrm>
                <a:off x="7621150" y="2214063"/>
                <a:ext cx="5720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903" extrusionOk="0">
                    <a:moveTo>
                      <a:pt x="1986" y="1694"/>
                    </a:moveTo>
                    <a:cubicBezTo>
                      <a:pt x="2287" y="491"/>
                      <a:pt x="602" y="1"/>
                      <a:pt x="301" y="1209"/>
                    </a:cubicBezTo>
                    <a:cubicBezTo>
                      <a:pt x="0" y="2412"/>
                      <a:pt x="1685" y="2902"/>
                      <a:pt x="1986" y="1694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7"/>
              <p:cNvSpPr/>
              <p:nvPr/>
            </p:nvSpPr>
            <p:spPr>
              <a:xfrm>
                <a:off x="7317000" y="1925613"/>
                <a:ext cx="57200" cy="72475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2899" extrusionOk="0">
                    <a:moveTo>
                      <a:pt x="1987" y="1695"/>
                    </a:moveTo>
                    <a:cubicBezTo>
                      <a:pt x="2288" y="487"/>
                      <a:pt x="603" y="1"/>
                      <a:pt x="302" y="1209"/>
                    </a:cubicBezTo>
                    <a:cubicBezTo>
                      <a:pt x="1" y="2412"/>
                      <a:pt x="1686" y="2898"/>
                      <a:pt x="1987" y="1695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7"/>
              <p:cNvSpPr/>
              <p:nvPr/>
            </p:nvSpPr>
            <p:spPr>
              <a:xfrm>
                <a:off x="7349675" y="1999563"/>
                <a:ext cx="260750" cy="256550"/>
              </a:xfrm>
              <a:custGeom>
                <a:avLst/>
                <a:gdLst/>
                <a:ahLst/>
                <a:cxnLst/>
                <a:rect l="l" t="t" r="r" b="b"/>
                <a:pathLst>
                  <a:path w="10430" h="10262" extrusionOk="0">
                    <a:moveTo>
                      <a:pt x="9626" y="8542"/>
                    </a:moveTo>
                    <a:cubicBezTo>
                      <a:pt x="6273" y="7149"/>
                      <a:pt x="2958" y="4652"/>
                      <a:pt x="1548" y="877"/>
                    </a:cubicBezTo>
                    <a:cubicBezTo>
                      <a:pt x="1217" y="0"/>
                      <a:pt x="1" y="619"/>
                      <a:pt x="327" y="1492"/>
                    </a:cubicBezTo>
                    <a:cubicBezTo>
                      <a:pt x="1871" y="5623"/>
                      <a:pt x="5473" y="8400"/>
                      <a:pt x="9144" y="9930"/>
                    </a:cubicBezTo>
                    <a:cubicBezTo>
                      <a:pt x="9948" y="10261"/>
                      <a:pt x="10429" y="8873"/>
                      <a:pt x="9626" y="8542"/>
                    </a:cubicBezTo>
                    <a:close/>
                  </a:path>
                </a:pathLst>
              </a:custGeom>
              <a:solidFill>
                <a:srgbClr val="FFFFFF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28"/>
          <p:cNvGrpSpPr/>
          <p:nvPr/>
        </p:nvGrpSpPr>
        <p:grpSpPr>
          <a:xfrm>
            <a:off x="283770" y="285150"/>
            <a:ext cx="4047300" cy="4573200"/>
            <a:chOff x="242425" y="285150"/>
            <a:chExt cx="4047300" cy="4573200"/>
          </a:xfrm>
        </p:grpSpPr>
        <p:sp>
          <p:nvSpPr>
            <p:cNvPr id="934" name="Google Shape;934;p28"/>
            <p:cNvSpPr/>
            <p:nvPr/>
          </p:nvSpPr>
          <p:spPr>
            <a:xfrm>
              <a:off x="242425" y="285150"/>
              <a:ext cx="4047300" cy="45732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  <a:effectLst>
              <a:outerShdw dist="76200" dir="24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479270" y="7649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479270" y="11878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479270" y="16108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479270" y="20337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479270" y="24567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479270" y="28796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479270" y="33026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479270" y="37255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479270" y="41485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945675" y="720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945675" y="1028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945675" y="1336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945675" y="16446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8"/>
            <p:cNvSpPr/>
            <p:nvPr/>
          </p:nvSpPr>
          <p:spPr>
            <a:xfrm>
              <a:off x="945675" y="19525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8"/>
            <p:cNvSpPr/>
            <p:nvPr/>
          </p:nvSpPr>
          <p:spPr>
            <a:xfrm>
              <a:off x="945675" y="22604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8"/>
            <p:cNvSpPr/>
            <p:nvPr/>
          </p:nvSpPr>
          <p:spPr>
            <a:xfrm>
              <a:off x="945675" y="25683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945675" y="28762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945675" y="31841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945675" y="34920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945675" y="3799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945675" y="4107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945675" y="4415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7" name="Google Shape;957;p28"/>
          <p:cNvGrpSpPr/>
          <p:nvPr/>
        </p:nvGrpSpPr>
        <p:grpSpPr>
          <a:xfrm rot="-4997741">
            <a:off x="8365109" y="4429897"/>
            <a:ext cx="658037" cy="657481"/>
            <a:chOff x="7317000" y="1925613"/>
            <a:chExt cx="361350" cy="361025"/>
          </a:xfrm>
        </p:grpSpPr>
        <p:sp>
          <p:nvSpPr>
            <p:cNvPr id="958" name="Google Shape;958;p28"/>
            <p:cNvSpPr/>
            <p:nvPr/>
          </p:nvSpPr>
          <p:spPr>
            <a:xfrm>
              <a:off x="7621150" y="2214063"/>
              <a:ext cx="57200" cy="72575"/>
            </a:xfrm>
            <a:custGeom>
              <a:avLst/>
              <a:gdLst/>
              <a:ahLst/>
              <a:cxnLst/>
              <a:rect l="l" t="t" r="r" b="b"/>
              <a:pathLst>
                <a:path w="2288" h="2903" extrusionOk="0">
                  <a:moveTo>
                    <a:pt x="1986" y="1694"/>
                  </a:moveTo>
                  <a:cubicBezTo>
                    <a:pt x="2287" y="491"/>
                    <a:pt x="602" y="1"/>
                    <a:pt x="301" y="1209"/>
                  </a:cubicBezTo>
                  <a:cubicBezTo>
                    <a:pt x="0" y="2412"/>
                    <a:pt x="1685" y="2902"/>
                    <a:pt x="1986" y="1694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8"/>
            <p:cNvSpPr/>
            <p:nvPr/>
          </p:nvSpPr>
          <p:spPr>
            <a:xfrm>
              <a:off x="7317000" y="1925613"/>
              <a:ext cx="57200" cy="72475"/>
            </a:xfrm>
            <a:custGeom>
              <a:avLst/>
              <a:gdLst/>
              <a:ahLst/>
              <a:cxnLst/>
              <a:rect l="l" t="t" r="r" b="b"/>
              <a:pathLst>
                <a:path w="2288" h="2899" extrusionOk="0">
                  <a:moveTo>
                    <a:pt x="1987" y="1695"/>
                  </a:moveTo>
                  <a:cubicBezTo>
                    <a:pt x="2288" y="487"/>
                    <a:pt x="603" y="1"/>
                    <a:pt x="302" y="1209"/>
                  </a:cubicBezTo>
                  <a:cubicBezTo>
                    <a:pt x="1" y="2412"/>
                    <a:pt x="1686" y="2898"/>
                    <a:pt x="1987" y="1695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8"/>
            <p:cNvSpPr/>
            <p:nvPr/>
          </p:nvSpPr>
          <p:spPr>
            <a:xfrm>
              <a:off x="7349675" y="1999563"/>
              <a:ext cx="260750" cy="256550"/>
            </a:xfrm>
            <a:custGeom>
              <a:avLst/>
              <a:gdLst/>
              <a:ahLst/>
              <a:cxnLst/>
              <a:rect l="l" t="t" r="r" b="b"/>
              <a:pathLst>
                <a:path w="10430" h="10262" extrusionOk="0">
                  <a:moveTo>
                    <a:pt x="9626" y="8542"/>
                  </a:moveTo>
                  <a:cubicBezTo>
                    <a:pt x="6273" y="7149"/>
                    <a:pt x="2958" y="4652"/>
                    <a:pt x="1548" y="877"/>
                  </a:cubicBezTo>
                  <a:cubicBezTo>
                    <a:pt x="1217" y="0"/>
                    <a:pt x="1" y="619"/>
                    <a:pt x="327" y="1492"/>
                  </a:cubicBezTo>
                  <a:cubicBezTo>
                    <a:pt x="1871" y="5623"/>
                    <a:pt x="5473" y="8400"/>
                    <a:pt x="9144" y="9930"/>
                  </a:cubicBezTo>
                  <a:cubicBezTo>
                    <a:pt x="9948" y="10261"/>
                    <a:pt x="10429" y="8873"/>
                    <a:pt x="9626" y="8542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28"/>
          <p:cNvGrpSpPr/>
          <p:nvPr/>
        </p:nvGrpSpPr>
        <p:grpSpPr>
          <a:xfrm rot="-10583713" flipH="1">
            <a:off x="146712" y="131190"/>
            <a:ext cx="658056" cy="657500"/>
            <a:chOff x="7317000" y="1925613"/>
            <a:chExt cx="361350" cy="361025"/>
          </a:xfrm>
        </p:grpSpPr>
        <p:sp>
          <p:nvSpPr>
            <p:cNvPr id="962" name="Google Shape;962;p28"/>
            <p:cNvSpPr/>
            <p:nvPr/>
          </p:nvSpPr>
          <p:spPr>
            <a:xfrm>
              <a:off x="7621150" y="2214063"/>
              <a:ext cx="57200" cy="72575"/>
            </a:xfrm>
            <a:custGeom>
              <a:avLst/>
              <a:gdLst/>
              <a:ahLst/>
              <a:cxnLst/>
              <a:rect l="l" t="t" r="r" b="b"/>
              <a:pathLst>
                <a:path w="2288" h="2903" extrusionOk="0">
                  <a:moveTo>
                    <a:pt x="1986" y="1694"/>
                  </a:moveTo>
                  <a:cubicBezTo>
                    <a:pt x="2287" y="491"/>
                    <a:pt x="602" y="1"/>
                    <a:pt x="301" y="1209"/>
                  </a:cubicBezTo>
                  <a:cubicBezTo>
                    <a:pt x="0" y="2412"/>
                    <a:pt x="1685" y="2902"/>
                    <a:pt x="1986" y="1694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8"/>
            <p:cNvSpPr/>
            <p:nvPr/>
          </p:nvSpPr>
          <p:spPr>
            <a:xfrm>
              <a:off x="7317000" y="1925613"/>
              <a:ext cx="57200" cy="72475"/>
            </a:xfrm>
            <a:custGeom>
              <a:avLst/>
              <a:gdLst/>
              <a:ahLst/>
              <a:cxnLst/>
              <a:rect l="l" t="t" r="r" b="b"/>
              <a:pathLst>
                <a:path w="2288" h="2899" extrusionOk="0">
                  <a:moveTo>
                    <a:pt x="1987" y="1695"/>
                  </a:moveTo>
                  <a:cubicBezTo>
                    <a:pt x="2288" y="487"/>
                    <a:pt x="603" y="1"/>
                    <a:pt x="302" y="1209"/>
                  </a:cubicBezTo>
                  <a:cubicBezTo>
                    <a:pt x="1" y="2412"/>
                    <a:pt x="1686" y="2898"/>
                    <a:pt x="1987" y="1695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8"/>
            <p:cNvSpPr/>
            <p:nvPr/>
          </p:nvSpPr>
          <p:spPr>
            <a:xfrm>
              <a:off x="7349675" y="1999563"/>
              <a:ext cx="260750" cy="256550"/>
            </a:xfrm>
            <a:custGeom>
              <a:avLst/>
              <a:gdLst/>
              <a:ahLst/>
              <a:cxnLst/>
              <a:rect l="l" t="t" r="r" b="b"/>
              <a:pathLst>
                <a:path w="10430" h="10262" extrusionOk="0">
                  <a:moveTo>
                    <a:pt x="9626" y="8542"/>
                  </a:moveTo>
                  <a:cubicBezTo>
                    <a:pt x="6273" y="7149"/>
                    <a:pt x="2958" y="4652"/>
                    <a:pt x="1548" y="877"/>
                  </a:cubicBezTo>
                  <a:cubicBezTo>
                    <a:pt x="1217" y="0"/>
                    <a:pt x="1" y="619"/>
                    <a:pt x="327" y="1492"/>
                  </a:cubicBezTo>
                  <a:cubicBezTo>
                    <a:pt x="1871" y="5623"/>
                    <a:pt x="5473" y="8400"/>
                    <a:pt x="9144" y="9930"/>
                  </a:cubicBezTo>
                  <a:cubicBezTo>
                    <a:pt x="9948" y="10261"/>
                    <a:pt x="10429" y="8873"/>
                    <a:pt x="9626" y="8542"/>
                  </a:cubicBezTo>
                  <a:close/>
                </a:path>
              </a:pathLst>
            </a:custGeom>
            <a:solidFill>
              <a:srgbClr val="FFFFFF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28"/>
          <p:cNvGrpSpPr/>
          <p:nvPr/>
        </p:nvGrpSpPr>
        <p:grpSpPr>
          <a:xfrm>
            <a:off x="4812930" y="285150"/>
            <a:ext cx="4047300" cy="4573200"/>
            <a:chOff x="242425" y="285150"/>
            <a:chExt cx="4047300" cy="4573200"/>
          </a:xfrm>
        </p:grpSpPr>
        <p:sp>
          <p:nvSpPr>
            <p:cNvPr id="966" name="Google Shape;966;p28"/>
            <p:cNvSpPr/>
            <p:nvPr/>
          </p:nvSpPr>
          <p:spPr>
            <a:xfrm>
              <a:off x="242425" y="285150"/>
              <a:ext cx="4047300" cy="4573200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  <a:effectLst>
              <a:outerShdw dist="76200" dir="246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8"/>
            <p:cNvSpPr/>
            <p:nvPr/>
          </p:nvSpPr>
          <p:spPr>
            <a:xfrm>
              <a:off x="479270" y="7649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8"/>
            <p:cNvSpPr/>
            <p:nvPr/>
          </p:nvSpPr>
          <p:spPr>
            <a:xfrm>
              <a:off x="479270" y="11878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8"/>
            <p:cNvSpPr/>
            <p:nvPr/>
          </p:nvSpPr>
          <p:spPr>
            <a:xfrm>
              <a:off x="479270" y="16108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8"/>
            <p:cNvSpPr/>
            <p:nvPr/>
          </p:nvSpPr>
          <p:spPr>
            <a:xfrm>
              <a:off x="479270" y="20337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8"/>
            <p:cNvSpPr/>
            <p:nvPr/>
          </p:nvSpPr>
          <p:spPr>
            <a:xfrm>
              <a:off x="479270" y="24567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8"/>
            <p:cNvSpPr/>
            <p:nvPr/>
          </p:nvSpPr>
          <p:spPr>
            <a:xfrm>
              <a:off x="479270" y="28796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479270" y="33026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479270" y="372555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479270" y="4148500"/>
              <a:ext cx="230100" cy="230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dist="38100" dir="564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945675" y="720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945675" y="1028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945675" y="1336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945675" y="16446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945675" y="19525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945675" y="22604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945675" y="25683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945675" y="28762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945675" y="31841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945675" y="34920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945675" y="37999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945675" y="41078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945675" y="4415700"/>
              <a:ext cx="2964600" cy="6900"/>
            </a:xfrm>
            <a:prstGeom prst="rect">
              <a:avLst/>
            </a:prstGeom>
            <a:solidFill>
              <a:srgbClr val="074785">
                <a:alpha val="26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Itim" panose="00000500000000000000"/>
              <a:buNone/>
              <a:defRPr sz="3500" b="1">
                <a:solidFill>
                  <a:schemeClr val="dk1"/>
                </a:solidFill>
                <a:latin typeface="Itim" panose="00000500000000000000"/>
                <a:ea typeface="Itim" panose="00000500000000000000"/>
                <a:cs typeface="Itim" panose="00000500000000000000"/>
                <a:sym typeface="Itim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 panose="020B0606020202050201"/>
              <a:buNone/>
              <a:defRPr sz="3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●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Char char="○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Char char="■"/>
              <a:defRPr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26" Type="http://schemas.openxmlformats.org/officeDocument/2006/relationships/image" Target="../media/image7.png"/><Relationship Id="rId3" Type="http://schemas.openxmlformats.org/officeDocument/2006/relationships/notesSlide" Target="../notesSlides/notesSlide10.xml"/><Relationship Id="rId21" Type="http://schemas.microsoft.com/office/2007/relationships/media" Target="../media/media4.mp4"/><Relationship Id="rId7" Type="http://schemas.openxmlformats.org/officeDocument/2006/relationships/image" Target="../media/image29.jpeg"/><Relationship Id="rId12" Type="http://schemas.openxmlformats.org/officeDocument/2006/relationships/image" Target="../media/image8.png"/><Relationship Id="rId25" Type="http://schemas.microsoft.com/office/2007/relationships/media" Target="../media/media6.wav"/><Relationship Id="rId2" Type="http://schemas.openxmlformats.org/officeDocument/2006/relationships/slideLayout" Target="../slideLayouts/slideLayout4.xml"/><Relationship Id="rId20" Type="http://schemas.openxmlformats.org/officeDocument/2006/relationships/image" Target="../media/image9.svg"/><Relationship Id="rId1" Type="http://schemas.openxmlformats.org/officeDocument/2006/relationships/video" Target="NULL" TargetMode="External"/><Relationship Id="rId6" Type="http://schemas.openxmlformats.org/officeDocument/2006/relationships/image" Target="../media/image28.jpeg"/><Relationship Id="rId11" Type="http://schemas.openxmlformats.org/officeDocument/2006/relationships/image" Target="../media/image30.png"/><Relationship Id="rId24" Type="http://schemas.openxmlformats.org/officeDocument/2006/relationships/image" Target="../media/image6.png"/><Relationship Id="rId5" Type="http://schemas.openxmlformats.org/officeDocument/2006/relationships/image" Target="../media/image27.jpeg"/><Relationship Id="rId23" Type="http://schemas.microsoft.com/office/2007/relationships/media" Target="../media/media5.mp4"/><Relationship Id="rId10" Type="http://schemas.microsoft.com/office/2007/relationships/media" Target="../media/media13.mp4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2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microsoft.com/office/2007/relationships/media" Target="../media/media14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media" Target="../media/media6.wav"/><Relationship Id="rId3" Type="http://schemas.openxmlformats.org/officeDocument/2006/relationships/notesSlide" Target="../notesSlides/notesSlide3.xml"/><Relationship Id="rId7" Type="http://schemas.microsoft.com/office/2007/relationships/media" Target="../media/media3.mp4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20" Type="http://schemas.openxmlformats.org/officeDocument/2006/relationships/image" Target="../media/image9.svg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microsoft.com/office/2007/relationships/media" Target="../media/media5.mp4"/><Relationship Id="rId5" Type="http://schemas.microsoft.com/office/2007/relationships/media" Target="../media/media2.mp4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media" Target="../media/media4.mp4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9.png"/><Relationship Id="rId7" Type="http://schemas.microsoft.com/office/2007/relationships/media" Target="../media/media4.mp4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20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microsoft.com/office/2007/relationships/media" Target="../media/media6.wav"/><Relationship Id="rId5" Type="http://schemas.microsoft.com/office/2007/relationships/media" Target="../media/media2.mp4"/><Relationship Id="rId10" Type="http://schemas.openxmlformats.org/officeDocument/2006/relationships/image" Target="../media/image6.png"/><Relationship Id="rId19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microsoft.com/office/2007/relationships/media" Target="../media/media5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11.jpeg"/><Relationship Id="rId7" Type="http://schemas.microsoft.com/office/2007/relationships/media" Target="../media/media4.mp4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20" Type="http://schemas.openxmlformats.org/officeDocument/2006/relationships/image" Target="../media/image10.jpeg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microsoft.com/office/2007/relationships/media" Target="../media/media6.wav"/><Relationship Id="rId24" Type="http://schemas.openxmlformats.org/officeDocument/2006/relationships/image" Target="../media/image13.png"/><Relationship Id="rId5" Type="http://schemas.microsoft.com/office/2007/relationships/media" Target="../media/media2.mp4"/><Relationship Id="rId23" Type="http://schemas.microsoft.com/office/2007/relationships/media" Target="../media/media8.mp4"/><Relationship Id="rId10" Type="http://schemas.openxmlformats.org/officeDocument/2006/relationships/image" Target="../media/image6.png"/><Relationship Id="rId19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microsoft.com/office/2007/relationships/media" Target="../media/media5.mp4"/><Relationship Id="rId22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26" Type="http://schemas.openxmlformats.org/officeDocument/2006/relationships/image" Target="../media/image7.png"/><Relationship Id="rId3" Type="http://schemas.openxmlformats.org/officeDocument/2006/relationships/notesSlide" Target="../notesSlides/notesSlide6.xml"/><Relationship Id="rId21" Type="http://schemas.microsoft.com/office/2007/relationships/media" Target="../media/media4.mp4"/><Relationship Id="rId7" Type="http://schemas.openxmlformats.org/officeDocument/2006/relationships/image" Target="../media/image16.jpeg"/><Relationship Id="rId12" Type="http://schemas.openxmlformats.org/officeDocument/2006/relationships/image" Target="../media/image8.png"/><Relationship Id="rId25" Type="http://schemas.microsoft.com/office/2007/relationships/media" Target="../media/media6.wav"/><Relationship Id="rId2" Type="http://schemas.openxmlformats.org/officeDocument/2006/relationships/slideLayout" Target="../slideLayouts/slideLayout4.xml"/><Relationship Id="rId20" Type="http://schemas.openxmlformats.org/officeDocument/2006/relationships/image" Target="../media/image9.svg"/><Relationship Id="rId1" Type="http://schemas.openxmlformats.org/officeDocument/2006/relationships/video" Target="NULL" TargetMode="External"/><Relationship Id="rId6" Type="http://schemas.openxmlformats.org/officeDocument/2006/relationships/image" Target="../media/image15.jpeg"/><Relationship Id="rId11" Type="http://schemas.openxmlformats.org/officeDocument/2006/relationships/image" Target="../media/image17.png"/><Relationship Id="rId24" Type="http://schemas.openxmlformats.org/officeDocument/2006/relationships/image" Target="../media/image6.png"/><Relationship Id="rId5" Type="http://schemas.openxmlformats.org/officeDocument/2006/relationships/image" Target="../media/image14.jpeg"/><Relationship Id="rId23" Type="http://schemas.microsoft.com/office/2007/relationships/media" Target="../media/media5.mp4"/><Relationship Id="rId10" Type="http://schemas.microsoft.com/office/2007/relationships/media" Target="../media/media9.mp4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2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26" Type="http://schemas.openxmlformats.org/officeDocument/2006/relationships/image" Target="../media/image7.png"/><Relationship Id="rId3" Type="http://schemas.openxmlformats.org/officeDocument/2006/relationships/notesSlide" Target="../notesSlides/notesSlide7.xml"/><Relationship Id="rId21" Type="http://schemas.microsoft.com/office/2007/relationships/media" Target="../media/media4.mp4"/><Relationship Id="rId7" Type="http://schemas.openxmlformats.org/officeDocument/2006/relationships/image" Target="../media/image20.jpeg"/><Relationship Id="rId12" Type="http://schemas.openxmlformats.org/officeDocument/2006/relationships/image" Target="../media/image8.png"/><Relationship Id="rId25" Type="http://schemas.microsoft.com/office/2007/relationships/media" Target="../media/media6.wav"/><Relationship Id="rId2" Type="http://schemas.openxmlformats.org/officeDocument/2006/relationships/slideLayout" Target="../slideLayouts/slideLayout4.xml"/><Relationship Id="rId20" Type="http://schemas.openxmlformats.org/officeDocument/2006/relationships/image" Target="../media/image9.svg"/><Relationship Id="rId1" Type="http://schemas.openxmlformats.org/officeDocument/2006/relationships/video" Target="NULL" TargetMode="External"/><Relationship Id="rId6" Type="http://schemas.openxmlformats.org/officeDocument/2006/relationships/image" Target="../media/image19.jpeg"/><Relationship Id="rId11" Type="http://schemas.openxmlformats.org/officeDocument/2006/relationships/image" Target="../media/image21.png"/><Relationship Id="rId24" Type="http://schemas.openxmlformats.org/officeDocument/2006/relationships/image" Target="../media/image6.png"/><Relationship Id="rId5" Type="http://schemas.openxmlformats.org/officeDocument/2006/relationships/image" Target="../media/image18.jpeg"/><Relationship Id="rId23" Type="http://schemas.microsoft.com/office/2007/relationships/media" Target="../media/media5.mp4"/><Relationship Id="rId10" Type="http://schemas.microsoft.com/office/2007/relationships/media" Target="../media/media10.mp4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2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26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21" Type="http://schemas.microsoft.com/office/2007/relationships/media" Target="../media/media4.mp4"/><Relationship Id="rId7" Type="http://schemas.openxmlformats.org/officeDocument/2006/relationships/image" Target="../media/image24.jpeg"/><Relationship Id="rId12" Type="http://schemas.openxmlformats.org/officeDocument/2006/relationships/image" Target="../media/image8.png"/><Relationship Id="rId25" Type="http://schemas.microsoft.com/office/2007/relationships/media" Target="../media/media6.wav"/><Relationship Id="rId2" Type="http://schemas.openxmlformats.org/officeDocument/2006/relationships/slideLayout" Target="../slideLayouts/slideLayout4.xml"/><Relationship Id="rId20" Type="http://schemas.openxmlformats.org/officeDocument/2006/relationships/image" Target="../media/image9.svg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11" Type="http://schemas.openxmlformats.org/officeDocument/2006/relationships/image" Target="../media/image25.png"/><Relationship Id="rId24" Type="http://schemas.openxmlformats.org/officeDocument/2006/relationships/image" Target="../media/image6.png"/><Relationship Id="rId5" Type="http://schemas.openxmlformats.org/officeDocument/2006/relationships/image" Target="../media/image22.jpeg"/><Relationship Id="rId23" Type="http://schemas.microsoft.com/office/2007/relationships/media" Target="../media/media5.mp4"/><Relationship Id="rId10" Type="http://schemas.microsoft.com/office/2007/relationships/media" Target="../media/media11.mp4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2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8" Type="http://schemas.microsoft.com/office/2007/relationships/media" Target="../media/media4.mp4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6.png"/><Relationship Id="rId7" Type="http://schemas.microsoft.com/office/2007/relationships/media" Target="../media/media12.mp4"/><Relationship Id="rId17" Type="http://schemas.openxmlformats.org/officeDocument/2006/relationships/image" Target="../media/image9.svg"/><Relationship Id="rId2" Type="http://schemas.openxmlformats.org/officeDocument/2006/relationships/slideLayout" Target="../slideLayouts/slideLayout4.xml"/><Relationship Id="rId20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microsoft.com/office/2007/relationships/media" Target="../media/media2.mp4"/><Relationship Id="rId23" Type="http://schemas.openxmlformats.org/officeDocument/2006/relationships/image" Target="../media/image7.png"/><Relationship Id="rId19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22" Type="http://schemas.microsoft.com/office/2007/relationships/media" Target="../media/media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999" name="Google Shape;999;p32"/>
          <p:cNvSpPr/>
          <p:nvPr/>
        </p:nvSpPr>
        <p:spPr>
          <a:xfrm rot="10800000" flipH="1">
            <a:off x="2033431" y="3446884"/>
            <a:ext cx="4331700" cy="894727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2"/>
          <p:cNvSpPr txBox="1">
            <a:spLocks noGrp="1"/>
          </p:cNvSpPr>
          <p:nvPr>
            <p:ph type="ctrTitle"/>
          </p:nvPr>
        </p:nvSpPr>
        <p:spPr>
          <a:xfrm>
            <a:off x="1669800" y="1212904"/>
            <a:ext cx="58044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074785"/>
                </a:solidFill>
              </a:rPr>
              <a:t>AN TOÀN GIAO THÔNG </a:t>
            </a:r>
            <a:br>
              <a:rPr lang="en-GB" sz="3600" dirty="0">
                <a:solidFill>
                  <a:srgbClr val="074785"/>
                </a:solidFill>
              </a:rPr>
            </a:br>
            <a:r>
              <a:rPr lang="en-GB" sz="3600" dirty="0">
                <a:solidFill>
                  <a:schemeClr val="dk2"/>
                </a:solidFill>
              </a:rPr>
              <a:t>CHO BÉ</a:t>
            </a:r>
            <a:endParaRPr sz="3600" dirty="0">
              <a:solidFill>
                <a:schemeClr val="dk2"/>
              </a:solidFill>
            </a:endParaRPr>
          </a:p>
        </p:txBody>
      </p:sp>
      <p:sp>
        <p:nvSpPr>
          <p:cNvPr id="1001" name="Google Shape;1001;p32"/>
          <p:cNvSpPr txBox="1">
            <a:spLocks noGrp="1"/>
          </p:cNvSpPr>
          <p:nvPr>
            <p:ph type="subTitle" idx="1"/>
          </p:nvPr>
        </p:nvSpPr>
        <p:spPr>
          <a:xfrm>
            <a:off x="2538059" y="3427714"/>
            <a:ext cx="4114800" cy="8947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GV</a:t>
            </a:r>
            <a:r>
              <a:rPr lang="en-US" dirty="0"/>
              <a:t>: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 smtClean="0"/>
              <a:t>Hương</a:t>
            </a:r>
            <a:endParaRPr lang="en-US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Độ</a:t>
            </a:r>
            <a:r>
              <a:rPr lang="en-US" dirty="0" smtClean="0"/>
              <a:t> tuổi: 4- 5 tuổi</a:t>
            </a:r>
            <a:endParaRPr lang="en-US" dirty="0"/>
          </a:p>
        </p:txBody>
      </p:sp>
      <p:grpSp>
        <p:nvGrpSpPr>
          <p:cNvPr id="128" name="Google Shape;458;p41"/>
          <p:cNvGrpSpPr/>
          <p:nvPr/>
        </p:nvGrpSpPr>
        <p:grpSpPr>
          <a:xfrm rot="-1200161">
            <a:off x="794951" y="2533448"/>
            <a:ext cx="731388" cy="606843"/>
            <a:chOff x="575787" y="2342429"/>
            <a:chExt cx="731525" cy="606957"/>
          </a:xfrm>
        </p:grpSpPr>
        <p:sp>
          <p:nvSpPr>
            <p:cNvPr id="129" name="Google Shape;459;p41"/>
            <p:cNvSpPr/>
            <p:nvPr/>
          </p:nvSpPr>
          <p:spPr>
            <a:xfrm>
              <a:off x="576136" y="2342429"/>
              <a:ext cx="730828" cy="606957"/>
            </a:xfrm>
            <a:custGeom>
              <a:avLst/>
              <a:gdLst/>
              <a:ahLst/>
              <a:cxnLst/>
              <a:rect l="l" t="t" r="r" b="b"/>
              <a:pathLst>
                <a:path w="14676" h="12172" extrusionOk="0">
                  <a:moveTo>
                    <a:pt x="7341" y="0"/>
                  </a:moveTo>
                  <a:cubicBezTo>
                    <a:pt x="7034" y="0"/>
                    <a:pt x="6725" y="149"/>
                    <a:pt x="6539" y="446"/>
                  </a:cubicBezTo>
                  <a:lnTo>
                    <a:pt x="583" y="10035"/>
                  </a:lnTo>
                  <a:cubicBezTo>
                    <a:pt x="0" y="10969"/>
                    <a:pt x="662" y="12171"/>
                    <a:pt x="1760" y="12171"/>
                  </a:cubicBezTo>
                  <a:cubicBezTo>
                    <a:pt x="1764" y="12171"/>
                    <a:pt x="1768" y="12171"/>
                    <a:pt x="1773" y="12171"/>
                  </a:cubicBezTo>
                  <a:lnTo>
                    <a:pt x="12903" y="12171"/>
                  </a:lnTo>
                  <a:cubicBezTo>
                    <a:pt x="12907" y="12171"/>
                    <a:pt x="12912" y="12171"/>
                    <a:pt x="12916" y="12171"/>
                  </a:cubicBezTo>
                  <a:cubicBezTo>
                    <a:pt x="14014" y="12171"/>
                    <a:pt x="14676" y="10969"/>
                    <a:pt x="14092" y="10035"/>
                  </a:cubicBezTo>
                  <a:lnTo>
                    <a:pt x="8137" y="446"/>
                  </a:lnTo>
                  <a:cubicBezTo>
                    <a:pt x="7956" y="149"/>
                    <a:pt x="7649" y="0"/>
                    <a:pt x="734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" name="Google Shape;460;p41"/>
            <p:cNvGrpSpPr/>
            <p:nvPr/>
          </p:nvGrpSpPr>
          <p:grpSpPr>
            <a:xfrm>
              <a:off x="575787" y="2342429"/>
              <a:ext cx="731525" cy="606957"/>
              <a:chOff x="857125" y="2195550"/>
              <a:chExt cx="367250" cy="304300"/>
            </a:xfrm>
          </p:grpSpPr>
          <p:sp>
            <p:nvSpPr>
              <p:cNvPr id="131" name="Google Shape;461;p41"/>
              <p:cNvSpPr/>
              <p:nvPr/>
            </p:nvSpPr>
            <p:spPr>
              <a:xfrm>
                <a:off x="857125" y="2195550"/>
                <a:ext cx="367250" cy="304300"/>
              </a:xfrm>
              <a:custGeom>
                <a:avLst/>
                <a:gdLst/>
                <a:ahLst/>
                <a:cxnLst/>
                <a:rect l="l" t="t" r="r" b="b"/>
                <a:pathLst>
                  <a:path w="14690" h="12172" extrusionOk="0">
                    <a:moveTo>
                      <a:pt x="7345" y="1"/>
                    </a:moveTo>
                    <a:cubicBezTo>
                      <a:pt x="7036" y="1"/>
                      <a:pt x="6727" y="149"/>
                      <a:pt x="6541" y="447"/>
                    </a:cubicBezTo>
                    <a:lnTo>
                      <a:pt x="585" y="10035"/>
                    </a:lnTo>
                    <a:cubicBezTo>
                      <a:pt x="0" y="10964"/>
                      <a:pt x="678" y="12172"/>
                      <a:pt x="1775" y="12172"/>
                    </a:cubicBezTo>
                    <a:lnTo>
                      <a:pt x="12914" y="12172"/>
                    </a:lnTo>
                    <a:cubicBezTo>
                      <a:pt x="14011" y="12172"/>
                      <a:pt x="14689" y="10964"/>
                      <a:pt x="14104" y="10035"/>
                    </a:cubicBezTo>
                    <a:lnTo>
                      <a:pt x="8148" y="447"/>
                    </a:lnTo>
                    <a:cubicBezTo>
                      <a:pt x="7962" y="149"/>
                      <a:pt x="7654" y="1"/>
                      <a:pt x="73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462;p41"/>
              <p:cNvSpPr/>
              <p:nvPr/>
            </p:nvSpPr>
            <p:spPr>
              <a:xfrm>
                <a:off x="884525" y="2216525"/>
                <a:ext cx="312425" cy="269175"/>
              </a:xfrm>
              <a:custGeom>
                <a:avLst/>
                <a:gdLst/>
                <a:ahLst/>
                <a:cxnLst/>
                <a:rect l="l" t="t" r="r" b="b"/>
                <a:pathLst>
                  <a:path w="12497" h="10767" extrusionOk="0">
                    <a:moveTo>
                      <a:pt x="6253" y="593"/>
                    </a:moveTo>
                    <a:cubicBezTo>
                      <a:pt x="6346" y="593"/>
                      <a:pt x="6430" y="648"/>
                      <a:pt x="6476" y="732"/>
                    </a:cubicBezTo>
                    <a:lnTo>
                      <a:pt x="11818" y="9707"/>
                    </a:lnTo>
                    <a:cubicBezTo>
                      <a:pt x="11874" y="9800"/>
                      <a:pt x="11874" y="9930"/>
                      <a:pt x="11818" y="10032"/>
                    </a:cubicBezTo>
                    <a:cubicBezTo>
                      <a:pt x="11772" y="10116"/>
                      <a:pt x="11679" y="10171"/>
                      <a:pt x="11586" y="10171"/>
                    </a:cubicBezTo>
                    <a:lnTo>
                      <a:pt x="911" y="10171"/>
                    </a:lnTo>
                    <a:cubicBezTo>
                      <a:pt x="818" y="10171"/>
                      <a:pt x="725" y="10116"/>
                      <a:pt x="679" y="10032"/>
                    </a:cubicBezTo>
                    <a:cubicBezTo>
                      <a:pt x="623" y="9930"/>
                      <a:pt x="623" y="9800"/>
                      <a:pt x="679" y="9707"/>
                    </a:cubicBezTo>
                    <a:lnTo>
                      <a:pt x="6021" y="732"/>
                    </a:lnTo>
                    <a:cubicBezTo>
                      <a:pt x="6067" y="648"/>
                      <a:pt x="6151" y="593"/>
                      <a:pt x="6253" y="593"/>
                    </a:cubicBezTo>
                    <a:close/>
                    <a:moveTo>
                      <a:pt x="6249" y="0"/>
                    </a:moveTo>
                    <a:cubicBezTo>
                      <a:pt x="5958" y="0"/>
                      <a:pt x="5668" y="142"/>
                      <a:pt x="5501" y="425"/>
                    </a:cubicBezTo>
                    <a:lnTo>
                      <a:pt x="168" y="9400"/>
                    </a:lnTo>
                    <a:cubicBezTo>
                      <a:pt x="0" y="9688"/>
                      <a:pt x="0" y="10032"/>
                      <a:pt x="158" y="10320"/>
                    </a:cubicBezTo>
                    <a:cubicBezTo>
                      <a:pt x="316" y="10599"/>
                      <a:pt x="604" y="10766"/>
                      <a:pt x="911" y="10766"/>
                    </a:cubicBezTo>
                    <a:lnTo>
                      <a:pt x="11586" y="10766"/>
                    </a:lnTo>
                    <a:cubicBezTo>
                      <a:pt x="11893" y="10766"/>
                      <a:pt x="12181" y="10599"/>
                      <a:pt x="12339" y="10320"/>
                    </a:cubicBezTo>
                    <a:cubicBezTo>
                      <a:pt x="12497" y="10032"/>
                      <a:pt x="12497" y="9688"/>
                      <a:pt x="12329" y="9400"/>
                    </a:cubicBezTo>
                    <a:lnTo>
                      <a:pt x="6997" y="425"/>
                    </a:lnTo>
                    <a:cubicBezTo>
                      <a:pt x="6829" y="142"/>
                      <a:pt x="6539" y="0"/>
                      <a:pt x="6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463;p41"/>
              <p:cNvSpPr/>
              <p:nvPr/>
            </p:nvSpPr>
            <p:spPr>
              <a:xfrm>
                <a:off x="1022725" y="2274075"/>
                <a:ext cx="36025" cy="12545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5018" extrusionOk="0">
                    <a:moveTo>
                      <a:pt x="725" y="0"/>
                    </a:moveTo>
                    <a:cubicBezTo>
                      <a:pt x="326" y="0"/>
                      <a:pt x="1" y="316"/>
                      <a:pt x="1" y="715"/>
                    </a:cubicBezTo>
                    <a:lnTo>
                      <a:pt x="1" y="4292"/>
                    </a:lnTo>
                    <a:cubicBezTo>
                      <a:pt x="1" y="4692"/>
                      <a:pt x="326" y="5017"/>
                      <a:pt x="725" y="5017"/>
                    </a:cubicBezTo>
                    <a:cubicBezTo>
                      <a:pt x="1115" y="5017"/>
                      <a:pt x="1441" y="4692"/>
                      <a:pt x="1441" y="4292"/>
                    </a:cubicBezTo>
                    <a:lnTo>
                      <a:pt x="1441" y="715"/>
                    </a:lnTo>
                    <a:cubicBezTo>
                      <a:pt x="1441" y="316"/>
                      <a:pt x="1115" y="0"/>
                      <a:pt x="7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464;p41"/>
              <p:cNvSpPr/>
              <p:nvPr/>
            </p:nvSpPr>
            <p:spPr>
              <a:xfrm>
                <a:off x="1022725" y="2409475"/>
                <a:ext cx="3602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757" extrusionOk="0">
                    <a:moveTo>
                      <a:pt x="725" y="1"/>
                    </a:moveTo>
                    <a:cubicBezTo>
                      <a:pt x="326" y="1"/>
                      <a:pt x="1" y="326"/>
                      <a:pt x="1" y="725"/>
                    </a:cubicBezTo>
                    <a:lnTo>
                      <a:pt x="1" y="1041"/>
                    </a:lnTo>
                    <a:cubicBezTo>
                      <a:pt x="1" y="1431"/>
                      <a:pt x="326" y="1757"/>
                      <a:pt x="725" y="1757"/>
                    </a:cubicBezTo>
                    <a:cubicBezTo>
                      <a:pt x="1115" y="1757"/>
                      <a:pt x="1441" y="1431"/>
                      <a:pt x="1441" y="1041"/>
                    </a:cubicBezTo>
                    <a:lnTo>
                      <a:pt x="1441" y="725"/>
                    </a:lnTo>
                    <a:cubicBezTo>
                      <a:pt x="1441" y="326"/>
                      <a:pt x="1115" y="1"/>
                      <a:pt x="7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5" name="Google Shape;467;p41"/>
          <p:cNvGrpSpPr/>
          <p:nvPr/>
        </p:nvGrpSpPr>
        <p:grpSpPr>
          <a:xfrm>
            <a:off x="6778517" y="720052"/>
            <a:ext cx="1657728" cy="2295177"/>
            <a:chOff x="6684733" y="813836"/>
            <a:chExt cx="1657728" cy="2295177"/>
          </a:xfrm>
        </p:grpSpPr>
        <p:sp>
          <p:nvSpPr>
            <p:cNvPr id="136" name="Google Shape;468;p41"/>
            <p:cNvSpPr/>
            <p:nvPr/>
          </p:nvSpPr>
          <p:spPr>
            <a:xfrm>
              <a:off x="8168734" y="2663365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69;p41"/>
            <p:cNvSpPr/>
            <p:nvPr/>
          </p:nvSpPr>
          <p:spPr>
            <a:xfrm>
              <a:off x="6684733" y="813836"/>
              <a:ext cx="173279" cy="179570"/>
            </a:xfrm>
            <a:custGeom>
              <a:avLst/>
              <a:gdLst/>
              <a:ahLst/>
              <a:cxnLst/>
              <a:rect l="l" t="t" r="r" b="b"/>
              <a:pathLst>
                <a:path w="3476" h="3476" extrusionOk="0">
                  <a:moveTo>
                    <a:pt x="1738" y="1"/>
                  </a:moveTo>
                  <a:cubicBezTo>
                    <a:pt x="1487" y="1"/>
                    <a:pt x="1283" y="205"/>
                    <a:pt x="1283" y="456"/>
                  </a:cubicBezTo>
                  <a:lnTo>
                    <a:pt x="1283" y="1051"/>
                  </a:lnTo>
                  <a:cubicBezTo>
                    <a:pt x="1283" y="1172"/>
                    <a:pt x="1171" y="1283"/>
                    <a:pt x="1050" y="1283"/>
                  </a:cubicBezTo>
                  <a:lnTo>
                    <a:pt x="456" y="1283"/>
                  </a:lnTo>
                  <a:cubicBezTo>
                    <a:pt x="205" y="1283"/>
                    <a:pt x="1" y="1487"/>
                    <a:pt x="1" y="1738"/>
                  </a:cubicBezTo>
                  <a:cubicBezTo>
                    <a:pt x="1" y="1989"/>
                    <a:pt x="205" y="2194"/>
                    <a:pt x="456" y="2194"/>
                  </a:cubicBezTo>
                  <a:lnTo>
                    <a:pt x="1050" y="2194"/>
                  </a:lnTo>
                  <a:cubicBezTo>
                    <a:pt x="1171" y="2194"/>
                    <a:pt x="1283" y="2296"/>
                    <a:pt x="1283" y="2426"/>
                  </a:cubicBezTo>
                  <a:lnTo>
                    <a:pt x="1283" y="3020"/>
                  </a:lnTo>
                  <a:cubicBezTo>
                    <a:pt x="1283" y="3271"/>
                    <a:pt x="1487" y="3476"/>
                    <a:pt x="1738" y="3476"/>
                  </a:cubicBezTo>
                  <a:cubicBezTo>
                    <a:pt x="1989" y="3476"/>
                    <a:pt x="2193" y="3271"/>
                    <a:pt x="2193" y="3020"/>
                  </a:cubicBezTo>
                  <a:lnTo>
                    <a:pt x="2193" y="2426"/>
                  </a:lnTo>
                  <a:cubicBezTo>
                    <a:pt x="2193" y="2296"/>
                    <a:pt x="2295" y="2194"/>
                    <a:pt x="2426" y="2194"/>
                  </a:cubicBezTo>
                  <a:lnTo>
                    <a:pt x="3020" y="2194"/>
                  </a:lnTo>
                  <a:cubicBezTo>
                    <a:pt x="3271" y="2194"/>
                    <a:pt x="3475" y="1989"/>
                    <a:pt x="3475" y="1738"/>
                  </a:cubicBezTo>
                  <a:cubicBezTo>
                    <a:pt x="3475" y="1487"/>
                    <a:pt x="3271" y="1283"/>
                    <a:pt x="3020" y="1283"/>
                  </a:cubicBezTo>
                  <a:lnTo>
                    <a:pt x="2426" y="1283"/>
                  </a:lnTo>
                  <a:cubicBezTo>
                    <a:pt x="2295" y="1283"/>
                    <a:pt x="2193" y="1172"/>
                    <a:pt x="2193" y="1051"/>
                  </a:cubicBezTo>
                  <a:lnTo>
                    <a:pt x="2193" y="456"/>
                  </a:lnTo>
                  <a:cubicBezTo>
                    <a:pt x="2193" y="205"/>
                    <a:pt x="1989" y="1"/>
                    <a:pt x="17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70;p41"/>
            <p:cNvSpPr/>
            <p:nvPr/>
          </p:nvSpPr>
          <p:spPr>
            <a:xfrm rot="1800110">
              <a:off x="7814456" y="2893151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471;p41"/>
          <p:cNvGrpSpPr/>
          <p:nvPr/>
        </p:nvGrpSpPr>
        <p:grpSpPr>
          <a:xfrm>
            <a:off x="804680" y="1576522"/>
            <a:ext cx="1108628" cy="1849010"/>
            <a:chOff x="804672" y="1486947"/>
            <a:chExt cx="1108628" cy="1849010"/>
          </a:xfrm>
        </p:grpSpPr>
        <p:sp>
          <p:nvSpPr>
            <p:cNvPr id="140" name="Google Shape;472;p41"/>
            <p:cNvSpPr/>
            <p:nvPr/>
          </p:nvSpPr>
          <p:spPr>
            <a:xfrm>
              <a:off x="981084" y="1486947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73;p41"/>
            <p:cNvSpPr/>
            <p:nvPr/>
          </p:nvSpPr>
          <p:spPr>
            <a:xfrm>
              <a:off x="1740969" y="3155922"/>
              <a:ext cx="172331" cy="180035"/>
            </a:xfrm>
            <a:custGeom>
              <a:avLst/>
              <a:gdLst/>
              <a:ahLst/>
              <a:cxnLst/>
              <a:rect l="l" t="t" r="r" b="b"/>
              <a:pathLst>
                <a:path w="3457" h="3485" extrusionOk="0">
                  <a:moveTo>
                    <a:pt x="1729" y="1"/>
                  </a:moveTo>
                  <a:cubicBezTo>
                    <a:pt x="1682" y="10"/>
                    <a:pt x="1654" y="38"/>
                    <a:pt x="1636" y="66"/>
                  </a:cubicBezTo>
                  <a:cubicBezTo>
                    <a:pt x="1301" y="688"/>
                    <a:pt x="846" y="1339"/>
                    <a:pt x="66" y="1636"/>
                  </a:cubicBezTo>
                  <a:cubicBezTo>
                    <a:pt x="38" y="1654"/>
                    <a:pt x="10" y="1673"/>
                    <a:pt x="1" y="1701"/>
                  </a:cubicBezTo>
                  <a:cubicBezTo>
                    <a:pt x="1" y="1704"/>
                    <a:pt x="1" y="1707"/>
                    <a:pt x="1" y="1710"/>
                  </a:cubicBezTo>
                  <a:lnTo>
                    <a:pt x="1" y="1719"/>
                  </a:lnTo>
                  <a:cubicBezTo>
                    <a:pt x="1" y="1729"/>
                    <a:pt x="1" y="1738"/>
                    <a:pt x="1" y="1747"/>
                  </a:cubicBezTo>
                  <a:cubicBezTo>
                    <a:pt x="1" y="1757"/>
                    <a:pt x="1" y="1766"/>
                    <a:pt x="1" y="1775"/>
                  </a:cubicBezTo>
                  <a:lnTo>
                    <a:pt x="1" y="1785"/>
                  </a:lnTo>
                  <a:cubicBezTo>
                    <a:pt x="1" y="1789"/>
                    <a:pt x="1" y="1791"/>
                    <a:pt x="1" y="1794"/>
                  </a:cubicBezTo>
                  <a:cubicBezTo>
                    <a:pt x="10" y="1822"/>
                    <a:pt x="38" y="1840"/>
                    <a:pt x="66" y="1850"/>
                  </a:cubicBezTo>
                  <a:cubicBezTo>
                    <a:pt x="846" y="2156"/>
                    <a:pt x="1301" y="2806"/>
                    <a:pt x="1636" y="3420"/>
                  </a:cubicBezTo>
                  <a:cubicBezTo>
                    <a:pt x="1654" y="3457"/>
                    <a:pt x="1682" y="3485"/>
                    <a:pt x="1729" y="3485"/>
                  </a:cubicBezTo>
                  <a:cubicBezTo>
                    <a:pt x="1766" y="3485"/>
                    <a:pt x="1803" y="3457"/>
                    <a:pt x="1822" y="3420"/>
                  </a:cubicBezTo>
                  <a:cubicBezTo>
                    <a:pt x="2156" y="2806"/>
                    <a:pt x="2611" y="2147"/>
                    <a:pt x="3382" y="1850"/>
                  </a:cubicBezTo>
                  <a:cubicBezTo>
                    <a:pt x="3410" y="1840"/>
                    <a:pt x="3438" y="1822"/>
                    <a:pt x="3457" y="1794"/>
                  </a:cubicBezTo>
                  <a:cubicBezTo>
                    <a:pt x="3457" y="1791"/>
                    <a:pt x="3457" y="1789"/>
                    <a:pt x="3457" y="1785"/>
                  </a:cubicBezTo>
                  <a:lnTo>
                    <a:pt x="3457" y="1775"/>
                  </a:lnTo>
                  <a:cubicBezTo>
                    <a:pt x="3457" y="1757"/>
                    <a:pt x="3457" y="1738"/>
                    <a:pt x="3457" y="1719"/>
                  </a:cubicBezTo>
                  <a:lnTo>
                    <a:pt x="3457" y="1710"/>
                  </a:lnTo>
                  <a:cubicBezTo>
                    <a:pt x="3457" y="1707"/>
                    <a:pt x="3457" y="1704"/>
                    <a:pt x="3457" y="1701"/>
                  </a:cubicBezTo>
                  <a:cubicBezTo>
                    <a:pt x="3438" y="1673"/>
                    <a:pt x="3410" y="1654"/>
                    <a:pt x="3382" y="1636"/>
                  </a:cubicBezTo>
                  <a:cubicBezTo>
                    <a:pt x="2611" y="1339"/>
                    <a:pt x="2156" y="688"/>
                    <a:pt x="1822" y="66"/>
                  </a:cubicBezTo>
                  <a:cubicBezTo>
                    <a:pt x="1803" y="38"/>
                    <a:pt x="1766" y="10"/>
                    <a:pt x="1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74;p41"/>
            <p:cNvSpPr/>
            <p:nvPr/>
          </p:nvSpPr>
          <p:spPr>
            <a:xfrm>
              <a:off x="804672" y="1919209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475;p41"/>
          <p:cNvGrpSpPr/>
          <p:nvPr/>
        </p:nvGrpSpPr>
        <p:grpSpPr>
          <a:xfrm flipH="1">
            <a:off x="710895" y="3564295"/>
            <a:ext cx="1371577" cy="855494"/>
            <a:chOff x="812029" y="2555452"/>
            <a:chExt cx="1371577" cy="855494"/>
          </a:xfrm>
        </p:grpSpPr>
        <p:sp>
          <p:nvSpPr>
            <p:cNvPr id="144" name="Google Shape;476;p41"/>
            <p:cNvSpPr/>
            <p:nvPr/>
          </p:nvSpPr>
          <p:spPr>
            <a:xfrm>
              <a:off x="812562" y="2556173"/>
              <a:ext cx="1371044" cy="854051"/>
            </a:xfrm>
            <a:custGeom>
              <a:avLst/>
              <a:gdLst/>
              <a:ahLst/>
              <a:cxnLst/>
              <a:rect l="l" t="t" r="r" b="b"/>
              <a:pathLst>
                <a:path w="22086" h="13612" extrusionOk="0">
                  <a:moveTo>
                    <a:pt x="12070" y="0"/>
                  </a:moveTo>
                  <a:cubicBezTo>
                    <a:pt x="11809" y="0"/>
                    <a:pt x="11596" y="205"/>
                    <a:pt x="11596" y="474"/>
                  </a:cubicBezTo>
                  <a:lnTo>
                    <a:pt x="11596" y="2918"/>
                  </a:lnTo>
                  <a:cubicBezTo>
                    <a:pt x="11596" y="2490"/>
                    <a:pt x="11252" y="2137"/>
                    <a:pt x="10815" y="2137"/>
                  </a:cubicBezTo>
                  <a:lnTo>
                    <a:pt x="6616" y="2137"/>
                  </a:lnTo>
                  <a:cubicBezTo>
                    <a:pt x="5900" y="2137"/>
                    <a:pt x="5287" y="2630"/>
                    <a:pt x="5129" y="3327"/>
                  </a:cubicBezTo>
                  <a:lnTo>
                    <a:pt x="4600" y="5686"/>
                  </a:lnTo>
                  <a:cubicBezTo>
                    <a:pt x="4507" y="6077"/>
                    <a:pt x="4191" y="6374"/>
                    <a:pt x="3791" y="6430"/>
                  </a:cubicBezTo>
                  <a:lnTo>
                    <a:pt x="1394" y="6764"/>
                  </a:lnTo>
                  <a:cubicBezTo>
                    <a:pt x="818" y="6848"/>
                    <a:pt x="382" y="7340"/>
                    <a:pt x="382" y="7926"/>
                  </a:cubicBezTo>
                  <a:lnTo>
                    <a:pt x="382" y="10118"/>
                  </a:lnTo>
                  <a:lnTo>
                    <a:pt x="354" y="10118"/>
                  </a:lnTo>
                  <a:cubicBezTo>
                    <a:pt x="159" y="10118"/>
                    <a:pt x="1" y="10276"/>
                    <a:pt x="1" y="10471"/>
                  </a:cubicBezTo>
                  <a:lnTo>
                    <a:pt x="1" y="10703"/>
                  </a:lnTo>
                  <a:cubicBezTo>
                    <a:pt x="1" y="11242"/>
                    <a:pt x="437" y="11679"/>
                    <a:pt x="967" y="11679"/>
                  </a:cubicBezTo>
                  <a:lnTo>
                    <a:pt x="2240" y="11679"/>
                  </a:lnTo>
                  <a:cubicBezTo>
                    <a:pt x="2519" y="12812"/>
                    <a:pt x="3531" y="13611"/>
                    <a:pt x="4702" y="13611"/>
                  </a:cubicBezTo>
                  <a:cubicBezTo>
                    <a:pt x="5873" y="13611"/>
                    <a:pt x="6895" y="12812"/>
                    <a:pt x="7164" y="11679"/>
                  </a:cubicBezTo>
                  <a:lnTo>
                    <a:pt x="14132" y="11679"/>
                  </a:lnTo>
                  <a:cubicBezTo>
                    <a:pt x="14411" y="12812"/>
                    <a:pt x="15424" y="13611"/>
                    <a:pt x="16594" y="13611"/>
                  </a:cubicBezTo>
                  <a:cubicBezTo>
                    <a:pt x="17765" y="13611"/>
                    <a:pt x="18787" y="12812"/>
                    <a:pt x="19056" y="11679"/>
                  </a:cubicBezTo>
                  <a:lnTo>
                    <a:pt x="21119" y="11679"/>
                  </a:lnTo>
                  <a:cubicBezTo>
                    <a:pt x="21648" y="11679"/>
                    <a:pt x="22085" y="11242"/>
                    <a:pt x="22085" y="10703"/>
                  </a:cubicBezTo>
                  <a:lnTo>
                    <a:pt x="22085" y="10471"/>
                  </a:lnTo>
                  <a:cubicBezTo>
                    <a:pt x="22085" y="10282"/>
                    <a:pt x="21927" y="10127"/>
                    <a:pt x="21739" y="10127"/>
                  </a:cubicBezTo>
                  <a:cubicBezTo>
                    <a:pt x="21734" y="10127"/>
                    <a:pt x="21728" y="10127"/>
                    <a:pt x="21723" y="10127"/>
                  </a:cubicBezTo>
                  <a:lnTo>
                    <a:pt x="21565" y="10127"/>
                  </a:lnTo>
                  <a:lnTo>
                    <a:pt x="21565" y="474"/>
                  </a:lnTo>
                  <a:cubicBezTo>
                    <a:pt x="21565" y="205"/>
                    <a:pt x="21351" y="0"/>
                    <a:pt x="2109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477;p41"/>
            <p:cNvGrpSpPr/>
            <p:nvPr/>
          </p:nvGrpSpPr>
          <p:grpSpPr>
            <a:xfrm>
              <a:off x="812029" y="2555452"/>
              <a:ext cx="1370423" cy="855494"/>
              <a:chOff x="812029" y="1940763"/>
              <a:chExt cx="1370423" cy="855494"/>
            </a:xfrm>
          </p:grpSpPr>
          <p:sp>
            <p:nvSpPr>
              <p:cNvPr id="146" name="Google Shape;478;p41"/>
              <p:cNvSpPr/>
              <p:nvPr/>
            </p:nvSpPr>
            <p:spPr>
              <a:xfrm>
                <a:off x="836239" y="2075408"/>
                <a:ext cx="1315050" cy="598752"/>
              </a:xfrm>
              <a:custGeom>
                <a:avLst/>
                <a:gdLst/>
                <a:ahLst/>
                <a:cxnLst/>
                <a:rect l="l" t="t" r="r" b="b"/>
                <a:pathLst>
                  <a:path w="21184" h="9543" extrusionOk="0">
                    <a:moveTo>
                      <a:pt x="10451" y="1"/>
                    </a:moveTo>
                    <a:cubicBezTo>
                      <a:pt x="10446" y="1"/>
                      <a:pt x="10440" y="1"/>
                      <a:pt x="10434" y="1"/>
                    </a:cubicBezTo>
                    <a:lnTo>
                      <a:pt x="6235" y="1"/>
                    </a:lnTo>
                    <a:cubicBezTo>
                      <a:pt x="6228" y="1"/>
                      <a:pt x="6222" y="1"/>
                      <a:pt x="6215" y="1"/>
                    </a:cubicBezTo>
                    <a:cubicBezTo>
                      <a:pt x="5508" y="1"/>
                      <a:pt x="4905" y="490"/>
                      <a:pt x="4748" y="1181"/>
                    </a:cubicBezTo>
                    <a:lnTo>
                      <a:pt x="4219" y="3550"/>
                    </a:lnTo>
                    <a:cubicBezTo>
                      <a:pt x="4126" y="3940"/>
                      <a:pt x="3810" y="423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1" y="5204"/>
                      <a:pt x="1" y="5789"/>
                    </a:cubicBezTo>
                    <a:lnTo>
                      <a:pt x="1" y="8836"/>
                    </a:lnTo>
                    <a:cubicBezTo>
                      <a:pt x="1" y="9227"/>
                      <a:pt x="317" y="9542"/>
                      <a:pt x="707" y="9542"/>
                    </a:cubicBezTo>
                    <a:lnTo>
                      <a:pt x="20478" y="9542"/>
                    </a:lnTo>
                    <a:cubicBezTo>
                      <a:pt x="20868" y="9542"/>
                      <a:pt x="21184" y="9227"/>
                      <a:pt x="21184" y="8836"/>
                    </a:cubicBezTo>
                    <a:lnTo>
                      <a:pt x="21184" y="4200"/>
                    </a:lnTo>
                    <a:lnTo>
                      <a:pt x="11215" y="4200"/>
                    </a:lnTo>
                    <a:lnTo>
                      <a:pt x="11215" y="781"/>
                    </a:lnTo>
                    <a:cubicBezTo>
                      <a:pt x="11215" y="350"/>
                      <a:pt x="10880" y="1"/>
                      <a:pt x="104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79;p41"/>
              <p:cNvSpPr/>
              <p:nvPr/>
            </p:nvSpPr>
            <p:spPr>
              <a:xfrm>
                <a:off x="1164443" y="2134888"/>
                <a:ext cx="287295" cy="204101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59" y="0"/>
                    </a:moveTo>
                    <a:cubicBezTo>
                      <a:pt x="966" y="0"/>
                      <a:pt x="539" y="353"/>
                      <a:pt x="455" y="837"/>
                    </a:cubicBezTo>
                    <a:lnTo>
                      <a:pt x="0" y="3252"/>
                    </a:lnTo>
                    <a:lnTo>
                      <a:pt x="4627" y="3252"/>
                    </a:lnTo>
                    <a:lnTo>
                      <a:pt x="4627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80;p41"/>
              <p:cNvSpPr/>
              <p:nvPr/>
            </p:nvSpPr>
            <p:spPr>
              <a:xfrm>
                <a:off x="925630" y="2478089"/>
                <a:ext cx="357070" cy="317916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5067" extrusionOk="0">
                    <a:moveTo>
                      <a:pt x="2883" y="1"/>
                    </a:moveTo>
                    <a:cubicBezTo>
                      <a:pt x="2557" y="1"/>
                      <a:pt x="2226" y="64"/>
                      <a:pt x="1905" y="198"/>
                    </a:cubicBezTo>
                    <a:cubicBezTo>
                      <a:pt x="614" y="737"/>
                      <a:pt x="1" y="2214"/>
                      <a:pt x="540" y="3505"/>
                    </a:cubicBezTo>
                    <a:cubicBezTo>
                      <a:pt x="946" y="4479"/>
                      <a:pt x="1890" y="5067"/>
                      <a:pt x="2884" y="5067"/>
                    </a:cubicBezTo>
                    <a:cubicBezTo>
                      <a:pt x="3208" y="5067"/>
                      <a:pt x="3538" y="5004"/>
                      <a:pt x="3856" y="4871"/>
                    </a:cubicBezTo>
                    <a:cubicBezTo>
                      <a:pt x="5139" y="4332"/>
                      <a:pt x="5752" y="2846"/>
                      <a:pt x="5213" y="1554"/>
                    </a:cubicBezTo>
                    <a:cubicBezTo>
                      <a:pt x="4808" y="583"/>
                      <a:pt x="3872" y="1"/>
                      <a:pt x="2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81;p41"/>
              <p:cNvSpPr/>
              <p:nvPr/>
            </p:nvSpPr>
            <p:spPr>
              <a:xfrm>
                <a:off x="997144" y="2556329"/>
                <a:ext cx="186977" cy="161750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78" extrusionOk="0">
                    <a:moveTo>
                      <a:pt x="1729" y="1"/>
                    </a:moveTo>
                    <a:cubicBezTo>
                      <a:pt x="577" y="1"/>
                      <a:pt x="1" y="1385"/>
                      <a:pt x="809" y="2193"/>
                    </a:cubicBezTo>
                    <a:cubicBezTo>
                      <a:pt x="1075" y="2459"/>
                      <a:pt x="1400" y="2577"/>
                      <a:pt x="1718" y="2577"/>
                    </a:cubicBezTo>
                    <a:cubicBezTo>
                      <a:pt x="2380" y="2577"/>
                      <a:pt x="3011" y="2064"/>
                      <a:pt x="3011" y="1292"/>
                    </a:cubicBezTo>
                    <a:cubicBezTo>
                      <a:pt x="3011" y="577"/>
                      <a:pt x="2435" y="1"/>
                      <a:pt x="17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82;p41"/>
              <p:cNvSpPr/>
              <p:nvPr/>
            </p:nvSpPr>
            <p:spPr>
              <a:xfrm>
                <a:off x="1071575" y="2612296"/>
                <a:ext cx="57173" cy="49441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8" extrusionOk="0">
                    <a:moveTo>
                      <a:pt x="530" y="1"/>
                    </a:moveTo>
                    <a:cubicBezTo>
                      <a:pt x="177" y="1"/>
                      <a:pt x="0" y="428"/>
                      <a:pt x="251" y="670"/>
                    </a:cubicBezTo>
                    <a:cubicBezTo>
                      <a:pt x="330" y="751"/>
                      <a:pt x="428" y="788"/>
                      <a:pt x="525" y="788"/>
                    </a:cubicBezTo>
                    <a:cubicBezTo>
                      <a:pt x="726" y="788"/>
                      <a:pt x="920" y="632"/>
                      <a:pt x="920" y="400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83;p41"/>
              <p:cNvSpPr/>
              <p:nvPr/>
            </p:nvSpPr>
            <p:spPr>
              <a:xfrm>
                <a:off x="1669071" y="2478529"/>
                <a:ext cx="346144" cy="317728"/>
              </a:xfrm>
              <a:custGeom>
                <a:avLst/>
                <a:gdLst/>
                <a:ahLst/>
                <a:cxnLst/>
                <a:rect l="l" t="t" r="r" b="b"/>
                <a:pathLst>
                  <a:path w="5576" h="5064" extrusionOk="0">
                    <a:moveTo>
                      <a:pt x="2789" y="0"/>
                    </a:moveTo>
                    <a:cubicBezTo>
                      <a:pt x="2596" y="0"/>
                      <a:pt x="2399" y="23"/>
                      <a:pt x="2203" y="70"/>
                    </a:cubicBezTo>
                    <a:cubicBezTo>
                      <a:pt x="837" y="395"/>
                      <a:pt x="1" y="1761"/>
                      <a:pt x="326" y="3117"/>
                    </a:cubicBezTo>
                    <a:cubicBezTo>
                      <a:pt x="596" y="4277"/>
                      <a:pt x="1634" y="5064"/>
                      <a:pt x="2783" y="5064"/>
                    </a:cubicBezTo>
                    <a:cubicBezTo>
                      <a:pt x="2978" y="5064"/>
                      <a:pt x="3176" y="5041"/>
                      <a:pt x="3373" y="4994"/>
                    </a:cubicBezTo>
                    <a:cubicBezTo>
                      <a:pt x="4730" y="4678"/>
                      <a:pt x="5575" y="3312"/>
                      <a:pt x="5250" y="1947"/>
                    </a:cubicBezTo>
                    <a:cubicBezTo>
                      <a:pt x="4972" y="787"/>
                      <a:pt x="3933" y="0"/>
                      <a:pt x="2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84;p41"/>
              <p:cNvSpPr/>
              <p:nvPr/>
            </p:nvSpPr>
            <p:spPr>
              <a:xfrm>
                <a:off x="1735431" y="2556329"/>
                <a:ext cx="186357" cy="161938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581" extrusionOk="0">
                    <a:moveTo>
                      <a:pt x="1719" y="1"/>
                    </a:moveTo>
                    <a:cubicBezTo>
                      <a:pt x="567" y="1"/>
                      <a:pt x="0" y="1385"/>
                      <a:pt x="808" y="2203"/>
                    </a:cubicBezTo>
                    <a:cubicBezTo>
                      <a:pt x="1069" y="2463"/>
                      <a:pt x="1390" y="2580"/>
                      <a:pt x="1705" y="2580"/>
                    </a:cubicBezTo>
                    <a:cubicBezTo>
                      <a:pt x="2366" y="2580"/>
                      <a:pt x="3001" y="2066"/>
                      <a:pt x="3001" y="1292"/>
                    </a:cubicBezTo>
                    <a:cubicBezTo>
                      <a:pt x="3001" y="577"/>
                      <a:pt x="2425" y="1"/>
                      <a:pt x="17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85;p41"/>
              <p:cNvSpPr/>
              <p:nvPr/>
            </p:nvSpPr>
            <p:spPr>
              <a:xfrm>
                <a:off x="1809242" y="2612296"/>
                <a:ext cx="57173" cy="49441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8" extrusionOk="0">
                    <a:moveTo>
                      <a:pt x="530" y="1"/>
                    </a:moveTo>
                    <a:cubicBezTo>
                      <a:pt x="177" y="1"/>
                      <a:pt x="0" y="428"/>
                      <a:pt x="251" y="670"/>
                    </a:cubicBezTo>
                    <a:cubicBezTo>
                      <a:pt x="333" y="751"/>
                      <a:pt x="432" y="788"/>
                      <a:pt x="529" y="788"/>
                    </a:cubicBezTo>
                    <a:cubicBezTo>
                      <a:pt x="730" y="788"/>
                      <a:pt x="920" y="632"/>
                      <a:pt x="920" y="400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86;p41"/>
              <p:cNvSpPr/>
              <p:nvPr/>
            </p:nvSpPr>
            <p:spPr>
              <a:xfrm>
                <a:off x="851820" y="2425135"/>
                <a:ext cx="35260" cy="88718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14" extrusionOk="0">
                    <a:moveTo>
                      <a:pt x="295" y="1"/>
                    </a:moveTo>
                    <a:cubicBezTo>
                      <a:pt x="290" y="1"/>
                      <a:pt x="285" y="1"/>
                      <a:pt x="279" y="1"/>
                    </a:cubicBezTo>
                    <a:cubicBezTo>
                      <a:pt x="121" y="1"/>
                      <a:pt x="1" y="122"/>
                      <a:pt x="1" y="280"/>
                    </a:cubicBezTo>
                    <a:lnTo>
                      <a:pt x="1" y="1125"/>
                    </a:lnTo>
                    <a:cubicBezTo>
                      <a:pt x="1" y="1283"/>
                      <a:pt x="121" y="1413"/>
                      <a:pt x="279" y="1413"/>
                    </a:cubicBezTo>
                    <a:cubicBezTo>
                      <a:pt x="437" y="1413"/>
                      <a:pt x="558" y="1283"/>
                      <a:pt x="567" y="1135"/>
                    </a:cubicBezTo>
                    <a:lnTo>
                      <a:pt x="567" y="280"/>
                    </a:lnTo>
                    <a:cubicBezTo>
                      <a:pt x="567" y="127"/>
                      <a:pt x="446" y="1"/>
                      <a:pt x="2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87;p41"/>
              <p:cNvSpPr/>
              <p:nvPr/>
            </p:nvSpPr>
            <p:spPr>
              <a:xfrm>
                <a:off x="812029" y="2576156"/>
                <a:ext cx="135019" cy="9800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62" extrusionOk="0">
                    <a:moveTo>
                      <a:pt x="363" y="1"/>
                    </a:moveTo>
                    <a:cubicBezTo>
                      <a:pt x="158" y="1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61"/>
                      <a:pt x="976" y="1561"/>
                    </a:cubicBezTo>
                    <a:lnTo>
                      <a:pt x="2175" y="1561"/>
                    </a:lnTo>
                    <a:lnTo>
                      <a:pt x="2175" y="354"/>
                    </a:lnTo>
                    <a:cubicBezTo>
                      <a:pt x="2175" y="158"/>
                      <a:pt x="2017" y="1"/>
                      <a:pt x="18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88;p41"/>
              <p:cNvSpPr/>
              <p:nvPr/>
            </p:nvSpPr>
            <p:spPr>
              <a:xfrm>
                <a:off x="2047992" y="2576156"/>
                <a:ext cx="134460" cy="98568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1561"/>
                    </a:lnTo>
                    <a:lnTo>
                      <a:pt x="1209" y="1561"/>
                    </a:lnTo>
                    <a:lnTo>
                      <a:pt x="1199" y="1571"/>
                    </a:lnTo>
                    <a:cubicBezTo>
                      <a:pt x="1738" y="1571"/>
                      <a:pt x="2166" y="1134"/>
                      <a:pt x="2166" y="595"/>
                    </a:cubicBezTo>
                    <a:lnTo>
                      <a:pt x="2166" y="354"/>
                    </a:lnTo>
                    <a:cubicBezTo>
                      <a:pt x="2166" y="158"/>
                      <a:pt x="2008" y="1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89;p41"/>
              <p:cNvSpPr/>
              <p:nvPr/>
            </p:nvSpPr>
            <p:spPr>
              <a:xfrm>
                <a:off x="2090701" y="2421119"/>
                <a:ext cx="60588" cy="10089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608" extrusionOk="0">
                    <a:moveTo>
                      <a:pt x="0" y="0"/>
                    </a:moveTo>
                    <a:lnTo>
                      <a:pt x="0" y="1607"/>
                    </a:lnTo>
                    <a:lnTo>
                      <a:pt x="976" y="1607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90;p41"/>
              <p:cNvSpPr/>
              <p:nvPr/>
            </p:nvSpPr>
            <p:spPr>
              <a:xfrm>
                <a:off x="2090701" y="2421119"/>
                <a:ext cx="60588" cy="29803"/>
              </a:xfrm>
              <a:custGeom>
                <a:avLst/>
                <a:gdLst/>
                <a:ahLst/>
                <a:cxnLst/>
                <a:rect l="l" t="t" r="r" b="b"/>
                <a:pathLst>
                  <a:path w="976" h="475" extrusionOk="0">
                    <a:moveTo>
                      <a:pt x="0" y="0"/>
                    </a:moveTo>
                    <a:lnTo>
                      <a:pt x="0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91;p41"/>
              <p:cNvSpPr/>
              <p:nvPr/>
            </p:nvSpPr>
            <p:spPr>
              <a:xfrm>
                <a:off x="1381838" y="2363396"/>
                <a:ext cx="69899" cy="33881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540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25" y="539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92;p41"/>
              <p:cNvSpPr/>
              <p:nvPr/>
            </p:nvSpPr>
            <p:spPr>
              <a:xfrm>
                <a:off x="1532997" y="1940763"/>
                <a:ext cx="618292" cy="398227"/>
              </a:xfrm>
              <a:custGeom>
                <a:avLst/>
                <a:gdLst/>
                <a:ahLst/>
                <a:cxnLst/>
                <a:rect l="l" t="t" r="r" b="b"/>
                <a:pathLst>
                  <a:path w="9960" h="6347" extrusionOk="0">
                    <a:moveTo>
                      <a:pt x="465" y="1"/>
                    </a:moveTo>
                    <a:cubicBezTo>
                      <a:pt x="204" y="1"/>
                      <a:pt x="0" y="214"/>
                      <a:pt x="0" y="474"/>
                    </a:cubicBezTo>
                    <a:lnTo>
                      <a:pt x="0" y="6346"/>
                    </a:lnTo>
                    <a:lnTo>
                      <a:pt x="9960" y="6346"/>
                    </a:lnTo>
                    <a:lnTo>
                      <a:pt x="9960" y="474"/>
                    </a:lnTo>
                    <a:cubicBezTo>
                      <a:pt x="9960" y="214"/>
                      <a:pt x="9755" y="1"/>
                      <a:pt x="9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93;p41"/>
              <p:cNvSpPr/>
              <p:nvPr/>
            </p:nvSpPr>
            <p:spPr>
              <a:xfrm>
                <a:off x="1532997" y="1940763"/>
                <a:ext cx="618292" cy="398227"/>
              </a:xfrm>
              <a:custGeom>
                <a:avLst/>
                <a:gdLst/>
                <a:ahLst/>
                <a:cxnLst/>
                <a:rect l="l" t="t" r="r" b="b"/>
                <a:pathLst>
                  <a:path w="9960" h="6347" extrusionOk="0">
                    <a:moveTo>
                      <a:pt x="465" y="1"/>
                    </a:moveTo>
                    <a:cubicBezTo>
                      <a:pt x="204" y="1"/>
                      <a:pt x="0" y="214"/>
                      <a:pt x="0" y="474"/>
                    </a:cubicBezTo>
                    <a:lnTo>
                      <a:pt x="0" y="6346"/>
                    </a:lnTo>
                    <a:lnTo>
                      <a:pt x="9960" y="6346"/>
                    </a:lnTo>
                    <a:lnTo>
                      <a:pt x="9960" y="474"/>
                    </a:lnTo>
                    <a:cubicBezTo>
                      <a:pt x="9960" y="214"/>
                      <a:pt x="9755" y="1"/>
                      <a:pt x="9486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94;p41"/>
              <p:cNvSpPr/>
              <p:nvPr/>
            </p:nvSpPr>
            <p:spPr>
              <a:xfrm>
                <a:off x="812029" y="2576156"/>
                <a:ext cx="135019" cy="9800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62" extrusionOk="0">
                    <a:moveTo>
                      <a:pt x="363" y="1"/>
                    </a:moveTo>
                    <a:cubicBezTo>
                      <a:pt x="158" y="1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61"/>
                      <a:pt x="976" y="1561"/>
                    </a:cubicBezTo>
                    <a:lnTo>
                      <a:pt x="2175" y="1561"/>
                    </a:lnTo>
                    <a:lnTo>
                      <a:pt x="2175" y="354"/>
                    </a:lnTo>
                    <a:cubicBezTo>
                      <a:pt x="2175" y="158"/>
                      <a:pt x="2017" y="1"/>
                      <a:pt x="1821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95;p41"/>
              <p:cNvSpPr/>
              <p:nvPr/>
            </p:nvSpPr>
            <p:spPr>
              <a:xfrm>
                <a:off x="2047992" y="2576156"/>
                <a:ext cx="134460" cy="98568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1561"/>
                    </a:lnTo>
                    <a:lnTo>
                      <a:pt x="1209" y="1561"/>
                    </a:lnTo>
                    <a:lnTo>
                      <a:pt x="1199" y="1571"/>
                    </a:lnTo>
                    <a:cubicBezTo>
                      <a:pt x="1738" y="1571"/>
                      <a:pt x="2166" y="1134"/>
                      <a:pt x="2166" y="595"/>
                    </a:cubicBezTo>
                    <a:lnTo>
                      <a:pt x="2166" y="354"/>
                    </a:lnTo>
                    <a:cubicBezTo>
                      <a:pt x="2166" y="158"/>
                      <a:pt x="2008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4" name="Google Shape;496;p41"/>
          <p:cNvGrpSpPr/>
          <p:nvPr/>
        </p:nvGrpSpPr>
        <p:grpSpPr>
          <a:xfrm>
            <a:off x="7247496" y="720004"/>
            <a:ext cx="1188738" cy="653796"/>
            <a:chOff x="7059209" y="1241526"/>
            <a:chExt cx="1371568" cy="749336"/>
          </a:xfrm>
        </p:grpSpPr>
        <p:sp>
          <p:nvSpPr>
            <p:cNvPr id="165" name="Google Shape;497;p41"/>
            <p:cNvSpPr/>
            <p:nvPr/>
          </p:nvSpPr>
          <p:spPr>
            <a:xfrm>
              <a:off x="7059330" y="1241821"/>
              <a:ext cx="1371447" cy="748746"/>
            </a:xfrm>
            <a:custGeom>
              <a:avLst/>
              <a:gdLst/>
              <a:ahLst/>
              <a:cxnLst/>
              <a:rect l="l" t="t" r="r" b="b"/>
              <a:pathLst>
                <a:path w="18480" h="10158" extrusionOk="0">
                  <a:moveTo>
                    <a:pt x="6030" y="0"/>
                  </a:moveTo>
                  <a:cubicBezTo>
                    <a:pt x="5659" y="0"/>
                    <a:pt x="5343" y="261"/>
                    <a:pt x="5268" y="614"/>
                  </a:cubicBezTo>
                  <a:lnTo>
                    <a:pt x="4599" y="2862"/>
                  </a:lnTo>
                  <a:cubicBezTo>
                    <a:pt x="4516" y="3252"/>
                    <a:pt x="4191" y="3550"/>
                    <a:pt x="3791" y="3605"/>
                  </a:cubicBezTo>
                  <a:lnTo>
                    <a:pt x="1394" y="3940"/>
                  </a:lnTo>
                  <a:cubicBezTo>
                    <a:pt x="818" y="4023"/>
                    <a:pt x="391" y="4516"/>
                    <a:pt x="381" y="5101"/>
                  </a:cubicBezTo>
                  <a:lnTo>
                    <a:pt x="381" y="7294"/>
                  </a:lnTo>
                  <a:lnTo>
                    <a:pt x="353" y="7294"/>
                  </a:lnTo>
                  <a:cubicBezTo>
                    <a:pt x="158" y="7294"/>
                    <a:pt x="0" y="7452"/>
                    <a:pt x="0" y="7647"/>
                  </a:cubicBezTo>
                  <a:lnTo>
                    <a:pt x="0" y="7888"/>
                  </a:lnTo>
                  <a:cubicBezTo>
                    <a:pt x="0" y="8418"/>
                    <a:pt x="437" y="8855"/>
                    <a:pt x="967" y="8855"/>
                  </a:cubicBezTo>
                  <a:lnTo>
                    <a:pt x="2620" y="8855"/>
                  </a:lnTo>
                  <a:cubicBezTo>
                    <a:pt x="3039" y="9723"/>
                    <a:pt x="3868" y="10158"/>
                    <a:pt x="4698" y="10158"/>
                  </a:cubicBezTo>
                  <a:cubicBezTo>
                    <a:pt x="5529" y="10158"/>
                    <a:pt x="6360" y="9723"/>
                    <a:pt x="6783" y="8855"/>
                  </a:cubicBezTo>
                  <a:lnTo>
                    <a:pt x="11800" y="8855"/>
                  </a:lnTo>
                  <a:cubicBezTo>
                    <a:pt x="12213" y="9723"/>
                    <a:pt x="13042" y="10158"/>
                    <a:pt x="13873" y="10158"/>
                  </a:cubicBezTo>
                  <a:cubicBezTo>
                    <a:pt x="14703" y="10158"/>
                    <a:pt x="15535" y="9723"/>
                    <a:pt x="15953" y="8855"/>
                  </a:cubicBezTo>
                  <a:lnTo>
                    <a:pt x="17514" y="8855"/>
                  </a:lnTo>
                  <a:cubicBezTo>
                    <a:pt x="18043" y="8855"/>
                    <a:pt x="18480" y="8418"/>
                    <a:pt x="18480" y="7888"/>
                  </a:cubicBezTo>
                  <a:lnTo>
                    <a:pt x="18480" y="7647"/>
                  </a:lnTo>
                  <a:cubicBezTo>
                    <a:pt x="18480" y="7452"/>
                    <a:pt x="18322" y="7294"/>
                    <a:pt x="18127" y="7294"/>
                  </a:cubicBezTo>
                  <a:lnTo>
                    <a:pt x="17978" y="7294"/>
                  </a:lnTo>
                  <a:lnTo>
                    <a:pt x="17978" y="4739"/>
                  </a:lnTo>
                  <a:cubicBezTo>
                    <a:pt x="17978" y="4423"/>
                    <a:pt x="17792" y="4135"/>
                    <a:pt x="17504" y="3995"/>
                  </a:cubicBezTo>
                  <a:lnTo>
                    <a:pt x="16213" y="3373"/>
                  </a:lnTo>
                  <a:cubicBezTo>
                    <a:pt x="15739" y="3150"/>
                    <a:pt x="15395" y="2713"/>
                    <a:pt x="15284" y="2202"/>
                  </a:cubicBezTo>
                  <a:lnTo>
                    <a:pt x="14819" y="725"/>
                  </a:lnTo>
                  <a:cubicBezTo>
                    <a:pt x="14726" y="307"/>
                    <a:pt x="14355" y="0"/>
                    <a:pt x="13927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498;p41"/>
            <p:cNvGrpSpPr/>
            <p:nvPr/>
          </p:nvGrpSpPr>
          <p:grpSpPr>
            <a:xfrm>
              <a:off x="7059209" y="1241526"/>
              <a:ext cx="1371447" cy="749336"/>
              <a:chOff x="7059209" y="539488"/>
              <a:chExt cx="1371447" cy="749336"/>
            </a:xfrm>
          </p:grpSpPr>
          <p:sp>
            <p:nvSpPr>
              <p:cNvPr id="167" name="Google Shape;499;p41"/>
              <p:cNvSpPr/>
              <p:nvPr/>
            </p:nvSpPr>
            <p:spPr>
              <a:xfrm>
                <a:off x="7088152" y="539488"/>
                <a:ext cx="1305324" cy="652776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8856" extrusionOk="0">
                    <a:moveTo>
                      <a:pt x="5640" y="1"/>
                    </a:moveTo>
                    <a:cubicBezTo>
                      <a:pt x="5269" y="1"/>
                      <a:pt x="4953" y="261"/>
                      <a:pt x="4878" y="614"/>
                    </a:cubicBezTo>
                    <a:lnTo>
                      <a:pt x="4219" y="2872"/>
                    </a:lnTo>
                    <a:cubicBezTo>
                      <a:pt x="4126" y="3262"/>
                      <a:pt x="3801" y="3550"/>
                      <a:pt x="3410" y="3606"/>
                    </a:cubicBezTo>
                    <a:lnTo>
                      <a:pt x="1013" y="3950"/>
                    </a:lnTo>
                    <a:cubicBezTo>
                      <a:pt x="428" y="4024"/>
                      <a:pt x="1" y="4526"/>
                      <a:pt x="1" y="5111"/>
                    </a:cubicBezTo>
                    <a:lnTo>
                      <a:pt x="1" y="8158"/>
                    </a:lnTo>
                    <a:cubicBezTo>
                      <a:pt x="1" y="8539"/>
                      <a:pt x="317" y="8855"/>
                      <a:pt x="707" y="8855"/>
                    </a:cubicBezTo>
                    <a:lnTo>
                      <a:pt x="16882" y="8855"/>
                    </a:lnTo>
                    <a:cubicBezTo>
                      <a:pt x="17272" y="8855"/>
                      <a:pt x="17588" y="8539"/>
                      <a:pt x="17588" y="8158"/>
                    </a:cubicBezTo>
                    <a:lnTo>
                      <a:pt x="17588" y="4749"/>
                    </a:lnTo>
                    <a:cubicBezTo>
                      <a:pt x="17588" y="4423"/>
                      <a:pt x="17402" y="4135"/>
                      <a:pt x="17114" y="3996"/>
                    </a:cubicBezTo>
                    <a:lnTo>
                      <a:pt x="15823" y="3374"/>
                    </a:lnTo>
                    <a:cubicBezTo>
                      <a:pt x="15349" y="3151"/>
                      <a:pt x="15005" y="2714"/>
                      <a:pt x="14894" y="2203"/>
                    </a:cubicBezTo>
                    <a:lnTo>
                      <a:pt x="14429" y="726"/>
                    </a:lnTo>
                    <a:cubicBezTo>
                      <a:pt x="14336" y="308"/>
                      <a:pt x="13965" y="1"/>
                      <a:pt x="135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00;p41"/>
              <p:cNvSpPr/>
              <p:nvPr/>
            </p:nvSpPr>
            <p:spPr>
              <a:xfrm>
                <a:off x="7480513" y="593591"/>
                <a:ext cx="343455" cy="206241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2798" extrusionOk="0">
                    <a:moveTo>
                      <a:pt x="1300" y="1"/>
                    </a:moveTo>
                    <a:cubicBezTo>
                      <a:pt x="890" y="1"/>
                      <a:pt x="538" y="295"/>
                      <a:pt x="446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19" y="1"/>
                    </a:lnTo>
                    <a:cubicBezTo>
                      <a:pt x="1313" y="1"/>
                      <a:pt x="1307" y="1"/>
                      <a:pt x="130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01;p41"/>
              <p:cNvSpPr/>
              <p:nvPr/>
            </p:nvSpPr>
            <p:spPr>
              <a:xfrm>
                <a:off x="7237096" y="949758"/>
                <a:ext cx="342045" cy="339066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00" extrusionOk="0">
                    <a:moveTo>
                      <a:pt x="2305" y="0"/>
                    </a:moveTo>
                    <a:cubicBezTo>
                      <a:pt x="1032" y="0"/>
                      <a:pt x="0" y="1031"/>
                      <a:pt x="0" y="2304"/>
                    </a:cubicBezTo>
                    <a:cubicBezTo>
                      <a:pt x="0" y="3568"/>
                      <a:pt x="1032" y="4599"/>
                      <a:pt x="2305" y="4599"/>
                    </a:cubicBezTo>
                    <a:cubicBezTo>
                      <a:pt x="3577" y="4599"/>
                      <a:pt x="4609" y="3568"/>
                      <a:pt x="4609" y="2304"/>
                    </a:cubicBezTo>
                    <a:cubicBezTo>
                      <a:pt x="4609" y="1031"/>
                      <a:pt x="3577" y="0"/>
                      <a:pt x="2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02;p41"/>
              <p:cNvSpPr/>
              <p:nvPr/>
            </p:nvSpPr>
            <p:spPr>
              <a:xfrm>
                <a:off x="7321179" y="1033271"/>
                <a:ext cx="173880" cy="172629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342" extrusionOk="0">
                    <a:moveTo>
                      <a:pt x="1172" y="1"/>
                    </a:moveTo>
                    <a:cubicBezTo>
                      <a:pt x="521" y="1"/>
                      <a:pt x="1" y="521"/>
                      <a:pt x="1" y="1171"/>
                    </a:cubicBezTo>
                    <a:cubicBezTo>
                      <a:pt x="1" y="1812"/>
                      <a:pt x="521" y="2342"/>
                      <a:pt x="1172" y="2342"/>
                    </a:cubicBezTo>
                    <a:cubicBezTo>
                      <a:pt x="1822" y="2342"/>
                      <a:pt x="2342" y="1812"/>
                      <a:pt x="2342" y="1171"/>
                    </a:cubicBezTo>
                    <a:cubicBezTo>
                      <a:pt x="2342" y="521"/>
                      <a:pt x="1822" y="1"/>
                      <a:pt x="11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03;p41"/>
              <p:cNvSpPr/>
              <p:nvPr/>
            </p:nvSpPr>
            <p:spPr>
              <a:xfrm>
                <a:off x="7381885" y="1092829"/>
                <a:ext cx="52468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7" extrusionOk="0">
                    <a:moveTo>
                      <a:pt x="354" y="1"/>
                    </a:moveTo>
                    <a:cubicBezTo>
                      <a:pt x="159" y="1"/>
                      <a:pt x="1" y="159"/>
                      <a:pt x="1" y="363"/>
                    </a:cubicBezTo>
                    <a:cubicBezTo>
                      <a:pt x="1" y="558"/>
                      <a:pt x="159" y="716"/>
                      <a:pt x="354" y="716"/>
                    </a:cubicBezTo>
                    <a:cubicBezTo>
                      <a:pt x="549" y="716"/>
                      <a:pt x="707" y="558"/>
                      <a:pt x="707" y="363"/>
                    </a:cubicBezTo>
                    <a:cubicBezTo>
                      <a:pt x="707" y="159"/>
                      <a:pt x="549" y="1"/>
                      <a:pt x="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04;p41"/>
              <p:cNvSpPr/>
              <p:nvPr/>
            </p:nvSpPr>
            <p:spPr>
              <a:xfrm>
                <a:off x="7106111" y="899045"/>
                <a:ext cx="42078" cy="104889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88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88" y="1422"/>
                    </a:cubicBezTo>
                    <a:cubicBezTo>
                      <a:pt x="446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46" y="1"/>
                      <a:pt x="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05;p41"/>
              <p:cNvSpPr/>
              <p:nvPr/>
            </p:nvSpPr>
            <p:spPr>
              <a:xfrm>
                <a:off x="7059209" y="1077792"/>
                <a:ext cx="161412" cy="115135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62" extrusionOk="0">
                    <a:moveTo>
                      <a:pt x="338" y="0"/>
                    </a:moveTo>
                    <a:cubicBezTo>
                      <a:pt x="150" y="0"/>
                      <a:pt x="0" y="164"/>
                      <a:pt x="0" y="354"/>
                    </a:cubicBezTo>
                    <a:lnTo>
                      <a:pt x="0" y="595"/>
                    </a:lnTo>
                    <a:cubicBezTo>
                      <a:pt x="0" y="1125"/>
                      <a:pt x="437" y="1561"/>
                      <a:pt x="967" y="1561"/>
                    </a:cubicBezTo>
                    <a:lnTo>
                      <a:pt x="2175" y="1561"/>
                    </a:lnTo>
                    <a:lnTo>
                      <a:pt x="2175" y="354"/>
                    </a:lnTo>
                    <a:cubicBezTo>
                      <a:pt x="2175" y="158"/>
                      <a:pt x="2017" y="1"/>
                      <a:pt x="1821" y="1"/>
                    </a:cubicBezTo>
                    <a:lnTo>
                      <a:pt x="353" y="1"/>
                    </a:lnTo>
                    <a:cubicBezTo>
                      <a:pt x="348" y="0"/>
                      <a:pt x="343" y="0"/>
                      <a:pt x="3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06;p41"/>
              <p:cNvSpPr/>
              <p:nvPr/>
            </p:nvSpPr>
            <p:spPr>
              <a:xfrm>
                <a:off x="8269986" y="1077129"/>
                <a:ext cx="160670" cy="115798"/>
              </a:xfrm>
              <a:custGeom>
                <a:avLst/>
                <a:gdLst/>
                <a:ahLst/>
                <a:cxnLst/>
                <a:rect l="l" t="t" r="r" b="b"/>
                <a:pathLst>
                  <a:path w="216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28" y="1570"/>
                      <a:pt x="2165" y="1134"/>
                      <a:pt x="2165" y="595"/>
                    </a:cubicBezTo>
                    <a:lnTo>
                      <a:pt x="2165" y="363"/>
                    </a:lnTo>
                    <a:cubicBezTo>
                      <a:pt x="2165" y="167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07;p41"/>
              <p:cNvSpPr/>
              <p:nvPr/>
            </p:nvSpPr>
            <p:spPr>
              <a:xfrm>
                <a:off x="8320970" y="895654"/>
                <a:ext cx="72506" cy="117862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08;p41"/>
              <p:cNvSpPr/>
              <p:nvPr/>
            </p:nvSpPr>
            <p:spPr>
              <a:xfrm>
                <a:off x="8320970" y="895654"/>
                <a:ext cx="72506" cy="35012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09;p41"/>
              <p:cNvSpPr/>
              <p:nvPr/>
            </p:nvSpPr>
            <p:spPr>
              <a:xfrm>
                <a:off x="7740405" y="827178"/>
                <a:ext cx="83563" cy="3973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25" y="539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10;p41"/>
              <p:cNvSpPr/>
              <p:nvPr/>
            </p:nvSpPr>
            <p:spPr>
              <a:xfrm>
                <a:off x="8013507" y="827178"/>
                <a:ext cx="84157" cy="39730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539" extrusionOk="0">
                    <a:moveTo>
                      <a:pt x="0" y="0"/>
                    </a:moveTo>
                    <a:lnTo>
                      <a:pt x="0" y="539"/>
                    </a:lnTo>
                    <a:lnTo>
                      <a:pt x="1133" y="539"/>
                    </a:lnTo>
                    <a:lnTo>
                      <a:pt x="1133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11;p41"/>
              <p:cNvSpPr/>
              <p:nvPr/>
            </p:nvSpPr>
            <p:spPr>
              <a:xfrm>
                <a:off x="7871465" y="592264"/>
                <a:ext cx="258631" cy="206904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07" extrusionOk="0">
                    <a:moveTo>
                      <a:pt x="0" y="0"/>
                    </a:moveTo>
                    <a:lnTo>
                      <a:pt x="0" y="2806"/>
                    </a:lnTo>
                    <a:lnTo>
                      <a:pt x="3484" y="2806"/>
                    </a:lnTo>
                    <a:lnTo>
                      <a:pt x="3131" y="521"/>
                    </a:lnTo>
                    <a:cubicBezTo>
                      <a:pt x="3075" y="223"/>
                      <a:pt x="2825" y="0"/>
                      <a:pt x="2527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12;p41"/>
              <p:cNvSpPr/>
              <p:nvPr/>
            </p:nvSpPr>
            <p:spPr>
              <a:xfrm>
                <a:off x="7917625" y="949758"/>
                <a:ext cx="342045" cy="339066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00" extrusionOk="0">
                    <a:moveTo>
                      <a:pt x="2305" y="0"/>
                    </a:moveTo>
                    <a:cubicBezTo>
                      <a:pt x="1032" y="0"/>
                      <a:pt x="1" y="1031"/>
                      <a:pt x="1" y="2304"/>
                    </a:cubicBezTo>
                    <a:cubicBezTo>
                      <a:pt x="1" y="3568"/>
                      <a:pt x="1032" y="4599"/>
                      <a:pt x="2305" y="4599"/>
                    </a:cubicBezTo>
                    <a:cubicBezTo>
                      <a:pt x="3578" y="4599"/>
                      <a:pt x="4609" y="3568"/>
                      <a:pt x="4609" y="2304"/>
                    </a:cubicBezTo>
                    <a:cubicBezTo>
                      <a:pt x="4609" y="1031"/>
                      <a:pt x="3578" y="0"/>
                      <a:pt x="2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13;p41"/>
              <p:cNvSpPr/>
              <p:nvPr/>
            </p:nvSpPr>
            <p:spPr>
              <a:xfrm>
                <a:off x="8001782" y="1033271"/>
                <a:ext cx="173806" cy="172629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342" extrusionOk="0">
                    <a:moveTo>
                      <a:pt x="1171" y="1"/>
                    </a:moveTo>
                    <a:cubicBezTo>
                      <a:pt x="530" y="1"/>
                      <a:pt x="0" y="521"/>
                      <a:pt x="0" y="1171"/>
                    </a:cubicBezTo>
                    <a:cubicBezTo>
                      <a:pt x="0" y="1812"/>
                      <a:pt x="530" y="2342"/>
                      <a:pt x="1171" y="2342"/>
                    </a:cubicBezTo>
                    <a:cubicBezTo>
                      <a:pt x="1821" y="2342"/>
                      <a:pt x="2341" y="1812"/>
                      <a:pt x="2341" y="1171"/>
                    </a:cubicBezTo>
                    <a:cubicBezTo>
                      <a:pt x="2341" y="521"/>
                      <a:pt x="1821" y="1"/>
                      <a:pt x="11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14;p41"/>
              <p:cNvSpPr/>
              <p:nvPr/>
            </p:nvSpPr>
            <p:spPr>
              <a:xfrm>
                <a:off x="8062413" y="1092829"/>
                <a:ext cx="52468" cy="528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7" extrusionOk="0">
                    <a:moveTo>
                      <a:pt x="354" y="1"/>
                    </a:moveTo>
                    <a:cubicBezTo>
                      <a:pt x="159" y="1"/>
                      <a:pt x="1" y="159"/>
                      <a:pt x="1" y="363"/>
                    </a:cubicBezTo>
                    <a:cubicBezTo>
                      <a:pt x="1" y="558"/>
                      <a:pt x="159" y="716"/>
                      <a:pt x="354" y="716"/>
                    </a:cubicBezTo>
                    <a:cubicBezTo>
                      <a:pt x="549" y="716"/>
                      <a:pt x="707" y="558"/>
                      <a:pt x="707" y="363"/>
                    </a:cubicBezTo>
                    <a:cubicBezTo>
                      <a:pt x="707" y="159"/>
                      <a:pt x="549" y="1"/>
                      <a:pt x="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15;p41"/>
              <p:cNvSpPr/>
              <p:nvPr/>
            </p:nvSpPr>
            <p:spPr>
              <a:xfrm>
                <a:off x="7059209" y="1077792"/>
                <a:ext cx="161412" cy="115135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62" extrusionOk="0">
                    <a:moveTo>
                      <a:pt x="338" y="0"/>
                    </a:moveTo>
                    <a:cubicBezTo>
                      <a:pt x="150" y="0"/>
                      <a:pt x="0" y="164"/>
                      <a:pt x="0" y="354"/>
                    </a:cubicBezTo>
                    <a:lnTo>
                      <a:pt x="0" y="595"/>
                    </a:lnTo>
                    <a:cubicBezTo>
                      <a:pt x="0" y="1125"/>
                      <a:pt x="437" y="1561"/>
                      <a:pt x="967" y="1561"/>
                    </a:cubicBezTo>
                    <a:lnTo>
                      <a:pt x="2175" y="1561"/>
                    </a:lnTo>
                    <a:lnTo>
                      <a:pt x="2175" y="354"/>
                    </a:lnTo>
                    <a:cubicBezTo>
                      <a:pt x="2175" y="158"/>
                      <a:pt x="2017" y="1"/>
                      <a:pt x="1821" y="1"/>
                    </a:cubicBezTo>
                    <a:lnTo>
                      <a:pt x="353" y="1"/>
                    </a:lnTo>
                    <a:cubicBezTo>
                      <a:pt x="348" y="0"/>
                      <a:pt x="343" y="0"/>
                      <a:pt x="338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16;p41"/>
              <p:cNvSpPr/>
              <p:nvPr/>
            </p:nvSpPr>
            <p:spPr>
              <a:xfrm>
                <a:off x="8269986" y="1077792"/>
                <a:ext cx="160670" cy="115798"/>
              </a:xfrm>
              <a:custGeom>
                <a:avLst/>
                <a:gdLst/>
                <a:ahLst/>
                <a:cxnLst/>
                <a:rect l="l" t="t" r="r" b="b"/>
                <a:pathLst>
                  <a:path w="216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28" y="1570"/>
                      <a:pt x="2165" y="1134"/>
                      <a:pt x="2165" y="595"/>
                    </a:cubicBezTo>
                    <a:lnTo>
                      <a:pt x="2165" y="363"/>
                    </a:lnTo>
                    <a:cubicBezTo>
                      <a:pt x="2165" y="167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5" name="Google Shape;517;p41"/>
          <p:cNvGrpSpPr/>
          <p:nvPr/>
        </p:nvGrpSpPr>
        <p:grpSpPr>
          <a:xfrm rot="600180">
            <a:off x="7476007" y="1703459"/>
            <a:ext cx="731687" cy="730465"/>
            <a:chOff x="7379150" y="2617970"/>
            <a:chExt cx="731686" cy="730464"/>
          </a:xfrm>
        </p:grpSpPr>
        <p:sp>
          <p:nvSpPr>
            <p:cNvPr id="186" name="Google Shape;518;p41"/>
            <p:cNvSpPr/>
            <p:nvPr/>
          </p:nvSpPr>
          <p:spPr>
            <a:xfrm>
              <a:off x="7379150" y="2617996"/>
              <a:ext cx="730494" cy="730412"/>
            </a:xfrm>
            <a:custGeom>
              <a:avLst/>
              <a:gdLst/>
              <a:ahLst/>
              <a:cxnLst/>
              <a:rect l="l" t="t" r="r" b="b"/>
              <a:pathLst>
                <a:path w="14411" h="14245" extrusionOk="0">
                  <a:moveTo>
                    <a:pt x="7285" y="0"/>
                  </a:moveTo>
                  <a:cubicBezTo>
                    <a:pt x="7072" y="0"/>
                    <a:pt x="6859" y="82"/>
                    <a:pt x="6699" y="247"/>
                  </a:cubicBezTo>
                  <a:lnTo>
                    <a:pt x="335" y="6444"/>
                  </a:lnTo>
                  <a:cubicBezTo>
                    <a:pt x="0" y="6769"/>
                    <a:pt x="0" y="7308"/>
                    <a:pt x="326" y="7642"/>
                  </a:cubicBezTo>
                  <a:lnTo>
                    <a:pt x="6532" y="13988"/>
                  </a:lnTo>
                  <a:cubicBezTo>
                    <a:pt x="6698" y="14159"/>
                    <a:pt x="6917" y="14245"/>
                    <a:pt x="7137" y="14245"/>
                  </a:cubicBezTo>
                  <a:cubicBezTo>
                    <a:pt x="7347" y="14245"/>
                    <a:pt x="7557" y="14166"/>
                    <a:pt x="7721" y="14006"/>
                  </a:cubicBezTo>
                  <a:lnTo>
                    <a:pt x="14076" y="7800"/>
                  </a:lnTo>
                  <a:cubicBezTo>
                    <a:pt x="14411" y="7475"/>
                    <a:pt x="14411" y="6945"/>
                    <a:pt x="14085" y="6611"/>
                  </a:cubicBezTo>
                  <a:lnTo>
                    <a:pt x="7888" y="256"/>
                  </a:lnTo>
                  <a:cubicBezTo>
                    <a:pt x="7724" y="86"/>
                    <a:pt x="7504" y="0"/>
                    <a:pt x="7285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" name="Google Shape;519;p41"/>
            <p:cNvGrpSpPr/>
            <p:nvPr/>
          </p:nvGrpSpPr>
          <p:grpSpPr>
            <a:xfrm>
              <a:off x="7380342" y="2617970"/>
              <a:ext cx="730494" cy="730464"/>
              <a:chOff x="3378200" y="2169525"/>
              <a:chExt cx="360275" cy="356150"/>
            </a:xfrm>
          </p:grpSpPr>
          <p:sp>
            <p:nvSpPr>
              <p:cNvPr id="188" name="Google Shape;520;p41"/>
              <p:cNvSpPr/>
              <p:nvPr/>
            </p:nvSpPr>
            <p:spPr>
              <a:xfrm>
                <a:off x="3378200" y="2169525"/>
                <a:ext cx="360275" cy="356150"/>
              </a:xfrm>
              <a:custGeom>
                <a:avLst/>
                <a:gdLst/>
                <a:ahLst/>
                <a:cxnLst/>
                <a:rect l="l" t="t" r="r" b="b"/>
                <a:pathLst>
                  <a:path w="14411" h="14246" extrusionOk="0">
                    <a:moveTo>
                      <a:pt x="7283" y="0"/>
                    </a:moveTo>
                    <a:cubicBezTo>
                      <a:pt x="7070" y="0"/>
                      <a:pt x="6856" y="81"/>
                      <a:pt x="6690" y="243"/>
                    </a:cubicBezTo>
                    <a:lnTo>
                      <a:pt x="335" y="6449"/>
                    </a:lnTo>
                    <a:cubicBezTo>
                      <a:pt x="0" y="6774"/>
                      <a:pt x="0" y="7304"/>
                      <a:pt x="325" y="7638"/>
                    </a:cubicBezTo>
                    <a:lnTo>
                      <a:pt x="6522" y="13993"/>
                    </a:lnTo>
                    <a:cubicBezTo>
                      <a:pt x="6686" y="14162"/>
                      <a:pt x="6904" y="14245"/>
                      <a:pt x="7123" y="14245"/>
                    </a:cubicBezTo>
                    <a:cubicBezTo>
                      <a:pt x="7338" y="14245"/>
                      <a:pt x="7555" y="14164"/>
                      <a:pt x="7721" y="14002"/>
                    </a:cubicBezTo>
                    <a:lnTo>
                      <a:pt x="14067" y="7796"/>
                    </a:lnTo>
                    <a:cubicBezTo>
                      <a:pt x="14401" y="7471"/>
                      <a:pt x="14410" y="6941"/>
                      <a:pt x="14085" y="6607"/>
                    </a:cubicBezTo>
                    <a:lnTo>
                      <a:pt x="7879" y="252"/>
                    </a:lnTo>
                    <a:cubicBezTo>
                      <a:pt x="7715" y="84"/>
                      <a:pt x="7500" y="0"/>
                      <a:pt x="72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21;p41"/>
              <p:cNvSpPr/>
              <p:nvPr/>
            </p:nvSpPr>
            <p:spPr>
              <a:xfrm>
                <a:off x="3410725" y="2202725"/>
                <a:ext cx="295225" cy="2899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11598" extrusionOk="0">
                    <a:moveTo>
                      <a:pt x="5965" y="318"/>
                    </a:moveTo>
                    <a:cubicBezTo>
                      <a:pt x="6141" y="318"/>
                      <a:pt x="6318" y="392"/>
                      <a:pt x="6439" y="522"/>
                    </a:cubicBezTo>
                    <a:lnTo>
                      <a:pt x="11196" y="5372"/>
                    </a:lnTo>
                    <a:cubicBezTo>
                      <a:pt x="11456" y="5641"/>
                      <a:pt x="11446" y="6078"/>
                      <a:pt x="11177" y="6338"/>
                    </a:cubicBezTo>
                    <a:lnTo>
                      <a:pt x="6327" y="11076"/>
                    </a:lnTo>
                    <a:cubicBezTo>
                      <a:pt x="6195" y="11204"/>
                      <a:pt x="6024" y="11267"/>
                      <a:pt x="5853" y="11267"/>
                    </a:cubicBezTo>
                    <a:cubicBezTo>
                      <a:pt x="5676" y="11267"/>
                      <a:pt x="5498" y="11200"/>
                      <a:pt x="5361" y="11067"/>
                    </a:cubicBezTo>
                    <a:lnTo>
                      <a:pt x="622" y="6217"/>
                    </a:lnTo>
                    <a:cubicBezTo>
                      <a:pt x="362" y="5948"/>
                      <a:pt x="362" y="5511"/>
                      <a:pt x="632" y="5251"/>
                    </a:cubicBezTo>
                    <a:lnTo>
                      <a:pt x="5482" y="513"/>
                    </a:lnTo>
                    <a:cubicBezTo>
                      <a:pt x="5612" y="383"/>
                      <a:pt x="5788" y="318"/>
                      <a:pt x="5965" y="318"/>
                    </a:cubicBezTo>
                    <a:close/>
                    <a:moveTo>
                      <a:pt x="5956" y="1"/>
                    </a:moveTo>
                    <a:cubicBezTo>
                      <a:pt x="5705" y="1"/>
                      <a:pt x="5455" y="94"/>
                      <a:pt x="5259" y="281"/>
                    </a:cubicBezTo>
                    <a:lnTo>
                      <a:pt x="400" y="5019"/>
                    </a:lnTo>
                    <a:cubicBezTo>
                      <a:pt x="0" y="5409"/>
                      <a:pt x="0" y="6041"/>
                      <a:pt x="390" y="6440"/>
                    </a:cubicBezTo>
                    <a:lnTo>
                      <a:pt x="5129" y="11299"/>
                    </a:lnTo>
                    <a:cubicBezTo>
                      <a:pt x="5314" y="11485"/>
                      <a:pt x="5565" y="11597"/>
                      <a:pt x="5835" y="11597"/>
                    </a:cubicBezTo>
                    <a:cubicBezTo>
                      <a:pt x="5845" y="11597"/>
                      <a:pt x="5856" y="11597"/>
                      <a:pt x="5866" y="11597"/>
                    </a:cubicBezTo>
                    <a:cubicBezTo>
                      <a:pt x="6123" y="11597"/>
                      <a:pt x="6363" y="11487"/>
                      <a:pt x="6550" y="11309"/>
                    </a:cubicBezTo>
                    <a:lnTo>
                      <a:pt x="11400" y="6570"/>
                    </a:lnTo>
                    <a:cubicBezTo>
                      <a:pt x="11799" y="6180"/>
                      <a:pt x="11809" y="5548"/>
                      <a:pt x="11418" y="5149"/>
                    </a:cubicBezTo>
                    <a:lnTo>
                      <a:pt x="6680" y="299"/>
                    </a:lnTo>
                    <a:cubicBezTo>
                      <a:pt x="6477" y="100"/>
                      <a:pt x="6216" y="1"/>
                      <a:pt x="59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22;p41"/>
              <p:cNvSpPr/>
              <p:nvPr/>
            </p:nvSpPr>
            <p:spPr>
              <a:xfrm>
                <a:off x="3511050" y="2249900"/>
                <a:ext cx="369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6607" extrusionOk="0">
                    <a:moveTo>
                      <a:pt x="763" y="1"/>
                    </a:moveTo>
                    <a:lnTo>
                      <a:pt x="744" y="2036"/>
                    </a:lnTo>
                    <a:lnTo>
                      <a:pt x="38" y="3717"/>
                    </a:lnTo>
                    <a:lnTo>
                      <a:pt x="1" y="6597"/>
                    </a:lnTo>
                    <a:lnTo>
                      <a:pt x="707" y="6607"/>
                    </a:lnTo>
                    <a:lnTo>
                      <a:pt x="744" y="3857"/>
                    </a:lnTo>
                    <a:lnTo>
                      <a:pt x="1450" y="2184"/>
                    </a:lnTo>
                    <a:lnTo>
                      <a:pt x="1478" y="10"/>
                    </a:lnTo>
                    <a:lnTo>
                      <a:pt x="7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23;p41"/>
              <p:cNvSpPr/>
              <p:nvPr/>
            </p:nvSpPr>
            <p:spPr>
              <a:xfrm>
                <a:off x="3570750" y="2250600"/>
                <a:ext cx="34400" cy="169825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6793" extrusionOk="0">
                    <a:moveTo>
                      <a:pt x="28" y="1"/>
                    </a:moveTo>
                    <a:lnTo>
                      <a:pt x="0" y="2165"/>
                    </a:lnTo>
                    <a:lnTo>
                      <a:pt x="669" y="3856"/>
                    </a:lnTo>
                    <a:lnTo>
                      <a:pt x="632" y="6783"/>
                    </a:lnTo>
                    <a:lnTo>
                      <a:pt x="1338" y="6792"/>
                    </a:lnTo>
                    <a:lnTo>
                      <a:pt x="1375" y="3726"/>
                    </a:lnTo>
                    <a:lnTo>
                      <a:pt x="707" y="203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2" name="Google Shape;524;p41"/>
          <p:cNvGrpSpPr/>
          <p:nvPr/>
        </p:nvGrpSpPr>
        <p:grpSpPr>
          <a:xfrm rot="600120">
            <a:off x="1257259" y="1779003"/>
            <a:ext cx="729890" cy="636731"/>
            <a:chOff x="654403" y="3686935"/>
            <a:chExt cx="729818" cy="636668"/>
          </a:xfrm>
        </p:grpSpPr>
        <p:sp>
          <p:nvSpPr>
            <p:cNvPr id="193" name="Google Shape;525;p41"/>
            <p:cNvSpPr/>
            <p:nvPr/>
          </p:nvSpPr>
          <p:spPr>
            <a:xfrm>
              <a:off x="654403" y="3686935"/>
              <a:ext cx="729818" cy="636668"/>
            </a:xfrm>
            <a:custGeom>
              <a:avLst/>
              <a:gdLst/>
              <a:ahLst/>
              <a:cxnLst/>
              <a:rect l="l" t="t" r="r" b="b"/>
              <a:pathLst>
                <a:path w="16047" h="14077" extrusionOk="0">
                  <a:moveTo>
                    <a:pt x="4498" y="1"/>
                  </a:moveTo>
                  <a:cubicBezTo>
                    <a:pt x="4163" y="1"/>
                    <a:pt x="3856" y="177"/>
                    <a:pt x="3689" y="465"/>
                  </a:cubicBezTo>
                  <a:lnTo>
                    <a:pt x="168" y="6569"/>
                  </a:lnTo>
                  <a:cubicBezTo>
                    <a:pt x="1" y="6857"/>
                    <a:pt x="1" y="7210"/>
                    <a:pt x="168" y="7498"/>
                  </a:cubicBezTo>
                  <a:lnTo>
                    <a:pt x="3689" y="13612"/>
                  </a:lnTo>
                  <a:cubicBezTo>
                    <a:pt x="3856" y="13891"/>
                    <a:pt x="4163" y="14076"/>
                    <a:pt x="4498" y="14076"/>
                  </a:cubicBezTo>
                  <a:lnTo>
                    <a:pt x="11549" y="14076"/>
                  </a:lnTo>
                  <a:cubicBezTo>
                    <a:pt x="11884" y="14076"/>
                    <a:pt x="12190" y="13891"/>
                    <a:pt x="12358" y="13612"/>
                  </a:cubicBezTo>
                  <a:lnTo>
                    <a:pt x="15879" y="7498"/>
                  </a:lnTo>
                  <a:cubicBezTo>
                    <a:pt x="16046" y="7210"/>
                    <a:pt x="16046" y="6857"/>
                    <a:pt x="15879" y="6569"/>
                  </a:cubicBezTo>
                  <a:lnTo>
                    <a:pt x="12358" y="465"/>
                  </a:lnTo>
                  <a:cubicBezTo>
                    <a:pt x="12190" y="177"/>
                    <a:pt x="11884" y="1"/>
                    <a:pt x="11549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" name="Google Shape;526;p41"/>
            <p:cNvGrpSpPr/>
            <p:nvPr/>
          </p:nvGrpSpPr>
          <p:grpSpPr>
            <a:xfrm>
              <a:off x="654403" y="3686935"/>
              <a:ext cx="729818" cy="636668"/>
              <a:chOff x="5672100" y="2171625"/>
              <a:chExt cx="401175" cy="351925"/>
            </a:xfrm>
          </p:grpSpPr>
          <p:sp>
            <p:nvSpPr>
              <p:cNvPr id="195" name="Google Shape;527;p41"/>
              <p:cNvSpPr/>
              <p:nvPr/>
            </p:nvSpPr>
            <p:spPr>
              <a:xfrm>
                <a:off x="5672100" y="2171625"/>
                <a:ext cx="401175" cy="351925"/>
              </a:xfrm>
              <a:custGeom>
                <a:avLst/>
                <a:gdLst/>
                <a:ahLst/>
                <a:cxnLst/>
                <a:rect l="l" t="t" r="r" b="b"/>
                <a:pathLst>
                  <a:path w="16047" h="14077" extrusionOk="0">
                    <a:moveTo>
                      <a:pt x="4498" y="1"/>
                    </a:moveTo>
                    <a:cubicBezTo>
                      <a:pt x="4163" y="1"/>
                      <a:pt x="3857" y="177"/>
                      <a:pt x="3689" y="465"/>
                    </a:cubicBezTo>
                    <a:lnTo>
                      <a:pt x="168" y="6579"/>
                    </a:lnTo>
                    <a:cubicBezTo>
                      <a:pt x="1" y="6867"/>
                      <a:pt x="1" y="7220"/>
                      <a:pt x="168" y="7508"/>
                    </a:cubicBezTo>
                    <a:lnTo>
                      <a:pt x="3689" y="13612"/>
                    </a:lnTo>
                    <a:cubicBezTo>
                      <a:pt x="3857" y="13900"/>
                      <a:pt x="4163" y="14076"/>
                      <a:pt x="4498" y="14076"/>
                    </a:cubicBezTo>
                    <a:lnTo>
                      <a:pt x="11549" y="14076"/>
                    </a:lnTo>
                    <a:cubicBezTo>
                      <a:pt x="11875" y="14076"/>
                      <a:pt x="12191" y="13900"/>
                      <a:pt x="12348" y="13612"/>
                    </a:cubicBezTo>
                    <a:lnTo>
                      <a:pt x="15879" y="7508"/>
                    </a:lnTo>
                    <a:cubicBezTo>
                      <a:pt x="16046" y="7220"/>
                      <a:pt x="16046" y="6867"/>
                      <a:pt x="15879" y="6579"/>
                    </a:cubicBezTo>
                    <a:lnTo>
                      <a:pt x="12348" y="465"/>
                    </a:lnTo>
                    <a:cubicBezTo>
                      <a:pt x="12191" y="177"/>
                      <a:pt x="11875" y="1"/>
                      <a:pt x="115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28;p41"/>
              <p:cNvSpPr/>
              <p:nvPr/>
            </p:nvSpPr>
            <p:spPr>
              <a:xfrm>
                <a:off x="5738550" y="2301875"/>
                <a:ext cx="51575" cy="82375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3295" extrusionOk="0">
                    <a:moveTo>
                      <a:pt x="1010" y="0"/>
                    </a:moveTo>
                    <a:cubicBezTo>
                      <a:pt x="759" y="0"/>
                      <a:pt x="518" y="83"/>
                      <a:pt x="316" y="226"/>
                    </a:cubicBezTo>
                    <a:cubicBezTo>
                      <a:pt x="130" y="375"/>
                      <a:pt x="19" y="616"/>
                      <a:pt x="37" y="858"/>
                    </a:cubicBezTo>
                    <a:cubicBezTo>
                      <a:pt x="28" y="1053"/>
                      <a:pt x="93" y="1248"/>
                      <a:pt x="214" y="1406"/>
                    </a:cubicBezTo>
                    <a:cubicBezTo>
                      <a:pt x="381" y="1592"/>
                      <a:pt x="595" y="1731"/>
                      <a:pt x="827" y="1805"/>
                    </a:cubicBezTo>
                    <a:cubicBezTo>
                      <a:pt x="1031" y="1880"/>
                      <a:pt x="1226" y="1973"/>
                      <a:pt x="1394" y="2103"/>
                    </a:cubicBezTo>
                    <a:cubicBezTo>
                      <a:pt x="1487" y="2177"/>
                      <a:pt x="1533" y="2289"/>
                      <a:pt x="1533" y="2409"/>
                    </a:cubicBezTo>
                    <a:cubicBezTo>
                      <a:pt x="1533" y="2530"/>
                      <a:pt x="1487" y="2651"/>
                      <a:pt x="1384" y="2734"/>
                    </a:cubicBezTo>
                    <a:cubicBezTo>
                      <a:pt x="1266" y="2806"/>
                      <a:pt x="1133" y="2850"/>
                      <a:pt x="993" y="2850"/>
                    </a:cubicBezTo>
                    <a:cubicBezTo>
                      <a:pt x="969" y="2850"/>
                      <a:pt x="945" y="2849"/>
                      <a:pt x="920" y="2846"/>
                    </a:cubicBezTo>
                    <a:cubicBezTo>
                      <a:pt x="771" y="2846"/>
                      <a:pt x="613" y="2827"/>
                      <a:pt x="465" y="2790"/>
                    </a:cubicBezTo>
                    <a:cubicBezTo>
                      <a:pt x="307" y="2753"/>
                      <a:pt x="149" y="2697"/>
                      <a:pt x="0" y="2623"/>
                    </a:cubicBezTo>
                    <a:lnTo>
                      <a:pt x="0" y="3125"/>
                    </a:lnTo>
                    <a:cubicBezTo>
                      <a:pt x="259" y="3237"/>
                      <a:pt x="542" y="3293"/>
                      <a:pt x="826" y="3293"/>
                    </a:cubicBezTo>
                    <a:cubicBezTo>
                      <a:pt x="848" y="3293"/>
                      <a:pt x="870" y="3293"/>
                      <a:pt x="892" y="3292"/>
                    </a:cubicBezTo>
                    <a:cubicBezTo>
                      <a:pt x="917" y="3294"/>
                      <a:pt x="942" y="3294"/>
                      <a:pt x="968" y="3294"/>
                    </a:cubicBezTo>
                    <a:cubicBezTo>
                      <a:pt x="1241" y="3294"/>
                      <a:pt x="1516" y="3203"/>
                      <a:pt x="1737" y="3050"/>
                    </a:cubicBezTo>
                    <a:cubicBezTo>
                      <a:pt x="1942" y="2883"/>
                      <a:pt x="2063" y="2632"/>
                      <a:pt x="2053" y="2381"/>
                    </a:cubicBezTo>
                    <a:cubicBezTo>
                      <a:pt x="2053" y="2251"/>
                      <a:pt x="2035" y="2121"/>
                      <a:pt x="1979" y="2001"/>
                    </a:cubicBezTo>
                    <a:cubicBezTo>
                      <a:pt x="1923" y="1889"/>
                      <a:pt x="1840" y="1787"/>
                      <a:pt x="1737" y="1713"/>
                    </a:cubicBezTo>
                    <a:cubicBezTo>
                      <a:pt x="1580" y="1601"/>
                      <a:pt x="1403" y="1508"/>
                      <a:pt x="1226" y="1443"/>
                    </a:cubicBezTo>
                    <a:cubicBezTo>
                      <a:pt x="1069" y="1387"/>
                      <a:pt x="929" y="1313"/>
                      <a:pt x="790" y="1239"/>
                    </a:cubicBezTo>
                    <a:cubicBezTo>
                      <a:pt x="715" y="1192"/>
                      <a:pt x="660" y="1136"/>
                      <a:pt x="613" y="1062"/>
                    </a:cubicBezTo>
                    <a:cubicBezTo>
                      <a:pt x="576" y="997"/>
                      <a:pt x="558" y="932"/>
                      <a:pt x="567" y="858"/>
                    </a:cubicBezTo>
                    <a:cubicBezTo>
                      <a:pt x="558" y="737"/>
                      <a:pt x="604" y="635"/>
                      <a:pt x="697" y="560"/>
                    </a:cubicBezTo>
                    <a:cubicBezTo>
                      <a:pt x="797" y="485"/>
                      <a:pt x="913" y="448"/>
                      <a:pt x="1036" y="448"/>
                    </a:cubicBezTo>
                    <a:cubicBezTo>
                      <a:pt x="1050" y="448"/>
                      <a:pt x="1064" y="448"/>
                      <a:pt x="1078" y="449"/>
                    </a:cubicBezTo>
                    <a:cubicBezTo>
                      <a:pt x="1338" y="458"/>
                      <a:pt x="1598" y="514"/>
                      <a:pt x="1840" y="625"/>
                    </a:cubicBezTo>
                    <a:lnTo>
                      <a:pt x="1998" y="198"/>
                    </a:lnTo>
                    <a:cubicBezTo>
                      <a:pt x="1710" y="68"/>
                      <a:pt x="1394" y="3"/>
                      <a:pt x="1087" y="3"/>
                    </a:cubicBezTo>
                    <a:cubicBezTo>
                      <a:pt x="1061" y="1"/>
                      <a:pt x="1036" y="0"/>
                      <a:pt x="10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29;p41"/>
              <p:cNvSpPr/>
              <p:nvPr/>
            </p:nvSpPr>
            <p:spPr>
              <a:xfrm>
                <a:off x="5796375" y="2302875"/>
                <a:ext cx="59950" cy="8015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3206" extrusionOk="0">
                    <a:moveTo>
                      <a:pt x="1" y="0"/>
                    </a:moveTo>
                    <a:lnTo>
                      <a:pt x="1" y="455"/>
                    </a:lnTo>
                    <a:lnTo>
                      <a:pt x="939" y="455"/>
                    </a:lnTo>
                    <a:lnTo>
                      <a:pt x="939" y="3205"/>
                    </a:lnTo>
                    <a:lnTo>
                      <a:pt x="1459" y="3205"/>
                    </a:lnTo>
                    <a:lnTo>
                      <a:pt x="1459" y="455"/>
                    </a:lnTo>
                    <a:lnTo>
                      <a:pt x="2398" y="455"/>
                    </a:lnTo>
                    <a:lnTo>
                      <a:pt x="239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30;p41"/>
              <p:cNvSpPr/>
              <p:nvPr/>
            </p:nvSpPr>
            <p:spPr>
              <a:xfrm>
                <a:off x="5864675" y="2301925"/>
                <a:ext cx="75025" cy="82250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3290" extrusionOk="0">
                    <a:moveTo>
                      <a:pt x="1563" y="436"/>
                    </a:moveTo>
                    <a:cubicBezTo>
                      <a:pt x="1812" y="436"/>
                      <a:pt x="2047" y="546"/>
                      <a:pt x="2202" y="744"/>
                    </a:cubicBezTo>
                    <a:cubicBezTo>
                      <a:pt x="2360" y="939"/>
                      <a:pt x="2434" y="1237"/>
                      <a:pt x="2434" y="1636"/>
                    </a:cubicBezTo>
                    <a:cubicBezTo>
                      <a:pt x="2434" y="2036"/>
                      <a:pt x="2360" y="2342"/>
                      <a:pt x="2202" y="2537"/>
                    </a:cubicBezTo>
                    <a:cubicBezTo>
                      <a:pt x="2012" y="2742"/>
                      <a:pt x="1756" y="2844"/>
                      <a:pt x="1501" y="2844"/>
                    </a:cubicBezTo>
                    <a:cubicBezTo>
                      <a:pt x="1245" y="2844"/>
                      <a:pt x="990" y="2742"/>
                      <a:pt x="799" y="2537"/>
                    </a:cubicBezTo>
                    <a:cubicBezTo>
                      <a:pt x="641" y="2333"/>
                      <a:pt x="567" y="2036"/>
                      <a:pt x="567" y="1645"/>
                    </a:cubicBezTo>
                    <a:lnTo>
                      <a:pt x="557" y="1645"/>
                    </a:lnTo>
                    <a:cubicBezTo>
                      <a:pt x="557" y="1255"/>
                      <a:pt x="641" y="949"/>
                      <a:pt x="799" y="744"/>
                    </a:cubicBezTo>
                    <a:cubicBezTo>
                      <a:pt x="963" y="546"/>
                      <a:pt x="1199" y="436"/>
                      <a:pt x="1447" y="436"/>
                    </a:cubicBezTo>
                    <a:cubicBezTo>
                      <a:pt x="1466" y="436"/>
                      <a:pt x="1486" y="436"/>
                      <a:pt x="1505" y="438"/>
                    </a:cubicBezTo>
                    <a:cubicBezTo>
                      <a:pt x="1525" y="436"/>
                      <a:pt x="1544" y="436"/>
                      <a:pt x="1563" y="436"/>
                    </a:cubicBezTo>
                    <a:close/>
                    <a:moveTo>
                      <a:pt x="1463" y="1"/>
                    </a:moveTo>
                    <a:cubicBezTo>
                      <a:pt x="1009" y="1"/>
                      <a:pt x="643" y="149"/>
                      <a:pt x="390" y="419"/>
                    </a:cubicBezTo>
                    <a:cubicBezTo>
                      <a:pt x="130" y="707"/>
                      <a:pt x="0" y="1116"/>
                      <a:pt x="0" y="1636"/>
                    </a:cubicBezTo>
                    <a:cubicBezTo>
                      <a:pt x="0" y="2166"/>
                      <a:pt x="130" y="2575"/>
                      <a:pt x="390" y="2863"/>
                    </a:cubicBezTo>
                    <a:cubicBezTo>
                      <a:pt x="650" y="3151"/>
                      <a:pt x="1022" y="3290"/>
                      <a:pt x="1505" y="3290"/>
                    </a:cubicBezTo>
                    <a:cubicBezTo>
                      <a:pt x="1979" y="3290"/>
                      <a:pt x="2351" y="3151"/>
                      <a:pt x="2611" y="2863"/>
                    </a:cubicBezTo>
                    <a:cubicBezTo>
                      <a:pt x="2871" y="2565"/>
                      <a:pt x="3001" y="2166"/>
                      <a:pt x="3001" y="1645"/>
                    </a:cubicBezTo>
                    <a:cubicBezTo>
                      <a:pt x="3001" y="1116"/>
                      <a:pt x="2871" y="716"/>
                      <a:pt x="2611" y="428"/>
                    </a:cubicBezTo>
                    <a:cubicBezTo>
                      <a:pt x="2351" y="140"/>
                      <a:pt x="1988" y="1"/>
                      <a:pt x="1505" y="1"/>
                    </a:cubicBezTo>
                    <a:cubicBezTo>
                      <a:pt x="1491" y="1"/>
                      <a:pt x="1477" y="1"/>
                      <a:pt x="14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31;p41"/>
              <p:cNvSpPr/>
              <p:nvPr/>
            </p:nvSpPr>
            <p:spPr>
              <a:xfrm>
                <a:off x="5956875" y="2303100"/>
                <a:ext cx="53450" cy="79925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3197" extrusionOk="0">
                    <a:moveTo>
                      <a:pt x="939" y="427"/>
                    </a:moveTo>
                    <a:cubicBezTo>
                      <a:pt x="1109" y="427"/>
                      <a:pt x="1276" y="474"/>
                      <a:pt x="1413" y="567"/>
                    </a:cubicBezTo>
                    <a:cubicBezTo>
                      <a:pt x="1534" y="669"/>
                      <a:pt x="1599" y="818"/>
                      <a:pt x="1580" y="976"/>
                    </a:cubicBezTo>
                    <a:cubicBezTo>
                      <a:pt x="1599" y="1143"/>
                      <a:pt x="1524" y="1310"/>
                      <a:pt x="1394" y="1413"/>
                    </a:cubicBezTo>
                    <a:cubicBezTo>
                      <a:pt x="1243" y="1508"/>
                      <a:pt x="1071" y="1556"/>
                      <a:pt x="896" y="1556"/>
                    </a:cubicBezTo>
                    <a:cubicBezTo>
                      <a:pt x="867" y="1556"/>
                      <a:pt x="838" y="1555"/>
                      <a:pt x="809" y="1552"/>
                    </a:cubicBezTo>
                    <a:lnTo>
                      <a:pt x="521" y="1552"/>
                    </a:lnTo>
                    <a:lnTo>
                      <a:pt x="521" y="428"/>
                    </a:lnTo>
                    <a:lnTo>
                      <a:pt x="892" y="428"/>
                    </a:lnTo>
                    <a:cubicBezTo>
                      <a:pt x="908" y="427"/>
                      <a:pt x="923" y="427"/>
                      <a:pt x="939" y="427"/>
                    </a:cubicBezTo>
                    <a:close/>
                    <a:moveTo>
                      <a:pt x="1" y="0"/>
                    </a:moveTo>
                    <a:lnTo>
                      <a:pt x="1" y="3196"/>
                    </a:lnTo>
                    <a:lnTo>
                      <a:pt x="521" y="3196"/>
                    </a:lnTo>
                    <a:lnTo>
                      <a:pt x="521" y="1998"/>
                    </a:lnTo>
                    <a:lnTo>
                      <a:pt x="855" y="1998"/>
                    </a:lnTo>
                    <a:cubicBezTo>
                      <a:pt x="1264" y="1998"/>
                      <a:pt x="1571" y="1914"/>
                      <a:pt x="1794" y="1729"/>
                    </a:cubicBezTo>
                    <a:cubicBezTo>
                      <a:pt x="2017" y="1543"/>
                      <a:pt x="2137" y="1255"/>
                      <a:pt x="2119" y="967"/>
                    </a:cubicBezTo>
                    <a:cubicBezTo>
                      <a:pt x="2137" y="688"/>
                      <a:pt x="2035" y="419"/>
                      <a:pt x="1822" y="242"/>
                    </a:cubicBezTo>
                    <a:cubicBezTo>
                      <a:pt x="1626" y="75"/>
                      <a:pt x="1320" y="0"/>
                      <a:pt x="9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32;p41"/>
              <p:cNvSpPr/>
              <p:nvPr/>
            </p:nvSpPr>
            <p:spPr>
              <a:xfrm>
                <a:off x="5692775" y="2189275"/>
                <a:ext cx="360050" cy="316625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665" extrusionOk="0">
                    <a:moveTo>
                      <a:pt x="10124" y="456"/>
                    </a:moveTo>
                    <a:cubicBezTo>
                      <a:pt x="10422" y="456"/>
                      <a:pt x="10699" y="621"/>
                      <a:pt x="10843" y="884"/>
                    </a:cubicBezTo>
                    <a:lnTo>
                      <a:pt x="13742" y="5901"/>
                    </a:lnTo>
                    <a:cubicBezTo>
                      <a:pt x="13900" y="6170"/>
                      <a:pt x="13900" y="6495"/>
                      <a:pt x="13742" y="6765"/>
                    </a:cubicBezTo>
                    <a:lnTo>
                      <a:pt x="10843" y="11782"/>
                    </a:lnTo>
                    <a:cubicBezTo>
                      <a:pt x="10685" y="12051"/>
                      <a:pt x="10397" y="12218"/>
                      <a:pt x="10091" y="12218"/>
                    </a:cubicBezTo>
                    <a:lnTo>
                      <a:pt x="4302" y="12218"/>
                    </a:lnTo>
                    <a:cubicBezTo>
                      <a:pt x="3987" y="12218"/>
                      <a:pt x="3708" y="12051"/>
                      <a:pt x="3550" y="11782"/>
                    </a:cubicBezTo>
                    <a:lnTo>
                      <a:pt x="651" y="6765"/>
                    </a:lnTo>
                    <a:cubicBezTo>
                      <a:pt x="503" y="6495"/>
                      <a:pt x="503" y="6170"/>
                      <a:pt x="651" y="5901"/>
                    </a:cubicBezTo>
                    <a:lnTo>
                      <a:pt x="3550" y="884"/>
                    </a:lnTo>
                    <a:cubicBezTo>
                      <a:pt x="3704" y="621"/>
                      <a:pt x="3972" y="456"/>
                      <a:pt x="4277" y="456"/>
                    </a:cubicBezTo>
                    <a:cubicBezTo>
                      <a:pt x="4286" y="456"/>
                      <a:pt x="4294" y="456"/>
                      <a:pt x="4302" y="456"/>
                    </a:cubicBezTo>
                    <a:lnTo>
                      <a:pt x="10100" y="456"/>
                    </a:lnTo>
                    <a:cubicBezTo>
                      <a:pt x="10108" y="456"/>
                      <a:pt x="10116" y="456"/>
                      <a:pt x="10124" y="456"/>
                    </a:cubicBezTo>
                    <a:close/>
                    <a:moveTo>
                      <a:pt x="4061" y="1"/>
                    </a:moveTo>
                    <a:cubicBezTo>
                      <a:pt x="3745" y="1"/>
                      <a:pt x="3448" y="168"/>
                      <a:pt x="3290" y="447"/>
                    </a:cubicBezTo>
                    <a:lnTo>
                      <a:pt x="159" y="5891"/>
                    </a:lnTo>
                    <a:cubicBezTo>
                      <a:pt x="1" y="6161"/>
                      <a:pt x="1" y="6505"/>
                      <a:pt x="159" y="6774"/>
                    </a:cubicBezTo>
                    <a:lnTo>
                      <a:pt x="3290" y="12218"/>
                    </a:lnTo>
                    <a:cubicBezTo>
                      <a:pt x="3448" y="12497"/>
                      <a:pt x="3745" y="12664"/>
                      <a:pt x="4061" y="12664"/>
                    </a:cubicBezTo>
                    <a:lnTo>
                      <a:pt x="10342" y="12664"/>
                    </a:lnTo>
                    <a:cubicBezTo>
                      <a:pt x="10657" y="12664"/>
                      <a:pt x="10955" y="12497"/>
                      <a:pt x="11113" y="12218"/>
                    </a:cubicBezTo>
                    <a:lnTo>
                      <a:pt x="14244" y="6774"/>
                    </a:lnTo>
                    <a:cubicBezTo>
                      <a:pt x="14402" y="6505"/>
                      <a:pt x="14402" y="6161"/>
                      <a:pt x="14244" y="5891"/>
                    </a:cubicBezTo>
                    <a:lnTo>
                      <a:pt x="11113" y="447"/>
                    </a:lnTo>
                    <a:cubicBezTo>
                      <a:pt x="10955" y="168"/>
                      <a:pt x="10657" y="1"/>
                      <a:pt x="10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9" name="Google Shape;1001;p32"/>
          <p:cNvSpPr txBox="1"/>
          <p:nvPr/>
        </p:nvSpPr>
        <p:spPr>
          <a:xfrm>
            <a:off x="2514600" y="703927"/>
            <a:ext cx="41148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5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 SemiBold"/>
              <a:buNone/>
              <a:defRPr sz="18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 SemiBold"/>
              <a:buNone/>
              <a:defRPr sz="18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 SemiBold"/>
              <a:buNone/>
              <a:defRPr sz="18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 SemiBold"/>
              <a:buNone/>
              <a:defRPr sz="18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 SemiBold"/>
              <a:buNone/>
              <a:defRPr sz="18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 SemiBold"/>
              <a:buNone/>
              <a:defRPr sz="18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 SemiBold"/>
              <a:buNone/>
              <a:defRPr sz="18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 SemiBold"/>
              <a:buNone/>
              <a:defRPr sz="18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lvl="0" indent="0"/>
            <a:r>
              <a:rPr lang="en-US" dirty="0"/>
              <a:t>UBND </a:t>
            </a:r>
            <a:r>
              <a:rPr lang="en-US" dirty="0" err="1"/>
              <a:t>huyện</a:t>
            </a:r>
            <a:r>
              <a:rPr lang="en-US" dirty="0"/>
              <a:t> </a:t>
            </a:r>
            <a:r>
              <a:rPr lang="en-US" dirty="0" err="1"/>
              <a:t>Vĩnh</a:t>
            </a:r>
            <a:r>
              <a:rPr lang="en-US" dirty="0"/>
              <a:t> </a:t>
            </a:r>
            <a:r>
              <a:rPr lang="en-US" dirty="0" err="1"/>
              <a:t>Bảo</a:t>
            </a:r>
            <a:endParaRPr lang="en-US" dirty="0"/>
          </a:p>
          <a:p>
            <a:pPr marL="0" lvl="0" indent="0"/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mầm</a:t>
            </a:r>
            <a:r>
              <a:rPr lang="en-US" dirty="0"/>
              <a:t> non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H</a:t>
            </a:r>
            <a:r>
              <a:rPr lang="en-US" dirty="0" err="1" smtClean="0"/>
              <a:t>ọc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9" grpId="0" animBg="1"/>
      <p:bldP spid="1000" grpId="0"/>
      <p:bldP spid="1001" grpId="0" build="p"/>
      <p:bldP spid="7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47" name="Google Shape;1199;p35"/>
          <p:cNvSpPr/>
          <p:nvPr/>
        </p:nvSpPr>
        <p:spPr>
          <a:xfrm rot="10800000" flipH="1">
            <a:off x="5922336" y="2192178"/>
            <a:ext cx="2156674" cy="1608272"/>
          </a:xfrm>
          <a:prstGeom prst="roundRect">
            <a:avLst>
              <a:gd name="adj" fmla="val 17606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99;p35"/>
          <p:cNvSpPr/>
          <p:nvPr/>
        </p:nvSpPr>
        <p:spPr>
          <a:xfrm rot="10800000" flipH="1">
            <a:off x="3593098" y="2192178"/>
            <a:ext cx="2156674" cy="1608272"/>
          </a:xfrm>
          <a:prstGeom prst="roundRect">
            <a:avLst>
              <a:gd name="adj" fmla="val 18927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99;p35"/>
          <p:cNvSpPr/>
          <p:nvPr/>
        </p:nvSpPr>
        <p:spPr>
          <a:xfrm rot="10800000" flipH="1">
            <a:off x="1292809" y="2192177"/>
            <a:ext cx="2156674" cy="1608272"/>
          </a:xfrm>
          <a:prstGeom prst="roundRect">
            <a:avLst>
              <a:gd name="adj" fmla="val 18267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35"/>
          <p:cNvSpPr/>
          <p:nvPr/>
        </p:nvSpPr>
        <p:spPr>
          <a:xfrm rot="10800000" flipH="1">
            <a:off x="1809150" y="961970"/>
            <a:ext cx="5525700" cy="799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5"/>
          <p:cNvSpPr txBox="1">
            <a:spLocks noGrp="1"/>
          </p:cNvSpPr>
          <p:nvPr>
            <p:ph type="subTitle" idx="1"/>
          </p:nvPr>
        </p:nvSpPr>
        <p:spPr>
          <a:xfrm>
            <a:off x="1967251" y="989932"/>
            <a:ext cx="51255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vi-VN" sz="2000" kern="10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8 : </a:t>
            </a:r>
            <a:r>
              <a:rPr lang="en-US" sz="2000" kern="10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H</a:t>
            </a:r>
            <a:r>
              <a:rPr lang="vi-VN" sz="2000" kern="10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ình ảnh nào sau đây là đúng</a:t>
            </a:r>
            <a:endParaRPr lang="en-US" sz="2000" kern="100">
              <a:solidFill>
                <a:srgbClr val="074785"/>
              </a:solidFill>
              <a:effectLst/>
              <a:latin typeface="Itim" panose="00000500000000000000" charset="-34"/>
              <a:ea typeface="Times New Roman" panose="02020603050405020304" pitchFamily="18" charset="0"/>
              <a:cs typeface="Itim" panose="00000500000000000000" charset="-34"/>
            </a:endParaRPr>
          </a:p>
        </p:txBody>
      </p:sp>
      <p:pic>
        <p:nvPicPr>
          <p:cNvPr id="48" name="Picture 4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775" y="2558247"/>
            <a:ext cx="211074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6313" y="2393449"/>
            <a:ext cx="1751514" cy="1166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0225" y="2403611"/>
            <a:ext cx="1517168" cy="118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694486" cy="953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Screen Recording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05175" y="5179667"/>
            <a:ext cx="2533650" cy="1047750"/>
          </a:xfrm>
          <a:prstGeom prst="rect">
            <a:avLst/>
          </a:prstGeom>
        </p:spPr>
      </p:pic>
      <p:sp>
        <p:nvSpPr>
          <p:cNvPr id="52" name="Google Shape;285;p38"/>
          <p:cNvSpPr/>
          <p:nvPr/>
        </p:nvSpPr>
        <p:spPr>
          <a:xfrm>
            <a:off x="3979081" y="3769905"/>
            <a:ext cx="172331" cy="180035"/>
          </a:xfrm>
          <a:custGeom>
            <a:avLst/>
            <a:gdLst/>
            <a:ahLst/>
            <a:cxnLst/>
            <a:rect l="l" t="t" r="r" b="b"/>
            <a:pathLst>
              <a:path w="3457" h="3485" extrusionOk="0">
                <a:moveTo>
                  <a:pt x="1729" y="1"/>
                </a:moveTo>
                <a:cubicBezTo>
                  <a:pt x="1682" y="10"/>
                  <a:pt x="1654" y="38"/>
                  <a:pt x="1636" y="66"/>
                </a:cubicBezTo>
                <a:cubicBezTo>
                  <a:pt x="1301" y="688"/>
                  <a:pt x="846" y="1339"/>
                  <a:pt x="66" y="1636"/>
                </a:cubicBezTo>
                <a:cubicBezTo>
                  <a:pt x="38" y="1654"/>
                  <a:pt x="10" y="1673"/>
                  <a:pt x="1" y="1701"/>
                </a:cubicBezTo>
                <a:cubicBezTo>
                  <a:pt x="1" y="1704"/>
                  <a:pt x="1" y="1707"/>
                  <a:pt x="1" y="1710"/>
                </a:cubicBezTo>
                <a:lnTo>
                  <a:pt x="1" y="1719"/>
                </a:lnTo>
                <a:cubicBezTo>
                  <a:pt x="1" y="1729"/>
                  <a:pt x="1" y="1738"/>
                  <a:pt x="1" y="1747"/>
                </a:cubicBezTo>
                <a:cubicBezTo>
                  <a:pt x="1" y="1757"/>
                  <a:pt x="1" y="1766"/>
                  <a:pt x="1" y="1775"/>
                </a:cubicBezTo>
                <a:lnTo>
                  <a:pt x="1" y="1785"/>
                </a:lnTo>
                <a:cubicBezTo>
                  <a:pt x="1" y="1789"/>
                  <a:pt x="1" y="1791"/>
                  <a:pt x="1" y="1794"/>
                </a:cubicBezTo>
                <a:cubicBezTo>
                  <a:pt x="10" y="1822"/>
                  <a:pt x="38" y="1840"/>
                  <a:pt x="66" y="1850"/>
                </a:cubicBezTo>
                <a:cubicBezTo>
                  <a:pt x="846" y="2156"/>
                  <a:pt x="1301" y="2806"/>
                  <a:pt x="1636" y="3420"/>
                </a:cubicBezTo>
                <a:cubicBezTo>
                  <a:pt x="1654" y="3457"/>
                  <a:pt x="1682" y="3485"/>
                  <a:pt x="1729" y="3485"/>
                </a:cubicBezTo>
                <a:cubicBezTo>
                  <a:pt x="1766" y="3485"/>
                  <a:pt x="1803" y="3457"/>
                  <a:pt x="1822" y="3420"/>
                </a:cubicBezTo>
                <a:cubicBezTo>
                  <a:pt x="2156" y="2806"/>
                  <a:pt x="2611" y="2147"/>
                  <a:pt x="3382" y="1850"/>
                </a:cubicBezTo>
                <a:cubicBezTo>
                  <a:pt x="3410" y="1840"/>
                  <a:pt x="3438" y="1822"/>
                  <a:pt x="3457" y="1794"/>
                </a:cubicBezTo>
                <a:cubicBezTo>
                  <a:pt x="3457" y="1791"/>
                  <a:pt x="3457" y="1789"/>
                  <a:pt x="3457" y="1785"/>
                </a:cubicBezTo>
                <a:lnTo>
                  <a:pt x="3457" y="1775"/>
                </a:lnTo>
                <a:cubicBezTo>
                  <a:pt x="3457" y="1757"/>
                  <a:pt x="3457" y="1738"/>
                  <a:pt x="3457" y="1719"/>
                </a:cubicBezTo>
                <a:lnTo>
                  <a:pt x="3457" y="1710"/>
                </a:lnTo>
                <a:cubicBezTo>
                  <a:pt x="3457" y="1707"/>
                  <a:pt x="3457" y="1704"/>
                  <a:pt x="3457" y="1701"/>
                </a:cubicBezTo>
                <a:cubicBezTo>
                  <a:pt x="3438" y="1673"/>
                  <a:pt x="3410" y="1654"/>
                  <a:pt x="3382" y="1636"/>
                </a:cubicBezTo>
                <a:cubicBezTo>
                  <a:pt x="2611" y="1339"/>
                  <a:pt x="2156" y="688"/>
                  <a:pt x="1822" y="66"/>
                </a:cubicBezTo>
                <a:cubicBezTo>
                  <a:pt x="1803" y="38"/>
                  <a:pt x="1766" y="10"/>
                  <a:pt x="17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286;p38"/>
          <p:cNvGrpSpPr/>
          <p:nvPr/>
        </p:nvGrpSpPr>
        <p:grpSpPr>
          <a:xfrm>
            <a:off x="840009" y="1389085"/>
            <a:ext cx="531602" cy="482822"/>
            <a:chOff x="916209" y="1693885"/>
            <a:chExt cx="531602" cy="482822"/>
          </a:xfrm>
        </p:grpSpPr>
        <p:sp>
          <p:nvSpPr>
            <p:cNvPr id="54" name="Google Shape;287;p38"/>
            <p:cNvSpPr/>
            <p:nvPr/>
          </p:nvSpPr>
          <p:spPr>
            <a:xfrm>
              <a:off x="916209" y="1693885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8;p38"/>
            <p:cNvSpPr/>
            <p:nvPr/>
          </p:nvSpPr>
          <p:spPr>
            <a:xfrm>
              <a:off x="1274084" y="1997136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289;p38"/>
          <p:cNvSpPr/>
          <p:nvPr/>
        </p:nvSpPr>
        <p:spPr>
          <a:xfrm>
            <a:off x="5649670" y="695386"/>
            <a:ext cx="173279" cy="179570"/>
          </a:xfrm>
          <a:custGeom>
            <a:avLst/>
            <a:gdLst/>
            <a:ahLst/>
            <a:cxnLst/>
            <a:rect l="l" t="t" r="r" b="b"/>
            <a:pathLst>
              <a:path w="3476" h="3476" extrusionOk="0">
                <a:moveTo>
                  <a:pt x="1738" y="1"/>
                </a:moveTo>
                <a:cubicBezTo>
                  <a:pt x="1487" y="1"/>
                  <a:pt x="1283" y="205"/>
                  <a:pt x="1283" y="456"/>
                </a:cubicBezTo>
                <a:lnTo>
                  <a:pt x="1283" y="1051"/>
                </a:lnTo>
                <a:cubicBezTo>
                  <a:pt x="1283" y="1172"/>
                  <a:pt x="1171" y="1283"/>
                  <a:pt x="1050" y="1283"/>
                </a:cubicBezTo>
                <a:lnTo>
                  <a:pt x="456" y="1283"/>
                </a:lnTo>
                <a:cubicBezTo>
                  <a:pt x="205" y="1283"/>
                  <a:pt x="1" y="1487"/>
                  <a:pt x="1" y="1738"/>
                </a:cubicBezTo>
                <a:cubicBezTo>
                  <a:pt x="1" y="1989"/>
                  <a:pt x="205" y="2194"/>
                  <a:pt x="456" y="2194"/>
                </a:cubicBezTo>
                <a:lnTo>
                  <a:pt x="1050" y="2194"/>
                </a:lnTo>
                <a:cubicBezTo>
                  <a:pt x="1171" y="2194"/>
                  <a:pt x="1283" y="2296"/>
                  <a:pt x="1283" y="2426"/>
                </a:cubicBezTo>
                <a:lnTo>
                  <a:pt x="1283" y="3020"/>
                </a:lnTo>
                <a:cubicBezTo>
                  <a:pt x="1283" y="3271"/>
                  <a:pt x="1487" y="3476"/>
                  <a:pt x="1738" y="3476"/>
                </a:cubicBezTo>
                <a:cubicBezTo>
                  <a:pt x="1989" y="3476"/>
                  <a:pt x="2193" y="3271"/>
                  <a:pt x="2193" y="3020"/>
                </a:cubicBezTo>
                <a:lnTo>
                  <a:pt x="2193" y="2426"/>
                </a:lnTo>
                <a:cubicBezTo>
                  <a:pt x="2193" y="2296"/>
                  <a:pt x="2295" y="2194"/>
                  <a:pt x="2426" y="2194"/>
                </a:cubicBezTo>
                <a:lnTo>
                  <a:pt x="3020" y="2194"/>
                </a:lnTo>
                <a:cubicBezTo>
                  <a:pt x="3271" y="2194"/>
                  <a:pt x="3475" y="1989"/>
                  <a:pt x="3475" y="1738"/>
                </a:cubicBezTo>
                <a:cubicBezTo>
                  <a:pt x="3475" y="1487"/>
                  <a:pt x="3271" y="1283"/>
                  <a:pt x="3020" y="1283"/>
                </a:cubicBezTo>
                <a:lnTo>
                  <a:pt x="2426" y="1283"/>
                </a:lnTo>
                <a:cubicBezTo>
                  <a:pt x="2295" y="1283"/>
                  <a:pt x="2193" y="1172"/>
                  <a:pt x="2193" y="1051"/>
                </a:cubicBezTo>
                <a:lnTo>
                  <a:pt x="2193" y="456"/>
                </a:lnTo>
                <a:cubicBezTo>
                  <a:pt x="2193" y="205"/>
                  <a:pt x="1989" y="1"/>
                  <a:pt x="17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290;p38"/>
          <p:cNvGrpSpPr/>
          <p:nvPr/>
        </p:nvGrpSpPr>
        <p:grpSpPr>
          <a:xfrm>
            <a:off x="7939477" y="1825434"/>
            <a:ext cx="491295" cy="551042"/>
            <a:chOff x="7939477" y="1749234"/>
            <a:chExt cx="491295" cy="551042"/>
          </a:xfrm>
        </p:grpSpPr>
        <p:sp>
          <p:nvSpPr>
            <p:cNvPr id="59" name="Google Shape;291;p38"/>
            <p:cNvSpPr/>
            <p:nvPr/>
          </p:nvSpPr>
          <p:spPr>
            <a:xfrm rot="1800110">
              <a:off x="7971681" y="2084413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2;p38"/>
            <p:cNvSpPr/>
            <p:nvPr/>
          </p:nvSpPr>
          <p:spPr>
            <a:xfrm>
              <a:off x="8254372" y="1749234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93;p38"/>
          <p:cNvGrpSpPr/>
          <p:nvPr/>
        </p:nvGrpSpPr>
        <p:grpSpPr>
          <a:xfrm flipH="1">
            <a:off x="713229" y="3493008"/>
            <a:ext cx="1371607" cy="926799"/>
            <a:chOff x="5537150" y="3581276"/>
            <a:chExt cx="1371607" cy="926799"/>
          </a:xfrm>
        </p:grpSpPr>
        <p:sp>
          <p:nvSpPr>
            <p:cNvPr id="62" name="Google Shape;294;p38"/>
            <p:cNvSpPr/>
            <p:nvPr/>
          </p:nvSpPr>
          <p:spPr>
            <a:xfrm>
              <a:off x="5537150" y="3582092"/>
              <a:ext cx="1371607" cy="925168"/>
            </a:xfrm>
            <a:custGeom>
              <a:avLst/>
              <a:gdLst/>
              <a:ahLst/>
              <a:cxnLst/>
              <a:rect l="l" t="t" r="r" b="b"/>
              <a:pathLst>
                <a:path w="19549" h="13048" extrusionOk="0">
                  <a:moveTo>
                    <a:pt x="16728" y="0"/>
                  </a:moveTo>
                  <a:cubicBezTo>
                    <a:pt x="16457" y="0"/>
                    <a:pt x="16187" y="113"/>
                    <a:pt x="15999" y="337"/>
                  </a:cubicBezTo>
                  <a:lnTo>
                    <a:pt x="11605" y="5773"/>
                  </a:lnTo>
                  <a:lnTo>
                    <a:pt x="11605" y="2344"/>
                  </a:lnTo>
                  <a:cubicBezTo>
                    <a:pt x="11605" y="1917"/>
                    <a:pt x="11261" y="1564"/>
                    <a:pt x="10824" y="1564"/>
                  </a:cubicBezTo>
                  <a:lnTo>
                    <a:pt x="6625" y="1564"/>
                  </a:lnTo>
                  <a:cubicBezTo>
                    <a:pt x="5909" y="1564"/>
                    <a:pt x="5296" y="2056"/>
                    <a:pt x="5138" y="2753"/>
                  </a:cubicBezTo>
                  <a:lnTo>
                    <a:pt x="4609" y="5122"/>
                  </a:lnTo>
                  <a:cubicBezTo>
                    <a:pt x="4516" y="5512"/>
                    <a:pt x="4191" y="5810"/>
                    <a:pt x="3791" y="5856"/>
                  </a:cubicBezTo>
                  <a:lnTo>
                    <a:pt x="1394" y="6200"/>
                  </a:lnTo>
                  <a:cubicBezTo>
                    <a:pt x="818" y="6274"/>
                    <a:pt x="391" y="6776"/>
                    <a:pt x="381" y="7361"/>
                  </a:cubicBezTo>
                  <a:lnTo>
                    <a:pt x="381" y="9554"/>
                  </a:lnTo>
                  <a:lnTo>
                    <a:pt x="354" y="9554"/>
                  </a:lnTo>
                  <a:cubicBezTo>
                    <a:pt x="158" y="9554"/>
                    <a:pt x="0" y="9712"/>
                    <a:pt x="0" y="9907"/>
                  </a:cubicBezTo>
                  <a:lnTo>
                    <a:pt x="0" y="10149"/>
                  </a:lnTo>
                  <a:cubicBezTo>
                    <a:pt x="0" y="10678"/>
                    <a:pt x="437" y="11115"/>
                    <a:pt x="976" y="11115"/>
                  </a:cubicBezTo>
                  <a:lnTo>
                    <a:pt x="2249" y="11115"/>
                  </a:lnTo>
                  <a:cubicBezTo>
                    <a:pt x="2518" y="12248"/>
                    <a:pt x="3540" y="13047"/>
                    <a:pt x="4711" y="13047"/>
                  </a:cubicBezTo>
                  <a:cubicBezTo>
                    <a:pt x="5882" y="13047"/>
                    <a:pt x="6894" y="12248"/>
                    <a:pt x="7173" y="11115"/>
                  </a:cubicBezTo>
                  <a:lnTo>
                    <a:pt x="11679" y="11115"/>
                  </a:lnTo>
                  <a:cubicBezTo>
                    <a:pt x="11958" y="12248"/>
                    <a:pt x="12971" y="13047"/>
                    <a:pt x="14141" y="13047"/>
                  </a:cubicBezTo>
                  <a:cubicBezTo>
                    <a:pt x="15312" y="13047"/>
                    <a:pt x="16334" y="12248"/>
                    <a:pt x="16603" y="11115"/>
                  </a:cubicBezTo>
                  <a:lnTo>
                    <a:pt x="18582" y="11115"/>
                  </a:lnTo>
                  <a:cubicBezTo>
                    <a:pt x="19112" y="11115"/>
                    <a:pt x="19548" y="10678"/>
                    <a:pt x="19548" y="10149"/>
                  </a:cubicBezTo>
                  <a:lnTo>
                    <a:pt x="19548" y="9907"/>
                  </a:lnTo>
                  <a:cubicBezTo>
                    <a:pt x="19548" y="9708"/>
                    <a:pt x="19390" y="9554"/>
                    <a:pt x="19202" y="9554"/>
                  </a:cubicBezTo>
                  <a:cubicBezTo>
                    <a:pt x="19197" y="9554"/>
                    <a:pt x="19192" y="9554"/>
                    <a:pt x="19186" y="9554"/>
                  </a:cubicBezTo>
                  <a:lnTo>
                    <a:pt x="19037" y="9554"/>
                  </a:lnTo>
                  <a:lnTo>
                    <a:pt x="19037" y="6469"/>
                  </a:lnTo>
                  <a:cubicBezTo>
                    <a:pt x="19037" y="6079"/>
                    <a:pt x="18722" y="5773"/>
                    <a:pt x="18331" y="5773"/>
                  </a:cubicBezTo>
                  <a:lnTo>
                    <a:pt x="17365" y="4546"/>
                  </a:lnTo>
                  <a:cubicBezTo>
                    <a:pt x="17365" y="4518"/>
                    <a:pt x="17356" y="4500"/>
                    <a:pt x="17337" y="4490"/>
                  </a:cubicBezTo>
                  <a:lnTo>
                    <a:pt x="17328" y="4490"/>
                  </a:lnTo>
                  <a:lnTo>
                    <a:pt x="16956" y="3868"/>
                  </a:lnTo>
                  <a:lnTo>
                    <a:pt x="16956" y="2186"/>
                  </a:lnTo>
                  <a:lnTo>
                    <a:pt x="17486" y="1536"/>
                  </a:lnTo>
                  <a:cubicBezTo>
                    <a:pt x="17793" y="1118"/>
                    <a:pt x="17727" y="533"/>
                    <a:pt x="17328" y="207"/>
                  </a:cubicBezTo>
                  <a:cubicBezTo>
                    <a:pt x="17153" y="69"/>
                    <a:pt x="16940" y="0"/>
                    <a:pt x="1672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295;p38"/>
            <p:cNvGrpSpPr/>
            <p:nvPr/>
          </p:nvGrpSpPr>
          <p:grpSpPr>
            <a:xfrm>
              <a:off x="5537283" y="3581276"/>
              <a:ext cx="1370975" cy="926799"/>
              <a:chOff x="5167533" y="702298"/>
              <a:chExt cx="1370975" cy="926799"/>
            </a:xfrm>
          </p:grpSpPr>
          <p:sp>
            <p:nvSpPr>
              <p:cNvPr id="64" name="Google Shape;296;p38"/>
              <p:cNvSpPr/>
              <p:nvPr/>
            </p:nvSpPr>
            <p:spPr>
              <a:xfrm>
                <a:off x="6335037" y="770296"/>
                <a:ext cx="22242" cy="20690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8" extrusionOk="0">
                    <a:moveTo>
                      <a:pt x="0" y="0"/>
                    </a:moveTo>
                    <a:lnTo>
                      <a:pt x="0" y="2918"/>
                    </a:lnTo>
                    <a:lnTo>
                      <a:pt x="316" y="2918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97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98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99;p38"/>
              <p:cNvSpPr/>
              <p:nvPr/>
            </p:nvSpPr>
            <p:spPr>
              <a:xfrm>
                <a:off x="5194265" y="814398"/>
                <a:ext cx="1308390" cy="676646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9543" extrusionOk="0">
                    <a:moveTo>
                      <a:pt x="6235" y="1"/>
                    </a:moveTo>
                    <a:cubicBezTo>
                      <a:pt x="5528" y="1"/>
                      <a:pt x="4906" y="493"/>
                      <a:pt x="4757" y="1181"/>
                    </a:cubicBezTo>
                    <a:lnTo>
                      <a:pt x="4228" y="3550"/>
                    </a:lnTo>
                    <a:cubicBezTo>
                      <a:pt x="4135" y="3949"/>
                      <a:pt x="3810" y="424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10" y="5204"/>
                      <a:pt x="0" y="5789"/>
                    </a:cubicBezTo>
                    <a:lnTo>
                      <a:pt x="0" y="8836"/>
                    </a:lnTo>
                    <a:cubicBezTo>
                      <a:pt x="0" y="9226"/>
                      <a:pt x="316" y="9542"/>
                      <a:pt x="707" y="9542"/>
                    </a:cubicBezTo>
                    <a:lnTo>
                      <a:pt x="17950" y="9542"/>
                    </a:lnTo>
                    <a:cubicBezTo>
                      <a:pt x="18331" y="9542"/>
                      <a:pt x="18647" y="9226"/>
                      <a:pt x="18647" y="8836"/>
                    </a:cubicBezTo>
                    <a:lnTo>
                      <a:pt x="18647" y="4906"/>
                    </a:lnTo>
                    <a:cubicBezTo>
                      <a:pt x="18647" y="4516"/>
                      <a:pt x="18341" y="4200"/>
                      <a:pt x="17950" y="4200"/>
                    </a:cubicBezTo>
                    <a:lnTo>
                      <a:pt x="11224" y="4200"/>
                    </a:lnTo>
                    <a:lnTo>
                      <a:pt x="11224" y="781"/>
                    </a:lnTo>
                    <a:cubicBezTo>
                      <a:pt x="11224" y="344"/>
                      <a:pt x="10871" y="1"/>
                      <a:pt x="10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00;p38"/>
              <p:cNvSpPr/>
              <p:nvPr/>
            </p:nvSpPr>
            <p:spPr>
              <a:xfrm>
                <a:off x="5565144" y="882255"/>
                <a:ext cx="324712" cy="230654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41" y="0"/>
                    </a:moveTo>
                    <a:cubicBezTo>
                      <a:pt x="956" y="0"/>
                      <a:pt x="548" y="351"/>
                      <a:pt x="456" y="828"/>
                    </a:cubicBezTo>
                    <a:lnTo>
                      <a:pt x="1" y="3243"/>
                    </a:lnTo>
                    <a:lnTo>
                      <a:pt x="4628" y="3252"/>
                    </a:lnTo>
                    <a:lnTo>
                      <a:pt x="4628" y="1"/>
                    </a:lnTo>
                    <a:lnTo>
                      <a:pt x="1460" y="1"/>
                    </a:lnTo>
                    <a:cubicBezTo>
                      <a:pt x="1453" y="1"/>
                      <a:pt x="1447" y="0"/>
                      <a:pt x="1441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01;p38"/>
              <p:cNvSpPr/>
              <p:nvPr/>
            </p:nvSpPr>
            <p:spPr>
              <a:xfrm>
                <a:off x="5305753" y="1269750"/>
                <a:ext cx="382035" cy="359347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068" extrusionOk="0">
                    <a:moveTo>
                      <a:pt x="2712" y="0"/>
                    </a:moveTo>
                    <a:cubicBezTo>
                      <a:pt x="1501" y="0"/>
                      <a:pt x="432" y="884"/>
                      <a:pt x="223" y="2126"/>
                    </a:cubicBezTo>
                    <a:cubicBezTo>
                      <a:pt x="0" y="3501"/>
                      <a:pt x="939" y="4802"/>
                      <a:pt x="2323" y="5034"/>
                    </a:cubicBezTo>
                    <a:cubicBezTo>
                      <a:pt x="2459" y="5056"/>
                      <a:pt x="2594" y="5067"/>
                      <a:pt x="2728" y="5067"/>
                    </a:cubicBezTo>
                    <a:cubicBezTo>
                      <a:pt x="3945" y="5067"/>
                      <a:pt x="5021" y="4182"/>
                      <a:pt x="5222" y="2935"/>
                    </a:cubicBezTo>
                    <a:cubicBezTo>
                      <a:pt x="5445" y="1559"/>
                      <a:pt x="4516" y="259"/>
                      <a:pt x="3131" y="36"/>
                    </a:cubicBezTo>
                    <a:cubicBezTo>
                      <a:pt x="2990" y="12"/>
                      <a:pt x="2850" y="0"/>
                      <a:pt x="2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02;p38"/>
              <p:cNvSpPr/>
              <p:nvPr/>
            </p:nvSpPr>
            <p:spPr>
              <a:xfrm>
                <a:off x="5376758" y="1357885"/>
                <a:ext cx="21132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81" extrusionOk="0">
                    <a:moveTo>
                      <a:pt x="1720" y="1"/>
                    </a:moveTo>
                    <a:cubicBezTo>
                      <a:pt x="568" y="1"/>
                      <a:pt x="1" y="1385"/>
                      <a:pt x="809" y="2203"/>
                    </a:cubicBezTo>
                    <a:cubicBezTo>
                      <a:pt x="1070" y="2463"/>
                      <a:pt x="1392" y="2580"/>
                      <a:pt x="1708" y="2580"/>
                    </a:cubicBezTo>
                    <a:cubicBezTo>
                      <a:pt x="2372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03;p38"/>
              <p:cNvSpPr/>
              <p:nvPr/>
            </p:nvSpPr>
            <p:spPr>
              <a:xfrm>
                <a:off x="5460883" y="1421771"/>
                <a:ext cx="63918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82" extrusionOk="0">
                    <a:moveTo>
                      <a:pt x="521" y="1"/>
                    </a:moveTo>
                    <a:cubicBezTo>
                      <a:pt x="168" y="1"/>
                      <a:pt x="0" y="419"/>
                      <a:pt x="242" y="670"/>
                    </a:cubicBezTo>
                    <a:cubicBezTo>
                      <a:pt x="322" y="747"/>
                      <a:pt x="419" y="781"/>
                      <a:pt x="515" y="781"/>
                    </a:cubicBezTo>
                    <a:cubicBezTo>
                      <a:pt x="717" y="781"/>
                      <a:pt x="911" y="625"/>
                      <a:pt x="911" y="391"/>
                    </a:cubicBezTo>
                    <a:cubicBezTo>
                      <a:pt x="911" y="177"/>
                      <a:pt x="734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04;p38"/>
              <p:cNvSpPr/>
              <p:nvPr/>
            </p:nvSpPr>
            <p:spPr>
              <a:xfrm>
                <a:off x="5964088" y="1269963"/>
                <a:ext cx="390595" cy="358921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062" extrusionOk="0">
                    <a:moveTo>
                      <a:pt x="2784" y="0"/>
                    </a:moveTo>
                    <a:cubicBezTo>
                      <a:pt x="2136" y="0"/>
                      <a:pt x="1487" y="246"/>
                      <a:pt x="995" y="739"/>
                    </a:cubicBezTo>
                    <a:cubicBezTo>
                      <a:pt x="1" y="1724"/>
                      <a:pt x="1" y="3331"/>
                      <a:pt x="995" y="4316"/>
                    </a:cubicBezTo>
                    <a:cubicBezTo>
                      <a:pt x="1487" y="4813"/>
                      <a:pt x="2136" y="5061"/>
                      <a:pt x="2784" y="5061"/>
                    </a:cubicBezTo>
                    <a:cubicBezTo>
                      <a:pt x="3432" y="5061"/>
                      <a:pt x="4080" y="4813"/>
                      <a:pt x="4572" y="4316"/>
                    </a:cubicBezTo>
                    <a:cubicBezTo>
                      <a:pt x="5566" y="3331"/>
                      <a:pt x="5566" y="1724"/>
                      <a:pt x="4572" y="739"/>
                    </a:cubicBezTo>
                    <a:cubicBezTo>
                      <a:pt x="4080" y="246"/>
                      <a:pt x="3432" y="0"/>
                      <a:pt x="2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05;p38"/>
              <p:cNvSpPr/>
              <p:nvPr/>
            </p:nvSpPr>
            <p:spPr>
              <a:xfrm>
                <a:off x="6038460" y="1357885"/>
                <a:ext cx="21125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581" extrusionOk="0">
                    <a:moveTo>
                      <a:pt x="1728" y="1"/>
                    </a:moveTo>
                    <a:cubicBezTo>
                      <a:pt x="576" y="1"/>
                      <a:pt x="0" y="1385"/>
                      <a:pt x="808" y="2203"/>
                    </a:cubicBezTo>
                    <a:cubicBezTo>
                      <a:pt x="1072" y="2463"/>
                      <a:pt x="1395" y="2580"/>
                      <a:pt x="1711" y="2580"/>
                    </a:cubicBezTo>
                    <a:cubicBezTo>
                      <a:pt x="2375" y="2580"/>
                      <a:pt x="3010" y="2066"/>
                      <a:pt x="3010" y="1292"/>
                    </a:cubicBezTo>
                    <a:cubicBezTo>
                      <a:pt x="3010" y="577"/>
                      <a:pt x="2434" y="1"/>
                      <a:pt x="1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06;p38"/>
              <p:cNvSpPr/>
              <p:nvPr/>
            </p:nvSpPr>
            <p:spPr>
              <a:xfrm>
                <a:off x="6122515" y="1421771"/>
                <a:ext cx="64620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2" extrusionOk="0">
                    <a:moveTo>
                      <a:pt x="530" y="1"/>
                    </a:moveTo>
                    <a:cubicBezTo>
                      <a:pt x="177" y="1"/>
                      <a:pt x="1" y="419"/>
                      <a:pt x="251" y="670"/>
                    </a:cubicBezTo>
                    <a:cubicBezTo>
                      <a:pt x="329" y="747"/>
                      <a:pt x="425" y="781"/>
                      <a:pt x="520" y="781"/>
                    </a:cubicBezTo>
                    <a:cubicBezTo>
                      <a:pt x="723" y="781"/>
                      <a:pt x="920" y="625"/>
                      <a:pt x="920" y="391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07;p38"/>
              <p:cNvSpPr/>
              <p:nvPr/>
            </p:nvSpPr>
            <p:spPr>
              <a:xfrm>
                <a:off x="5211876" y="1208985"/>
                <a:ext cx="39782" cy="10089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88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4"/>
                    </a:lnTo>
                    <a:cubicBezTo>
                      <a:pt x="0" y="1292"/>
                      <a:pt x="130" y="1422"/>
                      <a:pt x="288" y="1422"/>
                    </a:cubicBezTo>
                    <a:cubicBezTo>
                      <a:pt x="446" y="1422"/>
                      <a:pt x="567" y="1292"/>
                      <a:pt x="567" y="1144"/>
                    </a:cubicBezTo>
                    <a:lnTo>
                      <a:pt x="567" y="289"/>
                    </a:lnTo>
                    <a:cubicBezTo>
                      <a:pt x="567" y="131"/>
                      <a:pt x="446" y="1"/>
                      <a:pt x="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08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09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10;p38"/>
              <p:cNvSpPr/>
              <p:nvPr/>
            </p:nvSpPr>
            <p:spPr>
              <a:xfrm>
                <a:off x="6434738" y="1205723"/>
                <a:ext cx="68549" cy="1133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11;p38"/>
              <p:cNvSpPr/>
              <p:nvPr/>
            </p:nvSpPr>
            <p:spPr>
              <a:xfrm>
                <a:off x="6434738" y="1205723"/>
                <a:ext cx="68549" cy="3297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65" extrusionOk="0">
                    <a:moveTo>
                      <a:pt x="1" y="0"/>
                    </a:moveTo>
                    <a:lnTo>
                      <a:pt x="1" y="465"/>
                    </a:lnTo>
                    <a:lnTo>
                      <a:pt x="976" y="465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12;p38"/>
              <p:cNvSpPr/>
              <p:nvPr/>
            </p:nvSpPr>
            <p:spPr>
              <a:xfrm>
                <a:off x="5810923" y="1139852"/>
                <a:ext cx="79634" cy="3828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40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13;p38"/>
              <p:cNvSpPr/>
              <p:nvPr/>
            </p:nvSpPr>
            <p:spPr>
              <a:xfrm>
                <a:off x="6319742" y="750442"/>
                <a:ext cx="46658" cy="3921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53" extrusionOk="0">
                    <a:moveTo>
                      <a:pt x="364" y="1"/>
                    </a:moveTo>
                    <a:cubicBezTo>
                      <a:pt x="135" y="1"/>
                      <a:pt x="0" y="285"/>
                      <a:pt x="163" y="457"/>
                    </a:cubicBezTo>
                    <a:cubicBezTo>
                      <a:pt x="222" y="523"/>
                      <a:pt x="299" y="552"/>
                      <a:pt x="374" y="552"/>
                    </a:cubicBezTo>
                    <a:cubicBezTo>
                      <a:pt x="511" y="552"/>
                      <a:pt x="643" y="455"/>
                      <a:pt x="655" y="299"/>
                    </a:cubicBezTo>
                    <a:cubicBezTo>
                      <a:pt x="664" y="141"/>
                      <a:pt x="544" y="11"/>
                      <a:pt x="386" y="1"/>
                    </a:cubicBezTo>
                    <a:cubicBezTo>
                      <a:pt x="378" y="1"/>
                      <a:pt x="371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14;p38"/>
              <p:cNvSpPr/>
              <p:nvPr/>
            </p:nvSpPr>
            <p:spPr>
              <a:xfrm>
                <a:off x="6289432" y="965922"/>
                <a:ext cx="96544" cy="85724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209" extrusionOk="0">
                    <a:moveTo>
                      <a:pt x="808" y="1"/>
                    </a:moveTo>
                    <a:cubicBezTo>
                      <a:pt x="0" y="1"/>
                      <a:pt x="0" y="1208"/>
                      <a:pt x="808" y="1208"/>
                    </a:cubicBezTo>
                    <a:cubicBezTo>
                      <a:pt x="1059" y="1208"/>
                      <a:pt x="1273" y="1069"/>
                      <a:pt x="1375" y="846"/>
                    </a:cubicBezTo>
                    <a:cubicBezTo>
                      <a:pt x="1375" y="818"/>
                      <a:pt x="1366" y="800"/>
                      <a:pt x="1347" y="790"/>
                    </a:cubicBezTo>
                    <a:cubicBezTo>
                      <a:pt x="1342" y="788"/>
                      <a:pt x="1337" y="787"/>
                      <a:pt x="1331" y="787"/>
                    </a:cubicBezTo>
                    <a:cubicBezTo>
                      <a:pt x="1315" y="787"/>
                      <a:pt x="1298" y="795"/>
                      <a:pt x="1292" y="809"/>
                    </a:cubicBezTo>
                    <a:cubicBezTo>
                      <a:pt x="1205" y="1017"/>
                      <a:pt x="1007" y="1128"/>
                      <a:pt x="810" y="1128"/>
                    </a:cubicBezTo>
                    <a:cubicBezTo>
                      <a:pt x="646" y="1128"/>
                      <a:pt x="482" y="1052"/>
                      <a:pt x="381" y="892"/>
                    </a:cubicBezTo>
                    <a:cubicBezTo>
                      <a:pt x="149" y="549"/>
                      <a:pt x="400" y="84"/>
                      <a:pt x="808" y="84"/>
                    </a:cubicBezTo>
                    <a:cubicBezTo>
                      <a:pt x="864" y="84"/>
                      <a:pt x="864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15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16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" name="Google Shape;317;p38"/>
          <p:cNvGrpSpPr/>
          <p:nvPr/>
        </p:nvGrpSpPr>
        <p:grpSpPr>
          <a:xfrm>
            <a:off x="7211568" y="722376"/>
            <a:ext cx="1188772" cy="704776"/>
            <a:chOff x="7150608" y="822960"/>
            <a:chExt cx="1188772" cy="704776"/>
          </a:xfrm>
        </p:grpSpPr>
        <p:grpSp>
          <p:nvGrpSpPr>
            <p:cNvPr id="86" name="Google Shape;318;p38"/>
            <p:cNvGrpSpPr/>
            <p:nvPr/>
          </p:nvGrpSpPr>
          <p:grpSpPr>
            <a:xfrm>
              <a:off x="7150608" y="822960"/>
              <a:ext cx="1188772" cy="704776"/>
              <a:chOff x="6200532" y="2577974"/>
              <a:chExt cx="1371607" cy="810460"/>
            </a:xfrm>
          </p:grpSpPr>
          <p:sp>
            <p:nvSpPr>
              <p:cNvPr id="90" name="Google Shape;319;p38"/>
              <p:cNvSpPr/>
              <p:nvPr/>
            </p:nvSpPr>
            <p:spPr>
              <a:xfrm>
                <a:off x="6201122" y="2578185"/>
                <a:ext cx="1370975" cy="81003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1485" extrusionOk="0">
                    <a:moveTo>
                      <a:pt x="6532" y="1"/>
                    </a:moveTo>
                    <a:cubicBezTo>
                      <a:pt x="5872" y="1"/>
                      <a:pt x="5296" y="456"/>
                      <a:pt x="5157" y="1097"/>
                    </a:cubicBezTo>
                    <a:lnTo>
                      <a:pt x="4599" y="3559"/>
                    </a:lnTo>
                    <a:cubicBezTo>
                      <a:pt x="4516" y="3949"/>
                      <a:pt x="4191" y="4247"/>
                      <a:pt x="3800" y="4293"/>
                    </a:cubicBezTo>
                    <a:lnTo>
                      <a:pt x="1403" y="4637"/>
                    </a:lnTo>
                    <a:cubicBezTo>
                      <a:pt x="818" y="4711"/>
                      <a:pt x="391" y="5213"/>
                      <a:pt x="381" y="5798"/>
                    </a:cubicBezTo>
                    <a:lnTo>
                      <a:pt x="381" y="7991"/>
                    </a:lnTo>
                    <a:lnTo>
                      <a:pt x="353" y="7991"/>
                    </a:lnTo>
                    <a:cubicBezTo>
                      <a:pt x="158" y="7991"/>
                      <a:pt x="0" y="8149"/>
                      <a:pt x="10" y="8344"/>
                    </a:cubicBezTo>
                    <a:lnTo>
                      <a:pt x="10" y="8586"/>
                    </a:lnTo>
                    <a:cubicBezTo>
                      <a:pt x="10" y="9115"/>
                      <a:pt x="437" y="9552"/>
                      <a:pt x="976" y="9552"/>
                    </a:cubicBezTo>
                    <a:lnTo>
                      <a:pt x="2230" y="9552"/>
                    </a:lnTo>
                    <a:cubicBezTo>
                      <a:pt x="2509" y="10685"/>
                      <a:pt x="3522" y="11484"/>
                      <a:pt x="4692" y="11484"/>
                    </a:cubicBezTo>
                    <a:cubicBezTo>
                      <a:pt x="5863" y="11484"/>
                      <a:pt x="6885" y="10685"/>
                      <a:pt x="7154" y="9552"/>
                    </a:cubicBezTo>
                    <a:lnTo>
                      <a:pt x="11670" y="9552"/>
                    </a:lnTo>
                    <a:cubicBezTo>
                      <a:pt x="11939" y="10685"/>
                      <a:pt x="12961" y="11484"/>
                      <a:pt x="14132" y="11484"/>
                    </a:cubicBezTo>
                    <a:cubicBezTo>
                      <a:pt x="15302" y="11484"/>
                      <a:pt x="16315" y="10685"/>
                      <a:pt x="16594" y="9552"/>
                    </a:cubicBezTo>
                    <a:lnTo>
                      <a:pt x="18564" y="9552"/>
                    </a:lnTo>
                    <a:cubicBezTo>
                      <a:pt x="19102" y="9552"/>
                      <a:pt x="19539" y="9115"/>
                      <a:pt x="19539" y="8586"/>
                    </a:cubicBezTo>
                    <a:lnTo>
                      <a:pt x="19539" y="8344"/>
                    </a:lnTo>
                    <a:cubicBezTo>
                      <a:pt x="19539" y="8154"/>
                      <a:pt x="19389" y="7991"/>
                      <a:pt x="19193" y="7991"/>
                    </a:cubicBezTo>
                    <a:cubicBezTo>
                      <a:pt x="19188" y="7991"/>
                      <a:pt x="19182" y="7991"/>
                      <a:pt x="19177" y="7991"/>
                    </a:cubicBezTo>
                    <a:lnTo>
                      <a:pt x="19028" y="7991"/>
                    </a:lnTo>
                    <a:lnTo>
                      <a:pt x="19028" y="4906"/>
                    </a:lnTo>
                    <a:lnTo>
                      <a:pt x="18238" y="939"/>
                    </a:lnTo>
                    <a:cubicBezTo>
                      <a:pt x="18136" y="391"/>
                      <a:pt x="17653" y="1"/>
                      <a:pt x="170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" name="Google Shape;320;p38"/>
              <p:cNvGrpSpPr/>
              <p:nvPr/>
            </p:nvGrpSpPr>
            <p:grpSpPr>
              <a:xfrm>
                <a:off x="6200532" y="2577974"/>
                <a:ext cx="1371607" cy="810460"/>
                <a:chOff x="6200532" y="1906498"/>
                <a:chExt cx="1371607" cy="810460"/>
              </a:xfrm>
            </p:grpSpPr>
            <p:sp>
              <p:nvSpPr>
                <p:cNvPr id="92" name="Google Shape;321;p38"/>
                <p:cNvSpPr/>
                <p:nvPr/>
              </p:nvSpPr>
              <p:spPr>
                <a:xfrm>
                  <a:off x="6227896" y="1906498"/>
                  <a:ext cx="1308390" cy="67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8" h="9543" extrusionOk="0">
                      <a:moveTo>
                        <a:pt x="6142" y="1"/>
                      </a:moveTo>
                      <a:cubicBezTo>
                        <a:pt x="5482" y="1"/>
                        <a:pt x="4915" y="456"/>
                        <a:pt x="4767" y="1097"/>
                      </a:cubicBezTo>
                      <a:lnTo>
                        <a:pt x="4218" y="3550"/>
                      </a:lnTo>
                      <a:cubicBezTo>
                        <a:pt x="4125" y="3949"/>
                        <a:pt x="3810" y="4237"/>
                        <a:pt x="3410" y="4293"/>
                      </a:cubicBezTo>
                      <a:lnTo>
                        <a:pt x="1013" y="4628"/>
                      </a:lnTo>
                      <a:cubicBezTo>
                        <a:pt x="437" y="4711"/>
                        <a:pt x="0" y="5204"/>
                        <a:pt x="0" y="5789"/>
                      </a:cubicBezTo>
                      <a:lnTo>
                        <a:pt x="0" y="8836"/>
                      </a:lnTo>
                      <a:cubicBezTo>
                        <a:pt x="0" y="9226"/>
                        <a:pt x="316" y="9542"/>
                        <a:pt x="706" y="9542"/>
                      </a:cubicBezTo>
                      <a:lnTo>
                        <a:pt x="17941" y="9542"/>
                      </a:lnTo>
                      <a:cubicBezTo>
                        <a:pt x="18331" y="9542"/>
                        <a:pt x="18647" y="9226"/>
                        <a:pt x="18647" y="8836"/>
                      </a:cubicBezTo>
                      <a:lnTo>
                        <a:pt x="18647" y="4906"/>
                      </a:lnTo>
                      <a:lnTo>
                        <a:pt x="17857" y="939"/>
                      </a:lnTo>
                      <a:cubicBezTo>
                        <a:pt x="17755" y="391"/>
                        <a:pt x="17272" y="1"/>
                        <a:pt x="167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22;p38"/>
                <p:cNvSpPr/>
                <p:nvPr/>
              </p:nvSpPr>
              <p:spPr>
                <a:xfrm>
                  <a:off x="6598775" y="1973360"/>
                  <a:ext cx="324712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8" h="3253" extrusionOk="0">
                      <a:moveTo>
                        <a:pt x="1441" y="0"/>
                      </a:moveTo>
                      <a:cubicBezTo>
                        <a:pt x="958" y="0"/>
                        <a:pt x="549" y="344"/>
                        <a:pt x="456" y="818"/>
                      </a:cubicBezTo>
                      <a:lnTo>
                        <a:pt x="1" y="3252"/>
                      </a:lnTo>
                      <a:lnTo>
                        <a:pt x="4628" y="3252"/>
                      </a:lnTo>
                      <a:lnTo>
                        <a:pt x="4628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23;p38"/>
                <p:cNvSpPr/>
                <p:nvPr/>
              </p:nvSpPr>
              <p:spPr>
                <a:xfrm>
                  <a:off x="6353066" y="2359300"/>
                  <a:ext cx="355303" cy="35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4" h="5065" extrusionOk="0">
                      <a:moveTo>
                        <a:pt x="2537" y="1"/>
                      </a:moveTo>
                      <a:cubicBezTo>
                        <a:pt x="1134" y="1"/>
                        <a:pt x="0" y="1134"/>
                        <a:pt x="0" y="2537"/>
                      </a:cubicBezTo>
                      <a:cubicBezTo>
                        <a:pt x="0" y="3931"/>
                        <a:pt x="1134" y="5064"/>
                        <a:pt x="2537" y="5064"/>
                      </a:cubicBezTo>
                      <a:cubicBezTo>
                        <a:pt x="3930" y="5064"/>
                        <a:pt x="5064" y="3931"/>
                        <a:pt x="5064" y="2537"/>
                      </a:cubicBezTo>
                      <a:cubicBezTo>
                        <a:pt x="5064" y="1134"/>
                        <a:pt x="3930" y="1"/>
                        <a:pt x="2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24;p38"/>
                <p:cNvSpPr/>
                <p:nvPr/>
              </p:nvSpPr>
              <p:spPr>
                <a:xfrm>
                  <a:off x="6409757" y="2447110"/>
                  <a:ext cx="21125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581" extrusionOk="0">
                      <a:moveTo>
                        <a:pt x="1729" y="1"/>
                      </a:moveTo>
                      <a:cubicBezTo>
                        <a:pt x="576" y="1"/>
                        <a:pt x="0" y="1385"/>
                        <a:pt x="818" y="2203"/>
                      </a:cubicBezTo>
                      <a:cubicBezTo>
                        <a:pt x="1079" y="2463"/>
                        <a:pt x="1400" y="2580"/>
                        <a:pt x="1715" y="2580"/>
                      </a:cubicBezTo>
                      <a:cubicBezTo>
                        <a:pt x="2376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25;p38"/>
                <p:cNvSpPr/>
                <p:nvPr/>
              </p:nvSpPr>
              <p:spPr>
                <a:xfrm>
                  <a:off x="6493812" y="2510658"/>
                  <a:ext cx="64620" cy="5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782" extrusionOk="0">
                      <a:moveTo>
                        <a:pt x="531" y="1"/>
                      </a:moveTo>
                      <a:cubicBezTo>
                        <a:pt x="177" y="1"/>
                        <a:pt x="1" y="419"/>
                        <a:pt x="252" y="670"/>
                      </a:cubicBezTo>
                      <a:cubicBezTo>
                        <a:pt x="329" y="747"/>
                        <a:pt x="425" y="781"/>
                        <a:pt x="520" y="781"/>
                      </a:cubicBezTo>
                      <a:cubicBezTo>
                        <a:pt x="723" y="781"/>
                        <a:pt x="921" y="625"/>
                        <a:pt x="921" y="391"/>
                      </a:cubicBezTo>
                      <a:cubicBezTo>
                        <a:pt x="921" y="177"/>
                        <a:pt x="744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26;p38"/>
                <p:cNvSpPr/>
                <p:nvPr/>
              </p:nvSpPr>
              <p:spPr>
                <a:xfrm>
                  <a:off x="6955340" y="2359300"/>
                  <a:ext cx="415362" cy="35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0" h="5071" extrusionOk="0">
                      <a:moveTo>
                        <a:pt x="3383" y="1"/>
                      </a:moveTo>
                      <a:cubicBezTo>
                        <a:pt x="1125" y="1"/>
                        <a:pt x="1" y="2732"/>
                        <a:pt x="1590" y="4321"/>
                      </a:cubicBezTo>
                      <a:cubicBezTo>
                        <a:pt x="2108" y="4839"/>
                        <a:pt x="2745" y="5071"/>
                        <a:pt x="3369" y="5071"/>
                      </a:cubicBezTo>
                      <a:cubicBezTo>
                        <a:pt x="4672" y="5071"/>
                        <a:pt x="5919" y="4063"/>
                        <a:pt x="5919" y="2537"/>
                      </a:cubicBezTo>
                      <a:cubicBezTo>
                        <a:pt x="5919" y="1134"/>
                        <a:pt x="4786" y="1"/>
                        <a:pt x="33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27;p38"/>
                <p:cNvSpPr/>
                <p:nvPr/>
              </p:nvSpPr>
              <p:spPr>
                <a:xfrm>
                  <a:off x="7072021" y="2447110"/>
                  <a:ext cx="21132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2581" extrusionOk="0">
                      <a:moveTo>
                        <a:pt x="1720" y="1"/>
                      </a:moveTo>
                      <a:cubicBezTo>
                        <a:pt x="577" y="1"/>
                        <a:pt x="1" y="1385"/>
                        <a:pt x="809" y="2203"/>
                      </a:cubicBezTo>
                      <a:cubicBezTo>
                        <a:pt x="1070" y="2463"/>
                        <a:pt x="1392" y="2580"/>
                        <a:pt x="1708" y="2580"/>
                      </a:cubicBezTo>
                      <a:cubicBezTo>
                        <a:pt x="2372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28;p38"/>
                <p:cNvSpPr/>
                <p:nvPr/>
              </p:nvSpPr>
              <p:spPr>
                <a:xfrm>
                  <a:off x="7156146" y="2510658"/>
                  <a:ext cx="63918" cy="54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779" extrusionOk="0">
                      <a:moveTo>
                        <a:pt x="521" y="1"/>
                      </a:moveTo>
                      <a:cubicBezTo>
                        <a:pt x="177" y="1"/>
                        <a:pt x="0" y="419"/>
                        <a:pt x="242" y="660"/>
                      </a:cubicBezTo>
                      <a:cubicBezTo>
                        <a:pt x="324" y="742"/>
                        <a:pt x="423" y="779"/>
                        <a:pt x="520" y="779"/>
                      </a:cubicBezTo>
                      <a:cubicBezTo>
                        <a:pt x="721" y="779"/>
                        <a:pt x="911" y="623"/>
                        <a:pt x="911" y="391"/>
                      </a:cubicBezTo>
                      <a:cubicBezTo>
                        <a:pt x="911" y="177"/>
                        <a:pt x="734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29;p38"/>
                <p:cNvSpPr/>
                <p:nvPr/>
              </p:nvSpPr>
              <p:spPr>
                <a:xfrm>
                  <a:off x="6245506" y="2298997"/>
                  <a:ext cx="39782" cy="100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423" extrusionOk="0">
                      <a:moveTo>
                        <a:pt x="279" y="1"/>
                      </a:moveTo>
                      <a:cubicBezTo>
                        <a:pt x="130" y="1"/>
                        <a:pt x="0" y="131"/>
                        <a:pt x="0" y="289"/>
                      </a:cubicBezTo>
                      <a:lnTo>
                        <a:pt x="0" y="1144"/>
                      </a:lnTo>
                      <a:cubicBezTo>
                        <a:pt x="0" y="1292"/>
                        <a:pt x="130" y="1422"/>
                        <a:pt x="279" y="1422"/>
                      </a:cubicBezTo>
                      <a:cubicBezTo>
                        <a:pt x="437" y="1422"/>
                        <a:pt x="567" y="1292"/>
                        <a:pt x="567" y="1144"/>
                      </a:cubicBezTo>
                      <a:lnTo>
                        <a:pt x="567" y="289"/>
                      </a:lnTo>
                      <a:cubicBezTo>
                        <a:pt x="567" y="131"/>
                        <a:pt x="43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30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31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32;p38"/>
                <p:cNvSpPr/>
                <p:nvPr/>
              </p:nvSpPr>
              <p:spPr>
                <a:xfrm>
                  <a:off x="7467737" y="2295753"/>
                  <a:ext cx="68549" cy="11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99" extrusionOk="0">
                      <a:moveTo>
                        <a:pt x="1" y="0"/>
                      </a:moveTo>
                      <a:lnTo>
                        <a:pt x="1" y="1598"/>
                      </a:lnTo>
                      <a:lnTo>
                        <a:pt x="976" y="1598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33;p38"/>
                <p:cNvSpPr/>
                <p:nvPr/>
              </p:nvSpPr>
              <p:spPr>
                <a:xfrm>
                  <a:off x="7467737" y="2295753"/>
                  <a:ext cx="68549" cy="32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465" extrusionOk="0">
                      <a:moveTo>
                        <a:pt x="1" y="0"/>
                      </a:moveTo>
                      <a:lnTo>
                        <a:pt x="1" y="465"/>
                      </a:lnTo>
                      <a:lnTo>
                        <a:pt x="976" y="465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34;p38"/>
                <p:cNvSpPr/>
                <p:nvPr/>
              </p:nvSpPr>
              <p:spPr>
                <a:xfrm>
                  <a:off x="6844554" y="2230231"/>
                  <a:ext cx="79564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34" y="539"/>
                      </a:lnTo>
                      <a:lnTo>
                        <a:pt x="113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35;p38"/>
                <p:cNvSpPr/>
                <p:nvPr/>
              </p:nvSpPr>
              <p:spPr>
                <a:xfrm>
                  <a:off x="7177685" y="2230231"/>
                  <a:ext cx="78933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24" y="539"/>
                      </a:lnTo>
                      <a:lnTo>
                        <a:pt x="112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336;p38"/>
                <p:cNvSpPr/>
                <p:nvPr/>
              </p:nvSpPr>
              <p:spPr>
                <a:xfrm>
                  <a:off x="6968391" y="1973995"/>
                  <a:ext cx="288228" cy="22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8" h="3244" extrusionOk="0">
                      <a:moveTo>
                        <a:pt x="1" y="1"/>
                      </a:moveTo>
                      <a:lnTo>
                        <a:pt x="1" y="3243"/>
                      </a:lnTo>
                      <a:lnTo>
                        <a:pt x="4107" y="3243"/>
                      </a:lnTo>
                      <a:lnTo>
                        <a:pt x="4107" y="1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37;p38"/>
                <p:cNvSpPr/>
                <p:nvPr/>
              </p:nvSpPr>
              <p:spPr>
                <a:xfrm>
                  <a:off x="7304118" y="1973360"/>
                  <a:ext cx="163689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3253" extrusionOk="0">
                      <a:moveTo>
                        <a:pt x="1" y="0"/>
                      </a:moveTo>
                      <a:lnTo>
                        <a:pt x="1" y="3252"/>
                      </a:lnTo>
                      <a:lnTo>
                        <a:pt x="2333" y="3252"/>
                      </a:lnTo>
                      <a:lnTo>
                        <a:pt x="1794" y="400"/>
                      </a:lnTo>
                      <a:cubicBezTo>
                        <a:pt x="1747" y="168"/>
                        <a:pt x="1552" y="0"/>
                        <a:pt x="1311" y="0"/>
                      </a:cubicBez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38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39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" name="Google Shape;340;p38"/>
            <p:cNvGrpSpPr/>
            <p:nvPr/>
          </p:nvGrpSpPr>
          <p:grpSpPr>
            <a:xfrm>
              <a:off x="7150608" y="1312638"/>
              <a:ext cx="1188772" cy="96354"/>
              <a:chOff x="6200532" y="2471005"/>
              <a:chExt cx="1371607" cy="110803"/>
            </a:xfrm>
          </p:grpSpPr>
          <p:sp>
            <p:nvSpPr>
              <p:cNvPr id="88" name="Google Shape;341;p38"/>
              <p:cNvSpPr/>
              <p:nvPr/>
            </p:nvSpPr>
            <p:spPr>
              <a:xfrm>
                <a:off x="6200532" y="2471005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2;p38"/>
              <p:cNvSpPr/>
              <p:nvPr/>
            </p:nvSpPr>
            <p:spPr>
              <a:xfrm>
                <a:off x="7419465" y="2471005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343;p38"/>
          <p:cNvGrpSpPr/>
          <p:nvPr/>
        </p:nvGrpSpPr>
        <p:grpSpPr>
          <a:xfrm rot="-1199926">
            <a:off x="812763" y="2403930"/>
            <a:ext cx="731581" cy="711059"/>
            <a:chOff x="913900" y="1701983"/>
            <a:chExt cx="731581" cy="711059"/>
          </a:xfrm>
        </p:grpSpPr>
        <p:sp>
          <p:nvSpPr>
            <p:cNvPr id="112" name="Google Shape;344;p38"/>
            <p:cNvSpPr/>
            <p:nvPr/>
          </p:nvSpPr>
          <p:spPr>
            <a:xfrm>
              <a:off x="913900" y="1701983"/>
              <a:ext cx="731451" cy="711059"/>
            </a:xfrm>
            <a:custGeom>
              <a:avLst/>
              <a:gdLst/>
              <a:ahLst/>
              <a:cxnLst/>
              <a:rect l="l" t="t" r="r" b="b"/>
              <a:pathLst>
                <a:path w="14086" h="13928" extrusionOk="0">
                  <a:moveTo>
                    <a:pt x="7042" y="0"/>
                  </a:moveTo>
                  <a:cubicBezTo>
                    <a:pt x="6831" y="0"/>
                    <a:pt x="6620" y="79"/>
                    <a:pt x="6458" y="237"/>
                  </a:cubicBezTo>
                  <a:lnTo>
                    <a:pt x="316" y="6388"/>
                  </a:lnTo>
                  <a:cubicBezTo>
                    <a:pt x="0" y="6704"/>
                    <a:pt x="0" y="7224"/>
                    <a:pt x="316" y="7549"/>
                  </a:cubicBezTo>
                  <a:lnTo>
                    <a:pt x="6458" y="13690"/>
                  </a:lnTo>
                  <a:cubicBezTo>
                    <a:pt x="6620" y="13848"/>
                    <a:pt x="6829" y="13927"/>
                    <a:pt x="7038" y="13927"/>
                  </a:cubicBezTo>
                  <a:cubicBezTo>
                    <a:pt x="7247" y="13927"/>
                    <a:pt x="7456" y="13848"/>
                    <a:pt x="7619" y="13690"/>
                  </a:cubicBezTo>
                  <a:lnTo>
                    <a:pt x="13769" y="7549"/>
                  </a:lnTo>
                  <a:cubicBezTo>
                    <a:pt x="14085" y="7224"/>
                    <a:pt x="14085" y="6713"/>
                    <a:pt x="13769" y="6388"/>
                  </a:cubicBezTo>
                  <a:lnTo>
                    <a:pt x="7619" y="237"/>
                  </a:lnTo>
                  <a:cubicBezTo>
                    <a:pt x="7461" y="79"/>
                    <a:pt x="7252" y="0"/>
                    <a:pt x="704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345;p38"/>
            <p:cNvGrpSpPr/>
            <p:nvPr/>
          </p:nvGrpSpPr>
          <p:grpSpPr>
            <a:xfrm>
              <a:off x="914030" y="1702060"/>
              <a:ext cx="731451" cy="710906"/>
              <a:chOff x="2121375" y="2173675"/>
              <a:chExt cx="352150" cy="348125"/>
            </a:xfrm>
          </p:grpSpPr>
          <p:sp>
            <p:nvSpPr>
              <p:cNvPr id="114" name="Google Shape;346;p38"/>
              <p:cNvSpPr/>
              <p:nvPr/>
            </p:nvSpPr>
            <p:spPr>
              <a:xfrm>
                <a:off x="2121375" y="2173675"/>
                <a:ext cx="3521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3925" extrusionOk="0">
                    <a:moveTo>
                      <a:pt x="7044" y="0"/>
                    </a:moveTo>
                    <a:cubicBezTo>
                      <a:pt x="6834" y="0"/>
                      <a:pt x="6625" y="81"/>
                      <a:pt x="6467" y="244"/>
                    </a:cubicBezTo>
                    <a:lnTo>
                      <a:pt x="326" y="6385"/>
                    </a:lnTo>
                    <a:cubicBezTo>
                      <a:pt x="0" y="6701"/>
                      <a:pt x="0" y="7221"/>
                      <a:pt x="326" y="7547"/>
                    </a:cubicBezTo>
                    <a:lnTo>
                      <a:pt x="6467" y="13688"/>
                    </a:lnTo>
                    <a:cubicBezTo>
                      <a:pt x="6625" y="13846"/>
                      <a:pt x="6834" y="13925"/>
                      <a:pt x="7044" y="13925"/>
                    </a:cubicBezTo>
                    <a:cubicBezTo>
                      <a:pt x="7254" y="13925"/>
                      <a:pt x="7466" y="13846"/>
                      <a:pt x="7628" y="13688"/>
                    </a:cubicBezTo>
                    <a:lnTo>
                      <a:pt x="13769" y="7547"/>
                    </a:lnTo>
                    <a:cubicBezTo>
                      <a:pt x="14085" y="7221"/>
                      <a:pt x="14085" y="6701"/>
                      <a:pt x="13769" y="6385"/>
                    </a:cubicBezTo>
                    <a:lnTo>
                      <a:pt x="7628" y="244"/>
                    </a:lnTo>
                    <a:cubicBezTo>
                      <a:pt x="7466" y="81"/>
                      <a:pt x="7254" y="0"/>
                      <a:pt x="70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47;p38"/>
              <p:cNvSpPr/>
              <p:nvPr/>
            </p:nvSpPr>
            <p:spPr>
              <a:xfrm>
                <a:off x="2153200" y="2205775"/>
                <a:ext cx="288725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11549" h="11354" extrusionOk="0">
                    <a:moveTo>
                      <a:pt x="5779" y="316"/>
                    </a:moveTo>
                    <a:cubicBezTo>
                      <a:pt x="5956" y="316"/>
                      <a:pt x="6123" y="382"/>
                      <a:pt x="6244" y="512"/>
                    </a:cubicBezTo>
                    <a:lnTo>
                      <a:pt x="10945" y="5203"/>
                    </a:lnTo>
                    <a:cubicBezTo>
                      <a:pt x="11205" y="5464"/>
                      <a:pt x="11205" y="5882"/>
                      <a:pt x="10945" y="6142"/>
                    </a:cubicBezTo>
                    <a:lnTo>
                      <a:pt x="6244" y="10843"/>
                    </a:lnTo>
                    <a:cubicBezTo>
                      <a:pt x="6114" y="10968"/>
                      <a:pt x="5944" y="11031"/>
                      <a:pt x="5775" y="11031"/>
                    </a:cubicBezTo>
                    <a:cubicBezTo>
                      <a:pt x="5605" y="11031"/>
                      <a:pt x="5435" y="10968"/>
                      <a:pt x="5305" y="10843"/>
                    </a:cubicBezTo>
                    <a:lnTo>
                      <a:pt x="613" y="6151"/>
                    </a:lnTo>
                    <a:cubicBezTo>
                      <a:pt x="353" y="5891"/>
                      <a:pt x="353" y="5464"/>
                      <a:pt x="613" y="5203"/>
                    </a:cubicBezTo>
                    <a:lnTo>
                      <a:pt x="5305" y="512"/>
                    </a:lnTo>
                    <a:cubicBezTo>
                      <a:pt x="5426" y="391"/>
                      <a:pt x="5603" y="316"/>
                      <a:pt x="5779" y="316"/>
                    </a:cubicBezTo>
                    <a:close/>
                    <a:moveTo>
                      <a:pt x="5779" y="1"/>
                    </a:moveTo>
                    <a:cubicBezTo>
                      <a:pt x="5528" y="1"/>
                      <a:pt x="5277" y="94"/>
                      <a:pt x="5082" y="279"/>
                    </a:cubicBezTo>
                    <a:lnTo>
                      <a:pt x="381" y="4971"/>
                    </a:lnTo>
                    <a:cubicBezTo>
                      <a:pt x="0" y="5361"/>
                      <a:pt x="0" y="5984"/>
                      <a:pt x="381" y="6365"/>
                    </a:cubicBezTo>
                    <a:lnTo>
                      <a:pt x="5082" y="11066"/>
                    </a:lnTo>
                    <a:cubicBezTo>
                      <a:pt x="5259" y="11252"/>
                      <a:pt x="5510" y="11354"/>
                      <a:pt x="5779" y="11354"/>
                    </a:cubicBezTo>
                    <a:cubicBezTo>
                      <a:pt x="6039" y="11354"/>
                      <a:pt x="6290" y="11252"/>
                      <a:pt x="6476" y="11066"/>
                    </a:cubicBezTo>
                    <a:lnTo>
                      <a:pt x="11168" y="6365"/>
                    </a:lnTo>
                    <a:cubicBezTo>
                      <a:pt x="11549" y="5984"/>
                      <a:pt x="11549" y="5361"/>
                      <a:pt x="11168" y="4971"/>
                    </a:cubicBezTo>
                    <a:lnTo>
                      <a:pt x="6476" y="279"/>
                    </a:lnTo>
                    <a:cubicBezTo>
                      <a:pt x="6281" y="94"/>
                      <a:pt x="6030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48;p38"/>
              <p:cNvSpPr/>
              <p:nvPr/>
            </p:nvSpPr>
            <p:spPr>
              <a:xfrm>
                <a:off x="2218450" y="230425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49;p38"/>
              <p:cNvSpPr/>
              <p:nvPr/>
            </p:nvSpPr>
            <p:spPr>
              <a:xfrm>
                <a:off x="2218450" y="237370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0;p38"/>
              <p:cNvSpPr/>
              <p:nvPr/>
            </p:nvSpPr>
            <p:spPr>
              <a:xfrm>
                <a:off x="22335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1;p38"/>
              <p:cNvSpPr/>
              <p:nvPr/>
            </p:nvSpPr>
            <p:spPr>
              <a:xfrm>
                <a:off x="2270025" y="2292425"/>
                <a:ext cx="19525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2;p38"/>
              <p:cNvSpPr/>
              <p:nvPr/>
            </p:nvSpPr>
            <p:spPr>
              <a:xfrm>
                <a:off x="2306025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;p38"/>
              <p:cNvSpPr/>
              <p:nvPr/>
            </p:nvSpPr>
            <p:spPr>
              <a:xfrm>
                <a:off x="23422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" name="Google Shape;354;p38"/>
          <p:cNvGrpSpPr/>
          <p:nvPr/>
        </p:nvGrpSpPr>
        <p:grpSpPr>
          <a:xfrm rot="599919">
            <a:off x="7646995" y="2726169"/>
            <a:ext cx="731486" cy="666473"/>
            <a:chOff x="906275" y="1599452"/>
            <a:chExt cx="823099" cy="746106"/>
          </a:xfrm>
        </p:grpSpPr>
        <p:sp>
          <p:nvSpPr>
            <p:cNvPr id="123" name="Google Shape;355;p38"/>
            <p:cNvSpPr/>
            <p:nvPr/>
          </p:nvSpPr>
          <p:spPr>
            <a:xfrm>
              <a:off x="906275" y="1599479"/>
              <a:ext cx="820929" cy="746053"/>
            </a:xfrm>
            <a:custGeom>
              <a:avLst/>
              <a:gdLst/>
              <a:ahLst/>
              <a:cxnLst/>
              <a:rect l="l" t="t" r="r" b="b"/>
              <a:pathLst>
                <a:path w="15303" h="13941" extrusionOk="0">
                  <a:moveTo>
                    <a:pt x="7652" y="0"/>
                  </a:moveTo>
                  <a:cubicBezTo>
                    <a:pt x="5868" y="0"/>
                    <a:pt x="4084" y="681"/>
                    <a:pt x="2723" y="2042"/>
                  </a:cubicBezTo>
                  <a:cubicBezTo>
                    <a:pt x="1" y="4764"/>
                    <a:pt x="1" y="9177"/>
                    <a:pt x="2723" y="11899"/>
                  </a:cubicBezTo>
                  <a:cubicBezTo>
                    <a:pt x="4084" y="13260"/>
                    <a:pt x="5868" y="13941"/>
                    <a:pt x="7652" y="13941"/>
                  </a:cubicBezTo>
                  <a:cubicBezTo>
                    <a:pt x="9436" y="13941"/>
                    <a:pt x="11220" y="13260"/>
                    <a:pt x="12581" y="11899"/>
                  </a:cubicBezTo>
                  <a:cubicBezTo>
                    <a:pt x="15303" y="9177"/>
                    <a:pt x="15303" y="4764"/>
                    <a:pt x="12581" y="2042"/>
                  </a:cubicBezTo>
                  <a:cubicBezTo>
                    <a:pt x="11220" y="681"/>
                    <a:pt x="9436" y="0"/>
                    <a:pt x="76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356;p38"/>
            <p:cNvGrpSpPr/>
            <p:nvPr/>
          </p:nvGrpSpPr>
          <p:grpSpPr>
            <a:xfrm>
              <a:off x="908928" y="1599452"/>
              <a:ext cx="820447" cy="746106"/>
              <a:chOff x="6335250" y="2173325"/>
              <a:chExt cx="382350" cy="348550"/>
            </a:xfrm>
          </p:grpSpPr>
          <p:sp>
            <p:nvSpPr>
              <p:cNvPr id="125" name="Google Shape;357;p38"/>
              <p:cNvSpPr/>
              <p:nvPr/>
            </p:nvSpPr>
            <p:spPr>
              <a:xfrm>
                <a:off x="6335250" y="2173325"/>
                <a:ext cx="382350" cy="3485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3942" extrusionOk="0">
                    <a:moveTo>
                      <a:pt x="7643" y="0"/>
                    </a:moveTo>
                    <a:cubicBezTo>
                      <a:pt x="5861" y="0"/>
                      <a:pt x="4079" y="681"/>
                      <a:pt x="2723" y="2042"/>
                    </a:cubicBezTo>
                    <a:cubicBezTo>
                      <a:pt x="0" y="4764"/>
                      <a:pt x="0" y="9177"/>
                      <a:pt x="2723" y="11899"/>
                    </a:cubicBezTo>
                    <a:cubicBezTo>
                      <a:pt x="4079" y="13261"/>
                      <a:pt x="5861" y="13941"/>
                      <a:pt x="7643" y="13941"/>
                    </a:cubicBezTo>
                    <a:cubicBezTo>
                      <a:pt x="9426" y="13941"/>
                      <a:pt x="11210" y="13261"/>
                      <a:pt x="12571" y="11899"/>
                    </a:cubicBezTo>
                    <a:cubicBezTo>
                      <a:pt x="15293" y="9177"/>
                      <a:pt x="15293" y="4764"/>
                      <a:pt x="12571" y="2042"/>
                    </a:cubicBezTo>
                    <a:cubicBezTo>
                      <a:pt x="11210" y="681"/>
                      <a:pt x="9426" y="0"/>
                      <a:pt x="7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8;p38"/>
              <p:cNvSpPr/>
              <p:nvPr/>
            </p:nvSpPr>
            <p:spPr>
              <a:xfrm>
                <a:off x="6361950" y="2195175"/>
                <a:ext cx="31685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12674" h="12197" extrusionOk="0">
                    <a:moveTo>
                      <a:pt x="6579" y="1001"/>
                    </a:moveTo>
                    <a:cubicBezTo>
                      <a:pt x="9394" y="1001"/>
                      <a:pt x="11670" y="3286"/>
                      <a:pt x="11670" y="6101"/>
                    </a:cubicBezTo>
                    <a:cubicBezTo>
                      <a:pt x="11670" y="8155"/>
                      <a:pt x="10434" y="10013"/>
                      <a:pt x="8530" y="10802"/>
                    </a:cubicBezTo>
                    <a:cubicBezTo>
                      <a:pt x="7899" y="11064"/>
                      <a:pt x="7237" y="11191"/>
                      <a:pt x="6580" y="11191"/>
                    </a:cubicBezTo>
                    <a:cubicBezTo>
                      <a:pt x="5254" y="11191"/>
                      <a:pt x="3950" y="10673"/>
                      <a:pt x="2974" y="9697"/>
                    </a:cubicBezTo>
                    <a:cubicBezTo>
                      <a:pt x="1515" y="8247"/>
                      <a:pt x="1079" y="6055"/>
                      <a:pt x="1868" y="4150"/>
                    </a:cubicBezTo>
                    <a:cubicBezTo>
                      <a:pt x="2658" y="2246"/>
                      <a:pt x="4516" y="1001"/>
                      <a:pt x="6579" y="1001"/>
                    </a:cubicBezTo>
                    <a:close/>
                    <a:moveTo>
                      <a:pt x="6582" y="1"/>
                    </a:moveTo>
                    <a:cubicBezTo>
                      <a:pt x="4993" y="1"/>
                      <a:pt x="3431" y="618"/>
                      <a:pt x="2268" y="1781"/>
                    </a:cubicBezTo>
                    <a:cubicBezTo>
                      <a:pt x="521" y="3528"/>
                      <a:pt x="1" y="6157"/>
                      <a:pt x="939" y="8433"/>
                    </a:cubicBezTo>
                    <a:cubicBezTo>
                      <a:pt x="1887" y="10710"/>
                      <a:pt x="4107" y="12196"/>
                      <a:pt x="6579" y="12196"/>
                    </a:cubicBezTo>
                    <a:cubicBezTo>
                      <a:pt x="9942" y="12187"/>
                      <a:pt x="12674" y="9465"/>
                      <a:pt x="12674" y="6101"/>
                    </a:cubicBezTo>
                    <a:cubicBezTo>
                      <a:pt x="12674" y="3630"/>
                      <a:pt x="11187" y="1409"/>
                      <a:pt x="8911" y="462"/>
                    </a:cubicBezTo>
                    <a:cubicBezTo>
                      <a:pt x="8158" y="151"/>
                      <a:pt x="7367" y="1"/>
                      <a:pt x="6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9;p38"/>
              <p:cNvSpPr/>
              <p:nvPr/>
            </p:nvSpPr>
            <p:spPr>
              <a:xfrm>
                <a:off x="6428375" y="2323075"/>
                <a:ext cx="1958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961" extrusionOk="0">
                    <a:moveTo>
                      <a:pt x="614" y="0"/>
                    </a:moveTo>
                    <a:cubicBezTo>
                      <a:pt x="280" y="0"/>
                      <a:pt x="1" y="158"/>
                      <a:pt x="1" y="354"/>
                    </a:cubicBezTo>
                    <a:lnTo>
                      <a:pt x="1" y="1608"/>
                    </a:lnTo>
                    <a:cubicBezTo>
                      <a:pt x="1" y="1803"/>
                      <a:pt x="280" y="1961"/>
                      <a:pt x="614" y="1961"/>
                    </a:cubicBezTo>
                    <a:lnTo>
                      <a:pt x="7220" y="1961"/>
                    </a:lnTo>
                    <a:cubicBezTo>
                      <a:pt x="7564" y="1961"/>
                      <a:pt x="7833" y="1803"/>
                      <a:pt x="7833" y="1608"/>
                    </a:cubicBezTo>
                    <a:lnTo>
                      <a:pt x="7833" y="354"/>
                    </a:lnTo>
                    <a:cubicBezTo>
                      <a:pt x="7833" y="158"/>
                      <a:pt x="7564" y="0"/>
                      <a:pt x="7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" name="Google Shape;372;p38"/>
          <p:cNvGrpSpPr/>
          <p:nvPr/>
        </p:nvGrpSpPr>
        <p:grpSpPr>
          <a:xfrm flipH="1">
            <a:off x="2498564" y="3769898"/>
            <a:ext cx="1097257" cy="649906"/>
            <a:chOff x="6102175" y="1488852"/>
            <a:chExt cx="1188666" cy="703743"/>
          </a:xfrm>
        </p:grpSpPr>
        <p:sp>
          <p:nvSpPr>
            <p:cNvPr id="141" name="Google Shape;373;p38"/>
            <p:cNvSpPr/>
            <p:nvPr/>
          </p:nvSpPr>
          <p:spPr>
            <a:xfrm>
              <a:off x="6102175" y="1489129"/>
              <a:ext cx="1187910" cy="703189"/>
            </a:xfrm>
            <a:custGeom>
              <a:avLst/>
              <a:gdLst/>
              <a:ahLst/>
              <a:cxnLst/>
              <a:rect l="l" t="t" r="r" b="b"/>
              <a:pathLst>
                <a:path w="17319" h="10165" extrusionOk="0">
                  <a:moveTo>
                    <a:pt x="6021" y="0"/>
                  </a:moveTo>
                  <a:cubicBezTo>
                    <a:pt x="5659" y="0"/>
                    <a:pt x="5343" y="260"/>
                    <a:pt x="5259" y="613"/>
                  </a:cubicBezTo>
                  <a:lnTo>
                    <a:pt x="4600" y="2862"/>
                  </a:lnTo>
                  <a:cubicBezTo>
                    <a:pt x="4507" y="3261"/>
                    <a:pt x="4191" y="3549"/>
                    <a:pt x="3791" y="3605"/>
                  </a:cubicBezTo>
                  <a:lnTo>
                    <a:pt x="1394" y="3939"/>
                  </a:lnTo>
                  <a:cubicBezTo>
                    <a:pt x="818" y="4023"/>
                    <a:pt x="382" y="4515"/>
                    <a:pt x="382" y="5101"/>
                  </a:cubicBezTo>
                  <a:lnTo>
                    <a:pt x="382" y="7293"/>
                  </a:lnTo>
                  <a:lnTo>
                    <a:pt x="354" y="7293"/>
                  </a:lnTo>
                  <a:cubicBezTo>
                    <a:pt x="159" y="7293"/>
                    <a:pt x="1" y="7451"/>
                    <a:pt x="1" y="7646"/>
                  </a:cubicBezTo>
                  <a:lnTo>
                    <a:pt x="1" y="7888"/>
                  </a:lnTo>
                  <a:cubicBezTo>
                    <a:pt x="1" y="8418"/>
                    <a:pt x="437" y="8854"/>
                    <a:pt x="976" y="8854"/>
                  </a:cubicBezTo>
                  <a:lnTo>
                    <a:pt x="2611" y="8854"/>
                  </a:lnTo>
                  <a:cubicBezTo>
                    <a:pt x="3029" y="9728"/>
                    <a:pt x="3859" y="10164"/>
                    <a:pt x="4689" y="10164"/>
                  </a:cubicBezTo>
                  <a:cubicBezTo>
                    <a:pt x="5519" y="10164"/>
                    <a:pt x="6351" y="9728"/>
                    <a:pt x="6774" y="8854"/>
                  </a:cubicBezTo>
                  <a:lnTo>
                    <a:pt x="10629" y="8854"/>
                  </a:lnTo>
                  <a:cubicBezTo>
                    <a:pt x="11047" y="9728"/>
                    <a:pt x="11877" y="10164"/>
                    <a:pt x="12706" y="10164"/>
                  </a:cubicBezTo>
                  <a:cubicBezTo>
                    <a:pt x="13535" y="10164"/>
                    <a:pt x="14364" y="9728"/>
                    <a:pt x="14782" y="8854"/>
                  </a:cubicBezTo>
                  <a:lnTo>
                    <a:pt x="16353" y="8854"/>
                  </a:lnTo>
                  <a:cubicBezTo>
                    <a:pt x="16891" y="8854"/>
                    <a:pt x="17319" y="8418"/>
                    <a:pt x="17319" y="7888"/>
                  </a:cubicBezTo>
                  <a:lnTo>
                    <a:pt x="17319" y="7656"/>
                  </a:lnTo>
                  <a:cubicBezTo>
                    <a:pt x="17319" y="7461"/>
                    <a:pt x="17161" y="7303"/>
                    <a:pt x="16966" y="7303"/>
                  </a:cubicBezTo>
                  <a:lnTo>
                    <a:pt x="16213" y="7303"/>
                  </a:lnTo>
                  <a:lnTo>
                    <a:pt x="16213" y="4831"/>
                  </a:lnTo>
                  <a:cubicBezTo>
                    <a:pt x="16204" y="3763"/>
                    <a:pt x="15879" y="2722"/>
                    <a:pt x="15275" y="1849"/>
                  </a:cubicBezTo>
                  <a:cubicBezTo>
                    <a:pt x="15015" y="1468"/>
                    <a:pt x="14736" y="1087"/>
                    <a:pt x="14504" y="771"/>
                  </a:cubicBezTo>
                  <a:cubicBezTo>
                    <a:pt x="14141" y="288"/>
                    <a:pt x="13575" y="0"/>
                    <a:pt x="1297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374;p38"/>
            <p:cNvGrpSpPr/>
            <p:nvPr/>
          </p:nvGrpSpPr>
          <p:grpSpPr>
            <a:xfrm>
              <a:off x="6102245" y="1488852"/>
              <a:ext cx="1188596" cy="703743"/>
              <a:chOff x="6102245" y="830313"/>
              <a:chExt cx="1188596" cy="703743"/>
            </a:xfrm>
          </p:grpSpPr>
          <p:sp>
            <p:nvSpPr>
              <p:cNvPr id="143" name="Google Shape;375;p38"/>
              <p:cNvSpPr/>
              <p:nvPr/>
            </p:nvSpPr>
            <p:spPr>
              <a:xfrm>
                <a:off x="6128378" y="830313"/>
                <a:ext cx="1085985" cy="612636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8856" extrusionOk="0">
                    <a:moveTo>
                      <a:pt x="5640" y="1"/>
                    </a:moveTo>
                    <a:cubicBezTo>
                      <a:pt x="5278" y="1"/>
                      <a:pt x="4962" y="252"/>
                      <a:pt x="4878" y="614"/>
                    </a:cubicBezTo>
                    <a:lnTo>
                      <a:pt x="4219" y="2863"/>
                    </a:lnTo>
                    <a:cubicBezTo>
                      <a:pt x="4126" y="3253"/>
                      <a:pt x="3810" y="3550"/>
                      <a:pt x="3410" y="3606"/>
                    </a:cubicBezTo>
                    <a:lnTo>
                      <a:pt x="1013" y="3940"/>
                    </a:lnTo>
                    <a:cubicBezTo>
                      <a:pt x="437" y="4024"/>
                      <a:pt x="1" y="4516"/>
                      <a:pt x="1" y="5102"/>
                    </a:cubicBezTo>
                    <a:lnTo>
                      <a:pt x="1" y="8149"/>
                    </a:lnTo>
                    <a:cubicBezTo>
                      <a:pt x="1" y="8539"/>
                      <a:pt x="316" y="8855"/>
                      <a:pt x="707" y="8855"/>
                    </a:cubicBezTo>
                    <a:lnTo>
                      <a:pt x="15832" y="8855"/>
                    </a:lnTo>
                    <a:lnTo>
                      <a:pt x="15832" y="4851"/>
                    </a:lnTo>
                    <a:cubicBezTo>
                      <a:pt x="15832" y="3782"/>
                      <a:pt x="15507" y="2732"/>
                      <a:pt x="14894" y="1850"/>
                    </a:cubicBezTo>
                    <a:cubicBezTo>
                      <a:pt x="14634" y="1469"/>
                      <a:pt x="14355" y="1088"/>
                      <a:pt x="14123" y="772"/>
                    </a:cubicBezTo>
                    <a:cubicBezTo>
                      <a:pt x="13760" y="289"/>
                      <a:pt x="13194" y="1"/>
                      <a:pt x="12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76;p38"/>
              <p:cNvSpPr/>
              <p:nvPr/>
            </p:nvSpPr>
            <p:spPr>
              <a:xfrm>
                <a:off x="6491013" y="881089"/>
                <a:ext cx="317366" cy="193559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798" extrusionOk="0">
                    <a:moveTo>
                      <a:pt x="1310" y="1"/>
                    </a:moveTo>
                    <a:cubicBezTo>
                      <a:pt x="900" y="1"/>
                      <a:pt x="547" y="295"/>
                      <a:pt x="455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29" y="1"/>
                    </a:lnTo>
                    <a:cubicBezTo>
                      <a:pt x="1322" y="1"/>
                      <a:pt x="1316" y="1"/>
                      <a:pt x="131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77;p38"/>
              <p:cNvSpPr/>
              <p:nvPr/>
            </p:nvSpPr>
            <p:spPr>
              <a:xfrm>
                <a:off x="6250742" y="1214870"/>
                <a:ext cx="347340" cy="31918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4" extrusionOk="0">
                    <a:moveTo>
                      <a:pt x="2532" y="0"/>
                    </a:moveTo>
                    <a:cubicBezTo>
                      <a:pt x="1942" y="0"/>
                      <a:pt x="1352" y="226"/>
                      <a:pt x="902" y="676"/>
                    </a:cubicBezTo>
                    <a:cubicBezTo>
                      <a:pt x="0" y="1577"/>
                      <a:pt x="0" y="3036"/>
                      <a:pt x="902" y="3937"/>
                    </a:cubicBezTo>
                    <a:cubicBezTo>
                      <a:pt x="1352" y="4388"/>
                      <a:pt x="1942" y="4613"/>
                      <a:pt x="2532" y="4613"/>
                    </a:cubicBezTo>
                    <a:cubicBezTo>
                      <a:pt x="3122" y="4613"/>
                      <a:pt x="3712" y="4388"/>
                      <a:pt x="4163" y="3937"/>
                    </a:cubicBezTo>
                    <a:cubicBezTo>
                      <a:pt x="5064" y="3036"/>
                      <a:pt x="5064" y="1577"/>
                      <a:pt x="4163" y="676"/>
                    </a:cubicBezTo>
                    <a:cubicBezTo>
                      <a:pt x="3712" y="226"/>
                      <a:pt x="3122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78;p38"/>
              <p:cNvSpPr/>
              <p:nvPr/>
            </p:nvSpPr>
            <p:spPr>
              <a:xfrm>
                <a:off x="6337371" y="1293318"/>
                <a:ext cx="173464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45" extrusionOk="0">
                    <a:moveTo>
                      <a:pt x="1270" y="1"/>
                    </a:moveTo>
                    <a:cubicBezTo>
                      <a:pt x="703" y="1"/>
                      <a:pt x="204" y="405"/>
                      <a:pt x="112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28" y="722"/>
                      <a:pt x="2091" y="118"/>
                      <a:pt x="1460" y="16"/>
                    </a:cubicBezTo>
                    <a:cubicBezTo>
                      <a:pt x="1396" y="6"/>
                      <a:pt x="1333" y="1"/>
                      <a:pt x="1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79;p38"/>
              <p:cNvSpPr/>
              <p:nvPr/>
            </p:nvSpPr>
            <p:spPr>
              <a:xfrm>
                <a:off x="6391557" y="1349628"/>
                <a:ext cx="57410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19" extrusionOk="0">
                    <a:moveTo>
                      <a:pt x="484" y="1"/>
                    </a:moveTo>
                    <a:cubicBezTo>
                      <a:pt x="168" y="1"/>
                      <a:pt x="1" y="382"/>
                      <a:pt x="233" y="614"/>
                    </a:cubicBezTo>
                    <a:cubicBezTo>
                      <a:pt x="305" y="686"/>
                      <a:pt x="394" y="718"/>
                      <a:pt x="481" y="718"/>
                    </a:cubicBezTo>
                    <a:cubicBezTo>
                      <a:pt x="662" y="718"/>
                      <a:pt x="837" y="577"/>
                      <a:pt x="837" y="363"/>
                    </a:cubicBezTo>
                    <a:cubicBezTo>
                      <a:pt x="837" y="159"/>
                      <a:pt x="679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80;p38"/>
              <p:cNvSpPr/>
              <p:nvPr/>
            </p:nvSpPr>
            <p:spPr>
              <a:xfrm>
                <a:off x="6145594" y="1167761"/>
                <a:ext cx="38959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81;p38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82;p38"/>
              <p:cNvSpPr/>
              <p:nvPr/>
            </p:nvSpPr>
            <p:spPr>
              <a:xfrm>
                <a:off x="7141658" y="1334893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83;p38"/>
              <p:cNvSpPr/>
              <p:nvPr/>
            </p:nvSpPr>
            <p:spPr>
              <a:xfrm>
                <a:off x="7147351" y="1164578"/>
                <a:ext cx="67012" cy="11061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84;p38"/>
              <p:cNvSpPr/>
              <p:nvPr/>
            </p:nvSpPr>
            <p:spPr>
              <a:xfrm>
                <a:off x="7147351" y="1164578"/>
                <a:ext cx="67012" cy="328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85;p38"/>
              <p:cNvSpPr/>
              <p:nvPr/>
            </p:nvSpPr>
            <p:spPr>
              <a:xfrm>
                <a:off x="6731215" y="1100313"/>
                <a:ext cx="77850" cy="3728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86;p38"/>
              <p:cNvSpPr/>
              <p:nvPr/>
            </p:nvSpPr>
            <p:spPr>
              <a:xfrm>
                <a:off x="6852276" y="879844"/>
                <a:ext cx="287529" cy="19418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07" extrusionOk="0">
                    <a:moveTo>
                      <a:pt x="1" y="0"/>
                    </a:moveTo>
                    <a:lnTo>
                      <a:pt x="1" y="2806"/>
                    </a:lnTo>
                    <a:lnTo>
                      <a:pt x="4191" y="2806"/>
                    </a:lnTo>
                    <a:lnTo>
                      <a:pt x="3058" y="679"/>
                    </a:lnTo>
                    <a:cubicBezTo>
                      <a:pt x="2835" y="261"/>
                      <a:pt x="2407" y="0"/>
                      <a:pt x="1933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87;p38"/>
              <p:cNvSpPr/>
              <p:nvPr/>
            </p:nvSpPr>
            <p:spPr>
              <a:xfrm>
                <a:off x="6800697" y="1215009"/>
                <a:ext cx="347340" cy="318908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0" extrusionOk="0">
                    <a:moveTo>
                      <a:pt x="2539" y="0"/>
                    </a:moveTo>
                    <a:cubicBezTo>
                      <a:pt x="1495" y="0"/>
                      <a:pt x="545" y="711"/>
                      <a:pt x="298" y="1770"/>
                    </a:cubicBezTo>
                    <a:cubicBezTo>
                      <a:pt x="0" y="3015"/>
                      <a:pt x="762" y="4251"/>
                      <a:pt x="2007" y="4548"/>
                    </a:cubicBezTo>
                    <a:cubicBezTo>
                      <a:pt x="2184" y="4589"/>
                      <a:pt x="2360" y="4609"/>
                      <a:pt x="2534" y="4609"/>
                    </a:cubicBezTo>
                    <a:cubicBezTo>
                      <a:pt x="3577" y="4609"/>
                      <a:pt x="4521" y="3898"/>
                      <a:pt x="4776" y="2839"/>
                    </a:cubicBezTo>
                    <a:cubicBezTo>
                      <a:pt x="5064" y="1603"/>
                      <a:pt x="4302" y="358"/>
                      <a:pt x="3066" y="61"/>
                    </a:cubicBezTo>
                    <a:cubicBezTo>
                      <a:pt x="2890" y="20"/>
                      <a:pt x="2713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88;p38"/>
              <p:cNvSpPr/>
              <p:nvPr/>
            </p:nvSpPr>
            <p:spPr>
              <a:xfrm>
                <a:off x="6887326" y="1293318"/>
                <a:ext cx="172778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345" extrusionOk="0">
                    <a:moveTo>
                      <a:pt x="1263" y="1"/>
                    </a:moveTo>
                    <a:cubicBezTo>
                      <a:pt x="703" y="1"/>
                      <a:pt x="204" y="405"/>
                      <a:pt x="103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19" y="722"/>
                      <a:pt x="2091" y="118"/>
                      <a:pt x="1450" y="16"/>
                    </a:cubicBezTo>
                    <a:cubicBezTo>
                      <a:pt x="1388" y="6"/>
                      <a:pt x="1325" y="1"/>
                      <a:pt x="1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389;p38"/>
              <p:cNvSpPr/>
              <p:nvPr/>
            </p:nvSpPr>
            <p:spPr>
              <a:xfrm>
                <a:off x="6941512" y="1349628"/>
                <a:ext cx="56793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19" extrusionOk="0">
                    <a:moveTo>
                      <a:pt x="475" y="1"/>
                    </a:moveTo>
                    <a:cubicBezTo>
                      <a:pt x="159" y="1"/>
                      <a:pt x="1" y="382"/>
                      <a:pt x="224" y="614"/>
                    </a:cubicBezTo>
                    <a:cubicBezTo>
                      <a:pt x="296" y="686"/>
                      <a:pt x="384" y="718"/>
                      <a:pt x="471" y="718"/>
                    </a:cubicBezTo>
                    <a:cubicBezTo>
                      <a:pt x="653" y="718"/>
                      <a:pt x="828" y="577"/>
                      <a:pt x="828" y="363"/>
                    </a:cubicBezTo>
                    <a:cubicBezTo>
                      <a:pt x="828" y="159"/>
                      <a:pt x="67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390;p38"/>
              <p:cNvSpPr/>
              <p:nvPr/>
            </p:nvSpPr>
            <p:spPr>
              <a:xfrm>
                <a:off x="6102245" y="1335205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391;p38"/>
              <p:cNvSpPr/>
              <p:nvPr/>
            </p:nvSpPr>
            <p:spPr>
              <a:xfrm>
                <a:off x="7141658" y="1335205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Graphic 2" descr="Arrow Slight curve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32734" y="3617074"/>
            <a:ext cx="1129409" cy="1129409"/>
          </a:xfrm>
          <a:prstGeom prst="rect">
            <a:avLst/>
          </a:prstGeo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Google Shape;1200;p35"/>
          <p:cNvSpPr txBox="1"/>
          <p:nvPr/>
        </p:nvSpPr>
        <p:spPr>
          <a:xfrm>
            <a:off x="6618352" y="4198500"/>
            <a:ext cx="220191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6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/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Xong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rồi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,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giỏi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quá!</a:t>
            </a:r>
            <a:endParaRPr lang="vi-VN" sz="2000" dirty="0">
              <a:latin typeface="Itim" panose="00000500000000000000" charset="-34"/>
              <a:cs typeface="Itim" panose="00000500000000000000" charset="-34"/>
            </a:endParaRPr>
          </a:p>
        </p:txBody>
      </p:sp>
      <p:pic>
        <p:nvPicPr>
          <p:cNvPr id="5" name="y2mate.com - Tiếng Ting_360p">
            <a:hlinkClick r:id="" action="ppaction://media"/>
            <a:extLst>
              <a:ext uri="{FF2B5EF4-FFF2-40B4-BE49-F238E27FC236}">
                <a16:creationId xmlns:a16="http://schemas.microsoft.com/office/drawing/2014/main" xmlns="" id="{646A2DA2-C822-4089-A4BE-5E92716D28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1961" y="5138861"/>
            <a:ext cx="2152650" cy="2152650"/>
          </a:xfrm>
          <a:prstGeom prst="rect">
            <a:avLst/>
          </a:prstGeom>
        </p:spPr>
      </p:pic>
      <p:pic>
        <p:nvPicPr>
          <p:cNvPr id="6" name="Tiếng Vỗ Tay VTV">
            <a:hlinkClick r:id="" action="ppaction://media"/>
            <a:extLst>
              <a:ext uri="{FF2B5EF4-FFF2-40B4-BE49-F238E27FC236}">
                <a16:creationId xmlns:a16="http://schemas.microsoft.com/office/drawing/2014/main" xmlns="" id="{0770BA11-A9C6-305E-8080-8B899F40C5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2514611" y="5431396"/>
            <a:ext cx="2747704" cy="1545584"/>
          </a:xfrm>
          <a:prstGeom prst="rect">
            <a:avLst/>
          </a:prstGeom>
        </p:spPr>
      </p:pic>
      <p:pic>
        <p:nvPicPr>
          <p:cNvPr id="7" name="SAI">
            <a:hlinkClick r:id="" action="ppaction://media"/>
            <a:extLst>
              <a:ext uri="{FF2B5EF4-FFF2-40B4-BE49-F238E27FC236}">
                <a16:creationId xmlns:a16="http://schemas.microsoft.com/office/drawing/2014/main" xmlns="" id="{DD02C32D-D537-D9C0-D91A-79C7A5F5F02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951678" y="5660730"/>
            <a:ext cx="1333348" cy="1333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731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3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video>
              <p:cMediaNode vol="10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45" grpId="0" animBg="1"/>
      <p:bldP spid="1199" grpId="0" animBg="1"/>
      <p:bldP spid="120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5522" name="Google Shape;5522;p68"/>
          <p:cNvSpPr txBox="1">
            <a:spLocks noGrp="1"/>
          </p:cNvSpPr>
          <p:nvPr>
            <p:ph type="title"/>
          </p:nvPr>
        </p:nvSpPr>
        <p:spPr>
          <a:xfrm>
            <a:off x="-40874" y="298360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chemeClr val="dk2"/>
                </a:solidFill>
              </a:rPr>
              <a:t>THÔNG </a:t>
            </a:r>
            <a:r>
              <a:rPr lang="en-US" sz="6000">
                <a:solidFill>
                  <a:srgbClr val="074785"/>
                </a:solidFill>
              </a:rPr>
              <a:t>ĐIỆP</a:t>
            </a:r>
            <a:r>
              <a:rPr lang="en-US" sz="6000">
                <a:solidFill>
                  <a:schemeClr val="dk2"/>
                </a:solidFill>
              </a:rPr>
              <a:t>!</a:t>
            </a:r>
            <a:endParaRPr sz="6000">
              <a:solidFill>
                <a:schemeClr val="dk2"/>
              </a:solidFill>
            </a:endParaRPr>
          </a:p>
        </p:txBody>
      </p:sp>
      <p:grpSp>
        <p:nvGrpSpPr>
          <p:cNvPr id="5699" name="Google Shape;5699;p68"/>
          <p:cNvGrpSpPr/>
          <p:nvPr/>
        </p:nvGrpSpPr>
        <p:grpSpPr>
          <a:xfrm>
            <a:off x="810477" y="232304"/>
            <a:ext cx="1730706" cy="2339446"/>
            <a:chOff x="5801560" y="2602929"/>
            <a:chExt cx="1240025" cy="1676180"/>
          </a:xfrm>
        </p:grpSpPr>
        <p:sp>
          <p:nvSpPr>
            <p:cNvPr id="5700" name="Google Shape;5700;p68"/>
            <p:cNvSpPr/>
            <p:nvPr/>
          </p:nvSpPr>
          <p:spPr>
            <a:xfrm>
              <a:off x="5801560" y="2602929"/>
              <a:ext cx="1240025" cy="1387326"/>
            </a:xfrm>
            <a:custGeom>
              <a:avLst/>
              <a:gdLst/>
              <a:ahLst/>
              <a:cxnLst/>
              <a:rect l="l" t="t" r="r" b="b"/>
              <a:pathLst>
                <a:path w="61555" h="68867" extrusionOk="0">
                  <a:moveTo>
                    <a:pt x="24959" y="68866"/>
                  </a:moveTo>
                  <a:cubicBezTo>
                    <a:pt x="23029" y="68866"/>
                    <a:pt x="21404" y="67418"/>
                    <a:pt x="21181" y="65500"/>
                  </a:cubicBezTo>
                  <a:cubicBezTo>
                    <a:pt x="20910" y="63192"/>
                    <a:pt x="19908" y="60896"/>
                    <a:pt x="18124" y="58472"/>
                  </a:cubicBezTo>
                  <a:cubicBezTo>
                    <a:pt x="17174" y="57187"/>
                    <a:pt x="16048" y="55880"/>
                    <a:pt x="14470" y="54238"/>
                  </a:cubicBezTo>
                  <a:lnTo>
                    <a:pt x="14350" y="54113"/>
                  </a:lnTo>
                  <a:lnTo>
                    <a:pt x="14092" y="53847"/>
                  </a:lnTo>
                  <a:lnTo>
                    <a:pt x="14015" y="53765"/>
                  </a:lnTo>
                  <a:lnTo>
                    <a:pt x="13710" y="53451"/>
                  </a:lnTo>
                  <a:lnTo>
                    <a:pt x="13237" y="52974"/>
                  </a:lnTo>
                  <a:lnTo>
                    <a:pt x="12785" y="52518"/>
                  </a:lnTo>
                  <a:lnTo>
                    <a:pt x="11711" y="51435"/>
                  </a:lnTo>
                  <a:cubicBezTo>
                    <a:pt x="11461" y="51181"/>
                    <a:pt x="11216" y="50932"/>
                    <a:pt x="10967" y="50683"/>
                  </a:cubicBezTo>
                  <a:lnTo>
                    <a:pt x="10890" y="50601"/>
                  </a:lnTo>
                  <a:lnTo>
                    <a:pt x="10559" y="50266"/>
                  </a:lnTo>
                  <a:lnTo>
                    <a:pt x="10516" y="50223"/>
                  </a:lnTo>
                  <a:cubicBezTo>
                    <a:pt x="10400" y="50098"/>
                    <a:pt x="10279" y="49978"/>
                    <a:pt x="10159" y="49853"/>
                  </a:cubicBezTo>
                  <a:lnTo>
                    <a:pt x="10077" y="49771"/>
                  </a:lnTo>
                  <a:cubicBezTo>
                    <a:pt x="9974" y="49664"/>
                    <a:pt x="9871" y="49556"/>
                    <a:pt x="9768" y="49449"/>
                  </a:cubicBezTo>
                  <a:lnTo>
                    <a:pt x="9703" y="49380"/>
                  </a:lnTo>
                  <a:lnTo>
                    <a:pt x="9527" y="49195"/>
                  </a:lnTo>
                  <a:lnTo>
                    <a:pt x="9346" y="49002"/>
                  </a:lnTo>
                  <a:lnTo>
                    <a:pt x="9187" y="48839"/>
                  </a:lnTo>
                  <a:lnTo>
                    <a:pt x="9187" y="48839"/>
                  </a:lnTo>
                  <a:lnTo>
                    <a:pt x="8964" y="48598"/>
                  </a:lnTo>
                  <a:lnTo>
                    <a:pt x="8882" y="48516"/>
                  </a:lnTo>
                  <a:cubicBezTo>
                    <a:pt x="8766" y="48387"/>
                    <a:pt x="8646" y="48258"/>
                    <a:pt x="8530" y="48129"/>
                  </a:cubicBezTo>
                  <a:lnTo>
                    <a:pt x="8461" y="48056"/>
                  </a:lnTo>
                  <a:cubicBezTo>
                    <a:pt x="8371" y="47957"/>
                    <a:pt x="8280" y="47858"/>
                    <a:pt x="8194" y="47760"/>
                  </a:cubicBezTo>
                  <a:lnTo>
                    <a:pt x="8078" y="47631"/>
                  </a:lnTo>
                  <a:lnTo>
                    <a:pt x="7859" y="47386"/>
                  </a:lnTo>
                  <a:lnTo>
                    <a:pt x="7721" y="47227"/>
                  </a:lnTo>
                  <a:lnTo>
                    <a:pt x="7674" y="47171"/>
                  </a:lnTo>
                  <a:cubicBezTo>
                    <a:pt x="7567" y="47050"/>
                    <a:pt x="7468" y="46934"/>
                    <a:pt x="7365" y="46814"/>
                  </a:cubicBezTo>
                  <a:lnTo>
                    <a:pt x="7270" y="46702"/>
                  </a:lnTo>
                  <a:lnTo>
                    <a:pt x="7167" y="46582"/>
                  </a:lnTo>
                  <a:lnTo>
                    <a:pt x="6930" y="46298"/>
                  </a:lnTo>
                  <a:lnTo>
                    <a:pt x="6724" y="46044"/>
                  </a:lnTo>
                  <a:cubicBezTo>
                    <a:pt x="6681" y="45993"/>
                    <a:pt x="6634" y="45937"/>
                    <a:pt x="6591" y="45885"/>
                  </a:cubicBezTo>
                  <a:lnTo>
                    <a:pt x="6470" y="45735"/>
                  </a:lnTo>
                  <a:lnTo>
                    <a:pt x="6432" y="45683"/>
                  </a:lnTo>
                  <a:cubicBezTo>
                    <a:pt x="6337" y="45567"/>
                    <a:pt x="6247" y="45451"/>
                    <a:pt x="6152" y="45335"/>
                  </a:cubicBezTo>
                  <a:cubicBezTo>
                    <a:pt x="6071" y="45228"/>
                    <a:pt x="5993" y="45124"/>
                    <a:pt x="5912" y="45021"/>
                  </a:cubicBezTo>
                  <a:lnTo>
                    <a:pt x="5851" y="44940"/>
                  </a:lnTo>
                  <a:lnTo>
                    <a:pt x="5808" y="44884"/>
                  </a:lnTo>
                  <a:lnTo>
                    <a:pt x="5748" y="44802"/>
                  </a:lnTo>
                  <a:lnTo>
                    <a:pt x="5680" y="44708"/>
                  </a:lnTo>
                  <a:lnTo>
                    <a:pt x="5585" y="44579"/>
                  </a:lnTo>
                  <a:lnTo>
                    <a:pt x="5490" y="44450"/>
                  </a:lnTo>
                  <a:lnTo>
                    <a:pt x="5447" y="44385"/>
                  </a:lnTo>
                  <a:cubicBezTo>
                    <a:pt x="5422" y="44351"/>
                    <a:pt x="5396" y="44312"/>
                    <a:pt x="5370" y="44273"/>
                  </a:cubicBezTo>
                  <a:lnTo>
                    <a:pt x="5353" y="44252"/>
                  </a:lnTo>
                  <a:lnTo>
                    <a:pt x="5224" y="44067"/>
                  </a:lnTo>
                  <a:lnTo>
                    <a:pt x="5159" y="43968"/>
                  </a:lnTo>
                  <a:lnTo>
                    <a:pt x="5159" y="43968"/>
                  </a:lnTo>
                  <a:lnTo>
                    <a:pt x="5121" y="43912"/>
                  </a:lnTo>
                  <a:cubicBezTo>
                    <a:pt x="5078" y="43852"/>
                    <a:pt x="5039" y="43796"/>
                    <a:pt x="5000" y="43740"/>
                  </a:cubicBezTo>
                  <a:lnTo>
                    <a:pt x="4914" y="43607"/>
                  </a:lnTo>
                  <a:lnTo>
                    <a:pt x="4919" y="43611"/>
                  </a:lnTo>
                  <a:lnTo>
                    <a:pt x="4897" y="43581"/>
                  </a:lnTo>
                  <a:lnTo>
                    <a:pt x="4901" y="43590"/>
                  </a:lnTo>
                  <a:cubicBezTo>
                    <a:pt x="4893" y="43573"/>
                    <a:pt x="4880" y="43555"/>
                    <a:pt x="4867" y="43538"/>
                  </a:cubicBezTo>
                  <a:lnTo>
                    <a:pt x="4811" y="43448"/>
                  </a:lnTo>
                  <a:lnTo>
                    <a:pt x="4811" y="43452"/>
                  </a:lnTo>
                  <a:lnTo>
                    <a:pt x="4777" y="43396"/>
                  </a:lnTo>
                  <a:lnTo>
                    <a:pt x="4704" y="43285"/>
                  </a:lnTo>
                  <a:lnTo>
                    <a:pt x="4605" y="43126"/>
                  </a:lnTo>
                  <a:lnTo>
                    <a:pt x="4502" y="42962"/>
                  </a:lnTo>
                  <a:cubicBezTo>
                    <a:pt x="4450" y="42872"/>
                    <a:pt x="4394" y="42786"/>
                    <a:pt x="4343" y="42700"/>
                  </a:cubicBezTo>
                  <a:lnTo>
                    <a:pt x="4295" y="42623"/>
                  </a:lnTo>
                  <a:cubicBezTo>
                    <a:pt x="4295" y="42623"/>
                    <a:pt x="4231" y="42511"/>
                    <a:pt x="4227" y="42502"/>
                  </a:cubicBezTo>
                  <a:cubicBezTo>
                    <a:pt x="4162" y="42399"/>
                    <a:pt x="4102" y="42296"/>
                    <a:pt x="4046" y="42193"/>
                  </a:cubicBezTo>
                  <a:lnTo>
                    <a:pt x="4003" y="42124"/>
                  </a:lnTo>
                  <a:cubicBezTo>
                    <a:pt x="3930" y="41986"/>
                    <a:pt x="3853" y="41849"/>
                    <a:pt x="3779" y="41720"/>
                  </a:cubicBezTo>
                  <a:lnTo>
                    <a:pt x="3784" y="41724"/>
                  </a:lnTo>
                  <a:lnTo>
                    <a:pt x="3767" y="41690"/>
                  </a:lnTo>
                  <a:cubicBezTo>
                    <a:pt x="3685" y="41544"/>
                    <a:pt x="3608" y="41393"/>
                    <a:pt x="3526" y="41243"/>
                  </a:cubicBezTo>
                  <a:lnTo>
                    <a:pt x="3504" y="41195"/>
                  </a:lnTo>
                  <a:cubicBezTo>
                    <a:pt x="3431" y="41054"/>
                    <a:pt x="3358" y="40907"/>
                    <a:pt x="3289" y="40770"/>
                  </a:cubicBezTo>
                  <a:lnTo>
                    <a:pt x="3277" y="40744"/>
                  </a:lnTo>
                  <a:cubicBezTo>
                    <a:pt x="3203" y="40589"/>
                    <a:pt x="3126" y="40430"/>
                    <a:pt x="3053" y="40276"/>
                  </a:cubicBezTo>
                  <a:cubicBezTo>
                    <a:pt x="3049" y="40267"/>
                    <a:pt x="3049" y="40263"/>
                    <a:pt x="3044" y="40258"/>
                  </a:cubicBezTo>
                  <a:cubicBezTo>
                    <a:pt x="809" y="35444"/>
                    <a:pt x="1" y="29941"/>
                    <a:pt x="646" y="23906"/>
                  </a:cubicBezTo>
                  <a:cubicBezTo>
                    <a:pt x="1003" y="20540"/>
                    <a:pt x="2228" y="17269"/>
                    <a:pt x="4282" y="14178"/>
                  </a:cubicBezTo>
                  <a:cubicBezTo>
                    <a:pt x="6127" y="11405"/>
                    <a:pt x="8555" y="8891"/>
                    <a:pt x="11509" y="6711"/>
                  </a:cubicBezTo>
                  <a:cubicBezTo>
                    <a:pt x="14333" y="4635"/>
                    <a:pt x="17449" y="2984"/>
                    <a:pt x="20751" y="1815"/>
                  </a:cubicBezTo>
                  <a:cubicBezTo>
                    <a:pt x="24164" y="611"/>
                    <a:pt x="27552" y="1"/>
                    <a:pt x="30823" y="1"/>
                  </a:cubicBezTo>
                  <a:cubicBezTo>
                    <a:pt x="34094" y="1"/>
                    <a:pt x="37482" y="611"/>
                    <a:pt x="40890" y="1815"/>
                  </a:cubicBezTo>
                  <a:cubicBezTo>
                    <a:pt x="44196" y="2984"/>
                    <a:pt x="47309" y="4635"/>
                    <a:pt x="50133" y="6711"/>
                  </a:cubicBezTo>
                  <a:cubicBezTo>
                    <a:pt x="53090" y="8891"/>
                    <a:pt x="55519" y="11401"/>
                    <a:pt x="57363" y="14178"/>
                  </a:cubicBezTo>
                  <a:cubicBezTo>
                    <a:pt x="59418" y="17269"/>
                    <a:pt x="60643" y="20540"/>
                    <a:pt x="61000" y="23906"/>
                  </a:cubicBezTo>
                  <a:cubicBezTo>
                    <a:pt x="61555" y="29112"/>
                    <a:pt x="61026" y="33948"/>
                    <a:pt x="59422" y="38277"/>
                  </a:cubicBezTo>
                  <a:lnTo>
                    <a:pt x="59422" y="38277"/>
                  </a:lnTo>
                  <a:cubicBezTo>
                    <a:pt x="59306" y="38599"/>
                    <a:pt x="59177" y="38921"/>
                    <a:pt x="59048" y="39244"/>
                  </a:cubicBezTo>
                  <a:lnTo>
                    <a:pt x="59048" y="39244"/>
                  </a:lnTo>
                  <a:lnTo>
                    <a:pt x="59035" y="39278"/>
                  </a:lnTo>
                  <a:cubicBezTo>
                    <a:pt x="58967" y="39442"/>
                    <a:pt x="58898" y="39601"/>
                    <a:pt x="58829" y="39755"/>
                  </a:cubicBezTo>
                  <a:cubicBezTo>
                    <a:pt x="58765" y="39906"/>
                    <a:pt x="58700" y="40048"/>
                    <a:pt x="58627" y="40207"/>
                  </a:cubicBezTo>
                  <a:lnTo>
                    <a:pt x="58597" y="40267"/>
                  </a:lnTo>
                  <a:cubicBezTo>
                    <a:pt x="58528" y="40422"/>
                    <a:pt x="58455" y="40572"/>
                    <a:pt x="58382" y="40718"/>
                  </a:cubicBezTo>
                  <a:lnTo>
                    <a:pt x="58373" y="40740"/>
                  </a:lnTo>
                  <a:cubicBezTo>
                    <a:pt x="58309" y="40873"/>
                    <a:pt x="58240" y="41011"/>
                    <a:pt x="58163" y="41157"/>
                  </a:cubicBezTo>
                  <a:lnTo>
                    <a:pt x="58128" y="41230"/>
                  </a:lnTo>
                  <a:cubicBezTo>
                    <a:pt x="58047" y="41389"/>
                    <a:pt x="57969" y="41531"/>
                    <a:pt x="57896" y="41668"/>
                  </a:cubicBezTo>
                  <a:lnTo>
                    <a:pt x="57875" y="41703"/>
                  </a:lnTo>
                  <a:cubicBezTo>
                    <a:pt x="57806" y="41832"/>
                    <a:pt x="57737" y="41961"/>
                    <a:pt x="57660" y="42098"/>
                  </a:cubicBezTo>
                  <a:lnTo>
                    <a:pt x="57604" y="42188"/>
                  </a:lnTo>
                  <a:lnTo>
                    <a:pt x="57484" y="42399"/>
                  </a:lnTo>
                  <a:lnTo>
                    <a:pt x="57449" y="42459"/>
                  </a:lnTo>
                  <a:cubicBezTo>
                    <a:pt x="57419" y="42507"/>
                    <a:pt x="57389" y="42558"/>
                    <a:pt x="57359" y="42610"/>
                  </a:cubicBezTo>
                  <a:lnTo>
                    <a:pt x="57312" y="42691"/>
                  </a:lnTo>
                  <a:cubicBezTo>
                    <a:pt x="57256" y="42782"/>
                    <a:pt x="57204" y="42872"/>
                    <a:pt x="57148" y="42958"/>
                  </a:cubicBezTo>
                  <a:lnTo>
                    <a:pt x="57045" y="43121"/>
                  </a:lnTo>
                  <a:lnTo>
                    <a:pt x="56938" y="43289"/>
                  </a:lnTo>
                  <a:lnTo>
                    <a:pt x="56839" y="43448"/>
                  </a:lnTo>
                  <a:lnTo>
                    <a:pt x="56783" y="43534"/>
                  </a:lnTo>
                  <a:lnTo>
                    <a:pt x="56753" y="43577"/>
                  </a:lnTo>
                  <a:lnTo>
                    <a:pt x="56761" y="43564"/>
                  </a:lnTo>
                  <a:lnTo>
                    <a:pt x="56727" y="43620"/>
                  </a:lnTo>
                  <a:lnTo>
                    <a:pt x="56650" y="43740"/>
                  </a:lnTo>
                  <a:lnTo>
                    <a:pt x="56645" y="43745"/>
                  </a:lnTo>
                  <a:cubicBezTo>
                    <a:pt x="56615" y="43792"/>
                    <a:pt x="56585" y="43835"/>
                    <a:pt x="56555" y="43882"/>
                  </a:cubicBezTo>
                  <a:lnTo>
                    <a:pt x="56469" y="44007"/>
                  </a:lnTo>
                  <a:lnTo>
                    <a:pt x="56426" y="44067"/>
                  </a:lnTo>
                  <a:cubicBezTo>
                    <a:pt x="56383" y="44131"/>
                    <a:pt x="56336" y="44196"/>
                    <a:pt x="56293" y="44260"/>
                  </a:cubicBezTo>
                  <a:cubicBezTo>
                    <a:pt x="56293" y="44260"/>
                    <a:pt x="56173" y="44428"/>
                    <a:pt x="56160" y="44450"/>
                  </a:cubicBezTo>
                  <a:lnTo>
                    <a:pt x="56147" y="44467"/>
                  </a:lnTo>
                  <a:lnTo>
                    <a:pt x="56082" y="44557"/>
                  </a:lnTo>
                  <a:lnTo>
                    <a:pt x="56039" y="44613"/>
                  </a:lnTo>
                  <a:lnTo>
                    <a:pt x="55970" y="44708"/>
                  </a:lnTo>
                  <a:lnTo>
                    <a:pt x="55906" y="44798"/>
                  </a:lnTo>
                  <a:lnTo>
                    <a:pt x="55846" y="44875"/>
                  </a:lnTo>
                  <a:lnTo>
                    <a:pt x="55738" y="45021"/>
                  </a:lnTo>
                  <a:cubicBezTo>
                    <a:pt x="55657" y="45124"/>
                    <a:pt x="55579" y="45228"/>
                    <a:pt x="55498" y="45331"/>
                  </a:cubicBezTo>
                  <a:cubicBezTo>
                    <a:pt x="55403" y="45455"/>
                    <a:pt x="55304" y="45580"/>
                    <a:pt x="55205" y="45701"/>
                  </a:cubicBezTo>
                  <a:lnTo>
                    <a:pt x="55068" y="45872"/>
                  </a:lnTo>
                  <a:lnTo>
                    <a:pt x="54904" y="46074"/>
                  </a:lnTo>
                  <a:lnTo>
                    <a:pt x="54724" y="46294"/>
                  </a:lnTo>
                  <a:cubicBezTo>
                    <a:pt x="54689" y="46337"/>
                    <a:pt x="54655" y="46375"/>
                    <a:pt x="54621" y="46418"/>
                  </a:cubicBezTo>
                  <a:lnTo>
                    <a:pt x="54492" y="46573"/>
                  </a:lnTo>
                  <a:lnTo>
                    <a:pt x="54376" y="46706"/>
                  </a:lnTo>
                  <a:lnTo>
                    <a:pt x="54161" y="46960"/>
                  </a:lnTo>
                  <a:cubicBezTo>
                    <a:pt x="54101" y="47033"/>
                    <a:pt x="54036" y="47106"/>
                    <a:pt x="53972" y="47179"/>
                  </a:cubicBezTo>
                  <a:lnTo>
                    <a:pt x="53933" y="47222"/>
                  </a:lnTo>
                  <a:lnTo>
                    <a:pt x="53800" y="47373"/>
                  </a:lnTo>
                  <a:lnTo>
                    <a:pt x="53585" y="47618"/>
                  </a:lnTo>
                  <a:lnTo>
                    <a:pt x="53477" y="47742"/>
                  </a:lnTo>
                  <a:cubicBezTo>
                    <a:pt x="53378" y="47854"/>
                    <a:pt x="53275" y="47966"/>
                    <a:pt x="53176" y="48078"/>
                  </a:cubicBezTo>
                  <a:lnTo>
                    <a:pt x="53138" y="48116"/>
                  </a:lnTo>
                  <a:cubicBezTo>
                    <a:pt x="53017" y="48245"/>
                    <a:pt x="52901" y="48374"/>
                    <a:pt x="52781" y="48508"/>
                  </a:cubicBezTo>
                  <a:lnTo>
                    <a:pt x="52699" y="48594"/>
                  </a:lnTo>
                  <a:cubicBezTo>
                    <a:pt x="52587" y="48714"/>
                    <a:pt x="52476" y="48834"/>
                    <a:pt x="52360" y="48955"/>
                  </a:cubicBezTo>
                  <a:lnTo>
                    <a:pt x="52338" y="48980"/>
                  </a:lnTo>
                  <a:cubicBezTo>
                    <a:pt x="52209" y="49114"/>
                    <a:pt x="52084" y="49243"/>
                    <a:pt x="51960" y="49376"/>
                  </a:cubicBezTo>
                  <a:lnTo>
                    <a:pt x="51908" y="49432"/>
                  </a:lnTo>
                  <a:cubicBezTo>
                    <a:pt x="51096" y="50283"/>
                    <a:pt x="50266" y="51117"/>
                    <a:pt x="49462" y="51921"/>
                  </a:cubicBezTo>
                  <a:cubicBezTo>
                    <a:pt x="48663" y="52729"/>
                    <a:pt x="47820" y="53571"/>
                    <a:pt x="47029" y="54401"/>
                  </a:cubicBezTo>
                  <a:cubicBezTo>
                    <a:pt x="45555" y="55949"/>
                    <a:pt x="44441" y="57243"/>
                    <a:pt x="43534" y="58472"/>
                  </a:cubicBezTo>
                  <a:cubicBezTo>
                    <a:pt x="41746" y="60892"/>
                    <a:pt x="40749" y="63192"/>
                    <a:pt x="40478" y="65500"/>
                  </a:cubicBezTo>
                  <a:cubicBezTo>
                    <a:pt x="40254" y="67418"/>
                    <a:pt x="38629" y="68866"/>
                    <a:pt x="36695" y="688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66675" dir="18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68"/>
            <p:cNvSpPr/>
            <p:nvPr/>
          </p:nvSpPr>
          <p:spPr>
            <a:xfrm>
              <a:off x="6204331" y="3836926"/>
              <a:ext cx="438375" cy="442183"/>
            </a:xfrm>
            <a:custGeom>
              <a:avLst/>
              <a:gdLst/>
              <a:ahLst/>
              <a:cxnLst/>
              <a:rect l="l" t="t" r="r" b="b"/>
              <a:pathLst>
                <a:path w="21761" h="21950" extrusionOk="0">
                  <a:moveTo>
                    <a:pt x="7312" y="21950"/>
                  </a:moveTo>
                  <a:cubicBezTo>
                    <a:pt x="4759" y="21950"/>
                    <a:pt x="2476" y="20063"/>
                    <a:pt x="1991" y="17561"/>
                  </a:cubicBezTo>
                  <a:lnTo>
                    <a:pt x="1131" y="13112"/>
                  </a:lnTo>
                  <a:cubicBezTo>
                    <a:pt x="400" y="12222"/>
                    <a:pt x="0" y="11108"/>
                    <a:pt x="5" y="9961"/>
                  </a:cubicBezTo>
                  <a:lnTo>
                    <a:pt x="5" y="9681"/>
                  </a:lnTo>
                  <a:cubicBezTo>
                    <a:pt x="0" y="8521"/>
                    <a:pt x="413" y="7394"/>
                    <a:pt x="1161" y="6505"/>
                  </a:cubicBezTo>
                  <a:lnTo>
                    <a:pt x="1161" y="3809"/>
                  </a:lnTo>
                  <a:cubicBezTo>
                    <a:pt x="1161" y="1707"/>
                    <a:pt x="2863" y="1"/>
                    <a:pt x="4965" y="1"/>
                  </a:cubicBezTo>
                  <a:lnTo>
                    <a:pt x="6358" y="1"/>
                  </a:lnTo>
                  <a:cubicBezTo>
                    <a:pt x="8460" y="1"/>
                    <a:pt x="10167" y="1707"/>
                    <a:pt x="10167" y="3809"/>
                  </a:cubicBezTo>
                  <a:lnTo>
                    <a:pt x="10167" y="4733"/>
                  </a:lnTo>
                  <a:lnTo>
                    <a:pt x="11504" y="4733"/>
                  </a:lnTo>
                  <a:lnTo>
                    <a:pt x="11504" y="3809"/>
                  </a:lnTo>
                  <a:cubicBezTo>
                    <a:pt x="11504" y="1707"/>
                    <a:pt x="13206" y="1"/>
                    <a:pt x="15308" y="1"/>
                  </a:cubicBezTo>
                  <a:lnTo>
                    <a:pt x="16701" y="1"/>
                  </a:lnTo>
                  <a:cubicBezTo>
                    <a:pt x="18803" y="1"/>
                    <a:pt x="20510" y="1707"/>
                    <a:pt x="20510" y="3809"/>
                  </a:cubicBezTo>
                  <a:lnTo>
                    <a:pt x="20510" y="6397"/>
                  </a:lnTo>
                  <a:cubicBezTo>
                    <a:pt x="21313" y="7300"/>
                    <a:pt x="21761" y="8469"/>
                    <a:pt x="21761" y="9681"/>
                  </a:cubicBezTo>
                  <a:lnTo>
                    <a:pt x="21761" y="9961"/>
                  </a:lnTo>
                  <a:cubicBezTo>
                    <a:pt x="21761" y="11018"/>
                    <a:pt x="21421" y="12046"/>
                    <a:pt x="20793" y="12897"/>
                  </a:cubicBezTo>
                  <a:lnTo>
                    <a:pt x="19959" y="17514"/>
                  </a:lnTo>
                  <a:cubicBezTo>
                    <a:pt x="19504" y="20041"/>
                    <a:pt x="17221" y="21950"/>
                    <a:pt x="14646" y="219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66675" dir="18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02" name="Google Shape;5702;p68"/>
            <p:cNvGrpSpPr/>
            <p:nvPr/>
          </p:nvGrpSpPr>
          <p:grpSpPr>
            <a:xfrm>
              <a:off x="5876558" y="2679660"/>
              <a:ext cx="1092020" cy="1522816"/>
              <a:chOff x="5876558" y="2679660"/>
              <a:chExt cx="1092020" cy="1522816"/>
            </a:xfrm>
          </p:grpSpPr>
          <p:sp>
            <p:nvSpPr>
              <p:cNvPr id="5703" name="Google Shape;5703;p68"/>
              <p:cNvSpPr/>
              <p:nvPr/>
            </p:nvSpPr>
            <p:spPr>
              <a:xfrm>
                <a:off x="5880205" y="2679660"/>
                <a:ext cx="1083277" cy="1233942"/>
              </a:xfrm>
              <a:custGeom>
                <a:avLst/>
                <a:gdLst/>
                <a:ahLst/>
                <a:cxnLst/>
                <a:rect l="l" t="t" r="r" b="b"/>
                <a:pathLst>
                  <a:path w="53774" h="61253" extrusionOk="0">
                    <a:moveTo>
                      <a:pt x="48894" y="38788"/>
                    </a:moveTo>
                    <a:lnTo>
                      <a:pt x="48928" y="38745"/>
                    </a:lnTo>
                    <a:cubicBezTo>
                      <a:pt x="48954" y="38710"/>
                      <a:pt x="48976" y="38676"/>
                      <a:pt x="49001" y="38646"/>
                    </a:cubicBezTo>
                    <a:lnTo>
                      <a:pt x="49075" y="38543"/>
                    </a:lnTo>
                    <a:lnTo>
                      <a:pt x="49152" y="38435"/>
                    </a:lnTo>
                    <a:lnTo>
                      <a:pt x="49165" y="38418"/>
                    </a:lnTo>
                    <a:cubicBezTo>
                      <a:pt x="49173" y="38405"/>
                      <a:pt x="49182" y="38392"/>
                      <a:pt x="49191" y="38379"/>
                    </a:cubicBezTo>
                    <a:cubicBezTo>
                      <a:pt x="49204" y="38367"/>
                      <a:pt x="49204" y="38367"/>
                      <a:pt x="49208" y="38358"/>
                    </a:cubicBezTo>
                    <a:cubicBezTo>
                      <a:pt x="49229" y="38328"/>
                      <a:pt x="49251" y="38293"/>
                      <a:pt x="49272" y="38263"/>
                    </a:cubicBezTo>
                    <a:cubicBezTo>
                      <a:pt x="49311" y="38212"/>
                      <a:pt x="49350" y="38152"/>
                      <a:pt x="49388" y="38096"/>
                    </a:cubicBezTo>
                    <a:lnTo>
                      <a:pt x="49427" y="38044"/>
                    </a:lnTo>
                    <a:lnTo>
                      <a:pt x="49461" y="37993"/>
                    </a:lnTo>
                    <a:lnTo>
                      <a:pt x="49461" y="37993"/>
                    </a:lnTo>
                    <a:lnTo>
                      <a:pt x="49470" y="37980"/>
                    </a:lnTo>
                    <a:lnTo>
                      <a:pt x="49496" y="37941"/>
                    </a:lnTo>
                    <a:lnTo>
                      <a:pt x="49578" y="37821"/>
                    </a:lnTo>
                    <a:cubicBezTo>
                      <a:pt x="49599" y="37786"/>
                      <a:pt x="49625" y="37752"/>
                      <a:pt x="49646" y="37717"/>
                    </a:cubicBezTo>
                    <a:lnTo>
                      <a:pt x="49676" y="37670"/>
                    </a:lnTo>
                    <a:lnTo>
                      <a:pt x="49694" y="37644"/>
                    </a:lnTo>
                    <a:lnTo>
                      <a:pt x="49749" y="37554"/>
                    </a:lnTo>
                    <a:cubicBezTo>
                      <a:pt x="49758" y="37541"/>
                      <a:pt x="49767" y="37533"/>
                      <a:pt x="49775" y="37520"/>
                    </a:cubicBezTo>
                    <a:cubicBezTo>
                      <a:pt x="49792" y="37494"/>
                      <a:pt x="49810" y="37464"/>
                      <a:pt x="49823" y="37442"/>
                    </a:cubicBezTo>
                    <a:cubicBezTo>
                      <a:pt x="49857" y="37395"/>
                      <a:pt x="49887" y="37343"/>
                      <a:pt x="49917" y="37296"/>
                    </a:cubicBezTo>
                    <a:cubicBezTo>
                      <a:pt x="49930" y="37270"/>
                      <a:pt x="49947" y="37245"/>
                      <a:pt x="49964" y="37219"/>
                    </a:cubicBezTo>
                    <a:cubicBezTo>
                      <a:pt x="49982" y="37193"/>
                      <a:pt x="49986" y="37184"/>
                      <a:pt x="49999" y="37163"/>
                    </a:cubicBezTo>
                    <a:cubicBezTo>
                      <a:pt x="50046" y="37086"/>
                      <a:pt x="50098" y="37004"/>
                      <a:pt x="50145" y="36922"/>
                    </a:cubicBezTo>
                    <a:lnTo>
                      <a:pt x="50166" y="36884"/>
                    </a:lnTo>
                    <a:lnTo>
                      <a:pt x="50166" y="36884"/>
                    </a:lnTo>
                    <a:lnTo>
                      <a:pt x="50184" y="36858"/>
                    </a:lnTo>
                    <a:cubicBezTo>
                      <a:pt x="50218" y="36802"/>
                      <a:pt x="50248" y="36750"/>
                      <a:pt x="50278" y="36694"/>
                    </a:cubicBezTo>
                    <a:cubicBezTo>
                      <a:pt x="50282" y="36690"/>
                      <a:pt x="50287" y="36681"/>
                      <a:pt x="50291" y="36673"/>
                    </a:cubicBezTo>
                    <a:cubicBezTo>
                      <a:pt x="50325" y="36613"/>
                      <a:pt x="50360" y="36552"/>
                      <a:pt x="50394" y="36497"/>
                    </a:cubicBezTo>
                    <a:lnTo>
                      <a:pt x="50437" y="36415"/>
                    </a:lnTo>
                    <a:cubicBezTo>
                      <a:pt x="50502" y="36303"/>
                      <a:pt x="50566" y="36191"/>
                      <a:pt x="50626" y="36075"/>
                    </a:cubicBezTo>
                    <a:lnTo>
                      <a:pt x="50639" y="36054"/>
                    </a:lnTo>
                    <a:cubicBezTo>
                      <a:pt x="50708" y="35929"/>
                      <a:pt x="50773" y="35805"/>
                      <a:pt x="50837" y="35680"/>
                    </a:cubicBezTo>
                    <a:cubicBezTo>
                      <a:pt x="50846" y="35658"/>
                      <a:pt x="50859" y="35637"/>
                      <a:pt x="50871" y="35615"/>
                    </a:cubicBezTo>
                    <a:cubicBezTo>
                      <a:pt x="50932" y="35495"/>
                      <a:pt x="50992" y="35375"/>
                      <a:pt x="51052" y="35254"/>
                    </a:cubicBezTo>
                    <a:lnTo>
                      <a:pt x="51056" y="35241"/>
                    </a:lnTo>
                    <a:cubicBezTo>
                      <a:pt x="51121" y="35108"/>
                      <a:pt x="51181" y="34979"/>
                      <a:pt x="51241" y="34850"/>
                    </a:cubicBezTo>
                    <a:lnTo>
                      <a:pt x="51267" y="34803"/>
                    </a:lnTo>
                    <a:cubicBezTo>
                      <a:pt x="51323" y="34674"/>
                      <a:pt x="51383" y="34545"/>
                      <a:pt x="51439" y="34416"/>
                    </a:cubicBezTo>
                    <a:lnTo>
                      <a:pt x="51439" y="34416"/>
                    </a:lnTo>
                    <a:cubicBezTo>
                      <a:pt x="51499" y="34283"/>
                      <a:pt x="51555" y="34150"/>
                      <a:pt x="51611" y="34012"/>
                    </a:cubicBezTo>
                    <a:lnTo>
                      <a:pt x="51624" y="33982"/>
                    </a:lnTo>
                    <a:cubicBezTo>
                      <a:pt x="51740" y="33707"/>
                      <a:pt x="51847" y="33432"/>
                      <a:pt x="51946" y="33157"/>
                    </a:cubicBezTo>
                    <a:lnTo>
                      <a:pt x="51946" y="33157"/>
                    </a:lnTo>
                    <a:cubicBezTo>
                      <a:pt x="53416" y="29184"/>
                      <a:pt x="53773" y="24864"/>
                      <a:pt x="53309" y="20510"/>
                    </a:cubicBezTo>
                    <a:cubicBezTo>
                      <a:pt x="52092" y="9075"/>
                      <a:pt x="38422" y="0"/>
                      <a:pt x="26923" y="0"/>
                    </a:cubicBezTo>
                    <a:cubicBezTo>
                      <a:pt x="15424" y="0"/>
                      <a:pt x="1754" y="9075"/>
                      <a:pt x="533" y="20501"/>
                    </a:cubicBezTo>
                    <a:cubicBezTo>
                      <a:pt x="0" y="25492"/>
                      <a:pt x="546" y="30431"/>
                      <a:pt x="2605" y="34855"/>
                    </a:cubicBezTo>
                    <a:lnTo>
                      <a:pt x="2605" y="34859"/>
                    </a:lnTo>
                    <a:cubicBezTo>
                      <a:pt x="2670" y="34996"/>
                      <a:pt x="2734" y="35130"/>
                      <a:pt x="2799" y="35263"/>
                    </a:cubicBezTo>
                    <a:lnTo>
                      <a:pt x="2807" y="35276"/>
                    </a:lnTo>
                    <a:cubicBezTo>
                      <a:pt x="2867" y="35400"/>
                      <a:pt x="2928" y="35529"/>
                      <a:pt x="2992" y="35654"/>
                    </a:cubicBezTo>
                    <a:cubicBezTo>
                      <a:pt x="3001" y="35667"/>
                      <a:pt x="3005" y="35676"/>
                      <a:pt x="3014" y="35688"/>
                    </a:cubicBezTo>
                    <a:cubicBezTo>
                      <a:pt x="3078" y="35817"/>
                      <a:pt x="3147" y="35946"/>
                      <a:pt x="3216" y="36071"/>
                    </a:cubicBezTo>
                    <a:lnTo>
                      <a:pt x="3229" y="36097"/>
                    </a:lnTo>
                    <a:cubicBezTo>
                      <a:pt x="3289" y="36213"/>
                      <a:pt x="3353" y="36329"/>
                      <a:pt x="3422" y="36445"/>
                    </a:cubicBezTo>
                    <a:lnTo>
                      <a:pt x="3452" y="36501"/>
                    </a:lnTo>
                    <a:cubicBezTo>
                      <a:pt x="3508" y="36595"/>
                      <a:pt x="3560" y="36686"/>
                      <a:pt x="3615" y="36780"/>
                    </a:cubicBezTo>
                    <a:lnTo>
                      <a:pt x="3615" y="36780"/>
                    </a:lnTo>
                    <a:cubicBezTo>
                      <a:pt x="3633" y="36810"/>
                      <a:pt x="3645" y="36836"/>
                      <a:pt x="3663" y="36866"/>
                    </a:cubicBezTo>
                    <a:lnTo>
                      <a:pt x="3676" y="36884"/>
                    </a:lnTo>
                    <a:cubicBezTo>
                      <a:pt x="3684" y="36901"/>
                      <a:pt x="3693" y="36914"/>
                      <a:pt x="3706" y="36931"/>
                    </a:cubicBezTo>
                    <a:cubicBezTo>
                      <a:pt x="3749" y="37008"/>
                      <a:pt x="3792" y="37081"/>
                      <a:pt x="3839" y="37154"/>
                    </a:cubicBezTo>
                    <a:lnTo>
                      <a:pt x="3886" y="37232"/>
                    </a:lnTo>
                    <a:lnTo>
                      <a:pt x="3929" y="37296"/>
                    </a:lnTo>
                    <a:lnTo>
                      <a:pt x="4015" y="37434"/>
                    </a:lnTo>
                    <a:cubicBezTo>
                      <a:pt x="4037" y="37468"/>
                      <a:pt x="4058" y="37503"/>
                      <a:pt x="4080" y="37533"/>
                    </a:cubicBezTo>
                    <a:lnTo>
                      <a:pt x="4105" y="37576"/>
                    </a:lnTo>
                    <a:cubicBezTo>
                      <a:pt x="4110" y="37584"/>
                      <a:pt x="4118" y="37593"/>
                      <a:pt x="4123" y="37606"/>
                    </a:cubicBezTo>
                    <a:lnTo>
                      <a:pt x="4153" y="37649"/>
                    </a:lnTo>
                    <a:cubicBezTo>
                      <a:pt x="4161" y="37662"/>
                      <a:pt x="4166" y="37670"/>
                      <a:pt x="4174" y="37679"/>
                    </a:cubicBezTo>
                    <a:lnTo>
                      <a:pt x="4191" y="37709"/>
                    </a:lnTo>
                    <a:cubicBezTo>
                      <a:pt x="4217" y="37743"/>
                      <a:pt x="4243" y="37782"/>
                      <a:pt x="4264" y="37821"/>
                    </a:cubicBezTo>
                    <a:cubicBezTo>
                      <a:pt x="4299" y="37868"/>
                      <a:pt x="4329" y="37915"/>
                      <a:pt x="4363" y="37962"/>
                    </a:cubicBezTo>
                    <a:lnTo>
                      <a:pt x="4398" y="38018"/>
                    </a:lnTo>
                    <a:lnTo>
                      <a:pt x="4411" y="38031"/>
                    </a:lnTo>
                    <a:lnTo>
                      <a:pt x="4419" y="38044"/>
                    </a:lnTo>
                    <a:cubicBezTo>
                      <a:pt x="4432" y="38061"/>
                      <a:pt x="4441" y="38079"/>
                      <a:pt x="4454" y="38100"/>
                    </a:cubicBezTo>
                    <a:cubicBezTo>
                      <a:pt x="4492" y="38152"/>
                      <a:pt x="4527" y="38208"/>
                      <a:pt x="4565" y="38259"/>
                    </a:cubicBezTo>
                    <a:lnTo>
                      <a:pt x="4647" y="38375"/>
                    </a:lnTo>
                    <a:lnTo>
                      <a:pt x="4669" y="38405"/>
                    </a:lnTo>
                    <a:lnTo>
                      <a:pt x="4681" y="38422"/>
                    </a:lnTo>
                    <a:lnTo>
                      <a:pt x="4694" y="38444"/>
                    </a:lnTo>
                    <a:cubicBezTo>
                      <a:pt x="4716" y="38474"/>
                      <a:pt x="4742" y="38504"/>
                      <a:pt x="4763" y="38539"/>
                    </a:cubicBezTo>
                    <a:cubicBezTo>
                      <a:pt x="4785" y="38569"/>
                      <a:pt x="4815" y="38612"/>
                      <a:pt x="4845" y="38646"/>
                    </a:cubicBezTo>
                    <a:cubicBezTo>
                      <a:pt x="4871" y="38685"/>
                      <a:pt x="4896" y="38715"/>
                      <a:pt x="4918" y="38749"/>
                    </a:cubicBezTo>
                    <a:cubicBezTo>
                      <a:pt x="4931" y="38766"/>
                      <a:pt x="4944" y="38784"/>
                      <a:pt x="4957" y="38801"/>
                    </a:cubicBezTo>
                    <a:lnTo>
                      <a:pt x="4991" y="38844"/>
                    </a:lnTo>
                    <a:cubicBezTo>
                      <a:pt x="5008" y="38870"/>
                      <a:pt x="5025" y="38891"/>
                      <a:pt x="5043" y="38917"/>
                    </a:cubicBezTo>
                    <a:cubicBezTo>
                      <a:pt x="5111" y="39003"/>
                      <a:pt x="5180" y="39093"/>
                      <a:pt x="5249" y="39183"/>
                    </a:cubicBezTo>
                    <a:cubicBezTo>
                      <a:pt x="5331" y="39291"/>
                      <a:pt x="5417" y="39398"/>
                      <a:pt x="5498" y="39506"/>
                    </a:cubicBezTo>
                    <a:cubicBezTo>
                      <a:pt x="5511" y="39519"/>
                      <a:pt x="5520" y="39532"/>
                      <a:pt x="5533" y="39544"/>
                    </a:cubicBezTo>
                    <a:cubicBezTo>
                      <a:pt x="5546" y="39557"/>
                      <a:pt x="5558" y="39579"/>
                      <a:pt x="5571" y="39592"/>
                    </a:cubicBezTo>
                    <a:cubicBezTo>
                      <a:pt x="5593" y="39622"/>
                      <a:pt x="5614" y="39648"/>
                      <a:pt x="5636" y="39673"/>
                    </a:cubicBezTo>
                    <a:lnTo>
                      <a:pt x="5765" y="39832"/>
                    </a:lnTo>
                    <a:lnTo>
                      <a:pt x="5812" y="39893"/>
                    </a:lnTo>
                    <a:cubicBezTo>
                      <a:pt x="5838" y="39923"/>
                      <a:pt x="5864" y="39953"/>
                      <a:pt x="5889" y="39983"/>
                    </a:cubicBezTo>
                    <a:lnTo>
                      <a:pt x="5924" y="40026"/>
                    </a:lnTo>
                    <a:lnTo>
                      <a:pt x="5954" y="40060"/>
                    </a:lnTo>
                    <a:lnTo>
                      <a:pt x="6053" y="40181"/>
                    </a:lnTo>
                    <a:cubicBezTo>
                      <a:pt x="6061" y="40189"/>
                      <a:pt x="6070" y="40202"/>
                      <a:pt x="6079" y="40211"/>
                    </a:cubicBezTo>
                    <a:cubicBezTo>
                      <a:pt x="6087" y="40219"/>
                      <a:pt x="6091" y="40228"/>
                      <a:pt x="6100" y="40237"/>
                    </a:cubicBezTo>
                    <a:cubicBezTo>
                      <a:pt x="6126" y="40262"/>
                      <a:pt x="6147" y="40292"/>
                      <a:pt x="6169" y="40318"/>
                    </a:cubicBezTo>
                    <a:lnTo>
                      <a:pt x="6272" y="40443"/>
                    </a:lnTo>
                    <a:lnTo>
                      <a:pt x="6354" y="40537"/>
                    </a:lnTo>
                    <a:cubicBezTo>
                      <a:pt x="6448" y="40645"/>
                      <a:pt x="6539" y="40752"/>
                      <a:pt x="6633" y="40860"/>
                    </a:cubicBezTo>
                    <a:lnTo>
                      <a:pt x="6685" y="40916"/>
                    </a:lnTo>
                    <a:lnTo>
                      <a:pt x="6753" y="40997"/>
                    </a:lnTo>
                    <a:lnTo>
                      <a:pt x="6809" y="41062"/>
                    </a:lnTo>
                    <a:cubicBezTo>
                      <a:pt x="6878" y="41135"/>
                      <a:pt x="6947" y="41212"/>
                      <a:pt x="7011" y="41285"/>
                    </a:cubicBezTo>
                    <a:lnTo>
                      <a:pt x="7072" y="41354"/>
                    </a:lnTo>
                    <a:lnTo>
                      <a:pt x="7123" y="41406"/>
                    </a:lnTo>
                    <a:cubicBezTo>
                      <a:pt x="7205" y="41500"/>
                      <a:pt x="7287" y="41595"/>
                      <a:pt x="7372" y="41685"/>
                    </a:cubicBezTo>
                    <a:lnTo>
                      <a:pt x="7437" y="41758"/>
                    </a:lnTo>
                    <a:cubicBezTo>
                      <a:pt x="7549" y="41879"/>
                      <a:pt x="7660" y="41999"/>
                      <a:pt x="7772" y="42119"/>
                    </a:cubicBezTo>
                    <a:lnTo>
                      <a:pt x="7845" y="42197"/>
                    </a:lnTo>
                    <a:cubicBezTo>
                      <a:pt x="7914" y="42274"/>
                      <a:pt x="7987" y="42351"/>
                      <a:pt x="8056" y="42425"/>
                    </a:cubicBezTo>
                    <a:lnTo>
                      <a:pt x="8060" y="42429"/>
                    </a:lnTo>
                    <a:lnTo>
                      <a:pt x="8129" y="42506"/>
                    </a:lnTo>
                    <a:lnTo>
                      <a:pt x="8202" y="42584"/>
                    </a:lnTo>
                    <a:cubicBezTo>
                      <a:pt x="8262" y="42644"/>
                      <a:pt x="8323" y="42708"/>
                      <a:pt x="8383" y="42768"/>
                    </a:cubicBezTo>
                    <a:lnTo>
                      <a:pt x="8391" y="42781"/>
                    </a:lnTo>
                    <a:lnTo>
                      <a:pt x="8546" y="42940"/>
                    </a:lnTo>
                    <a:lnTo>
                      <a:pt x="8606" y="43005"/>
                    </a:lnTo>
                    <a:lnTo>
                      <a:pt x="8903" y="43314"/>
                    </a:lnTo>
                    <a:lnTo>
                      <a:pt x="8985" y="43396"/>
                    </a:lnTo>
                    <a:cubicBezTo>
                      <a:pt x="9101" y="43516"/>
                      <a:pt x="9217" y="43637"/>
                      <a:pt x="9333" y="43753"/>
                    </a:cubicBezTo>
                    <a:lnTo>
                      <a:pt x="9371" y="43792"/>
                    </a:lnTo>
                    <a:lnTo>
                      <a:pt x="9694" y="44123"/>
                    </a:lnTo>
                    <a:lnTo>
                      <a:pt x="9767" y="44200"/>
                    </a:lnTo>
                    <a:cubicBezTo>
                      <a:pt x="10012" y="44449"/>
                      <a:pt x="10257" y="44694"/>
                      <a:pt x="10502" y="44939"/>
                    </a:cubicBezTo>
                    <a:lnTo>
                      <a:pt x="10549" y="44987"/>
                    </a:lnTo>
                    <a:lnTo>
                      <a:pt x="11388" y="45833"/>
                    </a:lnTo>
                    <a:lnTo>
                      <a:pt x="11581" y="46023"/>
                    </a:lnTo>
                    <a:lnTo>
                      <a:pt x="11740" y="46186"/>
                    </a:lnTo>
                    <a:cubicBezTo>
                      <a:pt x="11839" y="46285"/>
                      <a:pt x="11938" y="46388"/>
                      <a:pt x="12041" y="46491"/>
                    </a:cubicBezTo>
                    <a:lnTo>
                      <a:pt x="12174" y="46624"/>
                    </a:lnTo>
                    <a:lnTo>
                      <a:pt x="12402" y="46857"/>
                    </a:lnTo>
                    <a:lnTo>
                      <a:pt x="12522" y="46981"/>
                    </a:lnTo>
                    <a:cubicBezTo>
                      <a:pt x="12626" y="47089"/>
                      <a:pt x="12733" y="47196"/>
                      <a:pt x="12836" y="47304"/>
                    </a:cubicBezTo>
                    <a:cubicBezTo>
                      <a:pt x="12879" y="47347"/>
                      <a:pt x="12918" y="47390"/>
                      <a:pt x="12961" y="47433"/>
                    </a:cubicBezTo>
                    <a:lnTo>
                      <a:pt x="13189" y="47665"/>
                    </a:lnTo>
                    <a:lnTo>
                      <a:pt x="13309" y="47794"/>
                    </a:lnTo>
                    <a:cubicBezTo>
                      <a:pt x="14719" y="49260"/>
                      <a:pt x="16073" y="50773"/>
                      <a:pt x="17281" y="52406"/>
                    </a:cubicBezTo>
                    <a:cubicBezTo>
                      <a:pt x="19237" y="55058"/>
                      <a:pt x="20673" y="57990"/>
                      <a:pt x="21051" y="61253"/>
                    </a:cubicBezTo>
                    <a:lnTo>
                      <a:pt x="32787" y="61253"/>
                    </a:lnTo>
                    <a:cubicBezTo>
                      <a:pt x="33165" y="57990"/>
                      <a:pt x="34601" y="55058"/>
                      <a:pt x="36557" y="52406"/>
                    </a:cubicBezTo>
                    <a:cubicBezTo>
                      <a:pt x="37717" y="50833"/>
                      <a:pt x="39015" y="49380"/>
                      <a:pt x="40365" y="47966"/>
                    </a:cubicBezTo>
                    <a:lnTo>
                      <a:pt x="40365" y="47966"/>
                    </a:lnTo>
                    <a:cubicBezTo>
                      <a:pt x="41964" y="46289"/>
                      <a:pt x="43641" y="44668"/>
                      <a:pt x="45244" y="42996"/>
                    </a:cubicBezTo>
                    <a:lnTo>
                      <a:pt x="45296" y="42936"/>
                    </a:lnTo>
                    <a:cubicBezTo>
                      <a:pt x="45416" y="42811"/>
                      <a:pt x="45537" y="42687"/>
                      <a:pt x="45653" y="42562"/>
                    </a:cubicBezTo>
                    <a:lnTo>
                      <a:pt x="45679" y="42536"/>
                    </a:lnTo>
                    <a:cubicBezTo>
                      <a:pt x="45786" y="42425"/>
                      <a:pt x="45893" y="42308"/>
                      <a:pt x="45997" y="42197"/>
                    </a:cubicBezTo>
                    <a:lnTo>
                      <a:pt x="46074" y="42111"/>
                    </a:lnTo>
                    <a:cubicBezTo>
                      <a:pt x="46190" y="41990"/>
                      <a:pt x="46302" y="41866"/>
                      <a:pt x="46414" y="41745"/>
                    </a:cubicBezTo>
                    <a:lnTo>
                      <a:pt x="46448" y="41707"/>
                    </a:lnTo>
                    <a:cubicBezTo>
                      <a:pt x="46543" y="41603"/>
                      <a:pt x="46637" y="41496"/>
                      <a:pt x="46732" y="41393"/>
                    </a:cubicBezTo>
                    <a:cubicBezTo>
                      <a:pt x="46740" y="41380"/>
                      <a:pt x="46749" y="41371"/>
                      <a:pt x="46758" y="41363"/>
                    </a:cubicBezTo>
                    <a:lnTo>
                      <a:pt x="46835" y="41277"/>
                    </a:lnTo>
                    <a:cubicBezTo>
                      <a:pt x="46899" y="41204"/>
                      <a:pt x="46968" y="41126"/>
                      <a:pt x="47033" y="41053"/>
                    </a:cubicBezTo>
                    <a:lnTo>
                      <a:pt x="47084" y="40993"/>
                    </a:lnTo>
                    <a:lnTo>
                      <a:pt x="47162" y="40911"/>
                    </a:lnTo>
                    <a:cubicBezTo>
                      <a:pt x="47170" y="40899"/>
                      <a:pt x="47179" y="40886"/>
                      <a:pt x="47192" y="40873"/>
                    </a:cubicBezTo>
                    <a:lnTo>
                      <a:pt x="47377" y="40658"/>
                    </a:lnTo>
                    <a:lnTo>
                      <a:pt x="47377" y="40658"/>
                    </a:lnTo>
                    <a:cubicBezTo>
                      <a:pt x="47411" y="40615"/>
                      <a:pt x="47445" y="40576"/>
                      <a:pt x="47484" y="40533"/>
                    </a:cubicBezTo>
                    <a:lnTo>
                      <a:pt x="47570" y="40434"/>
                    </a:lnTo>
                    <a:lnTo>
                      <a:pt x="47673" y="40310"/>
                    </a:lnTo>
                    <a:lnTo>
                      <a:pt x="47725" y="40245"/>
                    </a:lnTo>
                    <a:lnTo>
                      <a:pt x="47759" y="40206"/>
                    </a:lnTo>
                    <a:lnTo>
                      <a:pt x="47759" y="40206"/>
                    </a:lnTo>
                    <a:cubicBezTo>
                      <a:pt x="47802" y="40159"/>
                      <a:pt x="47845" y="40108"/>
                      <a:pt x="47884" y="40056"/>
                    </a:cubicBezTo>
                    <a:lnTo>
                      <a:pt x="47905" y="40034"/>
                    </a:lnTo>
                    <a:lnTo>
                      <a:pt x="47953" y="39974"/>
                    </a:lnTo>
                    <a:lnTo>
                      <a:pt x="48030" y="39880"/>
                    </a:lnTo>
                    <a:lnTo>
                      <a:pt x="48051" y="39858"/>
                    </a:lnTo>
                    <a:cubicBezTo>
                      <a:pt x="48099" y="39798"/>
                      <a:pt x="48150" y="39734"/>
                      <a:pt x="48198" y="39673"/>
                    </a:cubicBezTo>
                    <a:lnTo>
                      <a:pt x="48266" y="39592"/>
                    </a:lnTo>
                    <a:lnTo>
                      <a:pt x="48309" y="39536"/>
                    </a:lnTo>
                    <a:lnTo>
                      <a:pt x="48327" y="39514"/>
                    </a:lnTo>
                    <a:cubicBezTo>
                      <a:pt x="48413" y="39407"/>
                      <a:pt x="48503" y="39295"/>
                      <a:pt x="48589" y="39183"/>
                    </a:cubicBezTo>
                    <a:cubicBezTo>
                      <a:pt x="48658" y="39093"/>
                      <a:pt x="48726" y="39007"/>
                      <a:pt x="48795" y="38912"/>
                    </a:cubicBezTo>
                    <a:cubicBezTo>
                      <a:pt x="48812" y="38891"/>
                      <a:pt x="48830" y="38865"/>
                      <a:pt x="48847" y="38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68"/>
              <p:cNvSpPr/>
              <p:nvPr/>
            </p:nvSpPr>
            <p:spPr>
              <a:xfrm>
                <a:off x="6281062" y="3913657"/>
                <a:ext cx="284911" cy="288819"/>
              </a:xfrm>
              <a:custGeom>
                <a:avLst/>
                <a:gdLst/>
                <a:ahLst/>
                <a:cxnLst/>
                <a:rect l="l" t="t" r="r" b="b"/>
                <a:pathLst>
                  <a:path w="14143" h="14337" extrusionOk="0">
                    <a:moveTo>
                      <a:pt x="13004" y="4733"/>
                    </a:moveTo>
                    <a:lnTo>
                      <a:pt x="12892" y="4733"/>
                    </a:lnTo>
                    <a:lnTo>
                      <a:pt x="12892" y="0"/>
                    </a:lnTo>
                    <a:lnTo>
                      <a:pt x="11499" y="0"/>
                    </a:lnTo>
                    <a:lnTo>
                      <a:pt x="11499" y="4733"/>
                    </a:lnTo>
                    <a:lnTo>
                      <a:pt x="2549" y="4733"/>
                    </a:lnTo>
                    <a:lnTo>
                      <a:pt x="2549" y="0"/>
                    </a:lnTo>
                    <a:lnTo>
                      <a:pt x="1156" y="0"/>
                    </a:lnTo>
                    <a:lnTo>
                      <a:pt x="1156" y="4733"/>
                    </a:lnTo>
                    <a:lnTo>
                      <a:pt x="1139" y="4733"/>
                    </a:lnTo>
                    <a:cubicBezTo>
                      <a:pt x="512" y="4733"/>
                      <a:pt x="0" y="5245"/>
                      <a:pt x="0" y="5872"/>
                    </a:cubicBezTo>
                    <a:lnTo>
                      <a:pt x="0" y="6152"/>
                    </a:lnTo>
                    <a:cubicBezTo>
                      <a:pt x="0" y="6650"/>
                      <a:pt x="322" y="7089"/>
                      <a:pt x="795" y="7239"/>
                    </a:cubicBezTo>
                    <a:lnTo>
                      <a:pt x="1917" y="13030"/>
                    </a:lnTo>
                    <a:cubicBezTo>
                      <a:pt x="2059" y="13748"/>
                      <a:pt x="2768" y="14336"/>
                      <a:pt x="3499" y="14336"/>
                    </a:cubicBezTo>
                    <a:lnTo>
                      <a:pt x="10837" y="14336"/>
                    </a:lnTo>
                    <a:cubicBezTo>
                      <a:pt x="11568" y="14336"/>
                      <a:pt x="12273" y="13743"/>
                      <a:pt x="12402" y="13025"/>
                    </a:cubicBezTo>
                    <a:lnTo>
                      <a:pt x="13455" y="7196"/>
                    </a:lnTo>
                    <a:cubicBezTo>
                      <a:pt x="13872" y="7016"/>
                      <a:pt x="14143" y="6607"/>
                      <a:pt x="14143" y="6152"/>
                    </a:cubicBezTo>
                    <a:lnTo>
                      <a:pt x="14143" y="5872"/>
                    </a:lnTo>
                    <a:cubicBezTo>
                      <a:pt x="14143" y="5245"/>
                      <a:pt x="13631" y="4733"/>
                      <a:pt x="13004" y="47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68"/>
              <p:cNvSpPr/>
              <p:nvPr/>
            </p:nvSpPr>
            <p:spPr>
              <a:xfrm>
                <a:off x="5876558" y="2679660"/>
                <a:ext cx="1092020" cy="1233861"/>
              </a:xfrm>
              <a:custGeom>
                <a:avLst/>
                <a:gdLst/>
                <a:ahLst/>
                <a:cxnLst/>
                <a:rect l="l" t="t" r="r" b="b"/>
                <a:pathLst>
                  <a:path w="54208" h="61249" extrusionOk="0">
                    <a:moveTo>
                      <a:pt x="53494" y="20505"/>
                    </a:moveTo>
                    <a:cubicBezTo>
                      <a:pt x="52273" y="9075"/>
                      <a:pt x="38603" y="0"/>
                      <a:pt x="27104" y="0"/>
                    </a:cubicBezTo>
                    <a:cubicBezTo>
                      <a:pt x="15605" y="0"/>
                      <a:pt x="1935" y="9075"/>
                      <a:pt x="714" y="20501"/>
                    </a:cubicBezTo>
                    <a:cubicBezTo>
                      <a:pt x="1" y="27190"/>
                      <a:pt x="1221" y="33793"/>
                      <a:pt x="5430" y="39179"/>
                    </a:cubicBezTo>
                    <a:cubicBezTo>
                      <a:pt x="9097" y="43873"/>
                      <a:pt x="13929" y="47605"/>
                      <a:pt x="17466" y="52402"/>
                    </a:cubicBezTo>
                    <a:cubicBezTo>
                      <a:pt x="19427" y="55058"/>
                      <a:pt x="20858" y="57986"/>
                      <a:pt x="21241" y="61249"/>
                    </a:cubicBezTo>
                    <a:lnTo>
                      <a:pt x="32972" y="61249"/>
                    </a:lnTo>
                    <a:cubicBezTo>
                      <a:pt x="33355" y="57986"/>
                      <a:pt x="34786" y="55058"/>
                      <a:pt x="36746" y="52402"/>
                    </a:cubicBezTo>
                    <a:cubicBezTo>
                      <a:pt x="40284" y="47605"/>
                      <a:pt x="45112" y="43873"/>
                      <a:pt x="48778" y="39179"/>
                    </a:cubicBezTo>
                    <a:cubicBezTo>
                      <a:pt x="52983" y="33793"/>
                      <a:pt x="54208" y="27194"/>
                      <a:pt x="53494" y="20505"/>
                    </a:cubicBezTo>
                    <a:close/>
                  </a:path>
                </a:pathLst>
              </a:custGeom>
              <a:solidFill>
                <a:srgbClr val="A089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68"/>
              <p:cNvSpPr/>
              <p:nvPr/>
            </p:nvSpPr>
            <p:spPr>
              <a:xfrm>
                <a:off x="5913705" y="3328699"/>
                <a:ext cx="1019538" cy="339745"/>
              </a:xfrm>
              <a:custGeom>
                <a:avLst/>
                <a:gdLst/>
                <a:ahLst/>
                <a:cxnLst/>
                <a:rect l="l" t="t" r="r" b="b"/>
                <a:pathLst>
                  <a:path w="50610" h="16865" extrusionOk="0">
                    <a:moveTo>
                      <a:pt x="1" y="284"/>
                    </a:moveTo>
                    <a:cubicBezTo>
                      <a:pt x="809" y="2696"/>
                      <a:pt x="2021" y="4957"/>
                      <a:pt x="3586" y="6960"/>
                    </a:cubicBezTo>
                    <a:cubicBezTo>
                      <a:pt x="6088" y="10167"/>
                      <a:pt x="9136" y="12922"/>
                      <a:pt x="11938" y="15876"/>
                    </a:cubicBezTo>
                    <a:cubicBezTo>
                      <a:pt x="20837" y="16864"/>
                      <a:pt x="29817" y="16817"/>
                      <a:pt x="38707" y="15742"/>
                    </a:cubicBezTo>
                    <a:cubicBezTo>
                      <a:pt x="41475" y="12841"/>
                      <a:pt x="44467" y="10120"/>
                      <a:pt x="46930" y="6960"/>
                    </a:cubicBezTo>
                    <a:cubicBezTo>
                      <a:pt x="48559" y="4875"/>
                      <a:pt x="49806" y="2519"/>
                      <a:pt x="50610" y="0"/>
                    </a:cubicBezTo>
                    <a:cubicBezTo>
                      <a:pt x="34034" y="4372"/>
                      <a:pt x="16624" y="4471"/>
                      <a:pt x="1" y="284"/>
                    </a:cubicBezTo>
                    <a:close/>
                  </a:path>
                </a:pathLst>
              </a:custGeom>
              <a:solidFill>
                <a:srgbClr val="0747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68"/>
              <p:cNvSpPr/>
              <p:nvPr/>
            </p:nvSpPr>
            <p:spPr>
              <a:xfrm>
                <a:off x="5897086" y="3271206"/>
                <a:ext cx="1050884" cy="343291"/>
              </a:xfrm>
              <a:custGeom>
                <a:avLst/>
                <a:gdLst/>
                <a:ahLst/>
                <a:cxnLst/>
                <a:rect l="l" t="t" r="r" b="b"/>
                <a:pathLst>
                  <a:path w="52166" h="17041" extrusionOk="0">
                    <a:moveTo>
                      <a:pt x="0" y="0"/>
                    </a:moveTo>
                    <a:cubicBezTo>
                      <a:pt x="684" y="3516"/>
                      <a:pt x="2098" y="6848"/>
                      <a:pt x="4411" y="9814"/>
                    </a:cubicBezTo>
                    <a:cubicBezTo>
                      <a:pt x="5980" y="11822"/>
                      <a:pt x="7755" y="13648"/>
                      <a:pt x="9556" y="15463"/>
                    </a:cubicBezTo>
                    <a:cubicBezTo>
                      <a:pt x="20518" y="17040"/>
                      <a:pt x="31652" y="17040"/>
                      <a:pt x="42614" y="15463"/>
                    </a:cubicBezTo>
                    <a:cubicBezTo>
                      <a:pt x="44411" y="13648"/>
                      <a:pt x="46190" y="11822"/>
                      <a:pt x="47755" y="9814"/>
                    </a:cubicBezTo>
                    <a:cubicBezTo>
                      <a:pt x="50072" y="6848"/>
                      <a:pt x="51486" y="3516"/>
                      <a:pt x="52166" y="0"/>
                    </a:cubicBezTo>
                    <a:cubicBezTo>
                      <a:pt x="35078" y="4552"/>
                      <a:pt x="17092" y="4552"/>
                      <a:pt x="0" y="0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68"/>
              <p:cNvSpPr/>
              <p:nvPr/>
            </p:nvSpPr>
            <p:spPr>
              <a:xfrm>
                <a:off x="5888081" y="3195160"/>
                <a:ext cx="1069156" cy="350402"/>
              </a:xfrm>
              <a:custGeom>
                <a:avLst/>
                <a:gdLst/>
                <a:ahLst/>
                <a:cxnLst/>
                <a:rect l="l" t="t" r="r" b="b"/>
                <a:pathLst>
                  <a:path w="53073" h="17394" extrusionOk="0">
                    <a:moveTo>
                      <a:pt x="0" y="1"/>
                    </a:moveTo>
                    <a:lnTo>
                      <a:pt x="0" y="121"/>
                    </a:lnTo>
                    <a:cubicBezTo>
                      <a:pt x="275" y="4970"/>
                      <a:pt x="1754" y="9613"/>
                      <a:pt x="4862" y="13589"/>
                    </a:cubicBezTo>
                    <a:cubicBezTo>
                      <a:pt x="5215" y="14045"/>
                      <a:pt x="5580" y="14492"/>
                      <a:pt x="5958" y="14930"/>
                    </a:cubicBezTo>
                    <a:cubicBezTo>
                      <a:pt x="19560" y="17385"/>
                      <a:pt x="33488" y="17393"/>
                      <a:pt x="47093" y="14952"/>
                    </a:cubicBezTo>
                    <a:cubicBezTo>
                      <a:pt x="47471" y="14505"/>
                      <a:pt x="47845" y="14053"/>
                      <a:pt x="48206" y="13589"/>
                    </a:cubicBezTo>
                    <a:cubicBezTo>
                      <a:pt x="51336" y="9583"/>
                      <a:pt x="52810" y="4910"/>
                      <a:pt x="53073" y="22"/>
                    </a:cubicBezTo>
                    <a:cubicBezTo>
                      <a:pt x="35693" y="4729"/>
                      <a:pt x="17376" y="4721"/>
                      <a:pt x="0" y="1"/>
                    </a:cubicBezTo>
                    <a:close/>
                  </a:path>
                </a:pathLst>
              </a:custGeom>
              <a:solidFill>
                <a:srgbClr val="FD60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68"/>
              <p:cNvSpPr/>
              <p:nvPr/>
            </p:nvSpPr>
            <p:spPr>
              <a:xfrm>
                <a:off x="6304349" y="3913657"/>
                <a:ext cx="28082" cy="118573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5886" extrusionOk="0">
                    <a:moveTo>
                      <a:pt x="0" y="0"/>
                    </a:moveTo>
                    <a:lnTo>
                      <a:pt x="0" y="5885"/>
                    </a:lnTo>
                    <a:lnTo>
                      <a:pt x="1393" y="5885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rgbClr val="F9D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68"/>
              <p:cNvSpPr/>
              <p:nvPr/>
            </p:nvSpPr>
            <p:spPr>
              <a:xfrm>
                <a:off x="6512704" y="3913657"/>
                <a:ext cx="28062" cy="118573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5886" extrusionOk="0">
                    <a:moveTo>
                      <a:pt x="0" y="0"/>
                    </a:moveTo>
                    <a:lnTo>
                      <a:pt x="0" y="5885"/>
                    </a:lnTo>
                    <a:lnTo>
                      <a:pt x="1393" y="5885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rgbClr val="F9D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68"/>
              <p:cNvSpPr/>
              <p:nvPr/>
            </p:nvSpPr>
            <p:spPr>
              <a:xfrm>
                <a:off x="5886087" y="3157067"/>
                <a:ext cx="1072963" cy="352558"/>
              </a:xfrm>
              <a:custGeom>
                <a:avLst/>
                <a:gdLst/>
                <a:ahLst/>
                <a:cxnLst/>
                <a:rect l="l" t="t" r="r" b="b"/>
                <a:pathLst>
                  <a:path w="53262" h="17501" extrusionOk="0">
                    <a:moveTo>
                      <a:pt x="48946" y="14616"/>
                    </a:moveTo>
                    <a:cubicBezTo>
                      <a:pt x="52011" y="10274"/>
                      <a:pt x="53262" y="5223"/>
                      <a:pt x="53210" y="0"/>
                    </a:cubicBezTo>
                    <a:cubicBezTo>
                      <a:pt x="35805" y="4729"/>
                      <a:pt x="17458" y="4729"/>
                      <a:pt x="52" y="0"/>
                    </a:cubicBezTo>
                    <a:cubicBezTo>
                      <a:pt x="0" y="5223"/>
                      <a:pt x="1251" y="10274"/>
                      <a:pt x="4316" y="14616"/>
                    </a:cubicBezTo>
                    <a:cubicBezTo>
                      <a:pt x="19052" y="17500"/>
                      <a:pt x="34210" y="17500"/>
                      <a:pt x="48946" y="14616"/>
                    </a:cubicBezTo>
                    <a:close/>
                  </a:path>
                </a:pathLst>
              </a:custGeom>
              <a:solidFill>
                <a:srgbClr val="F9D5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68"/>
              <p:cNvSpPr/>
              <p:nvPr/>
            </p:nvSpPr>
            <p:spPr>
              <a:xfrm>
                <a:off x="6333276" y="3048387"/>
                <a:ext cx="189585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9411" h="6470" extrusionOk="0">
                    <a:moveTo>
                      <a:pt x="1449" y="6470"/>
                    </a:moveTo>
                    <a:cubicBezTo>
                      <a:pt x="705" y="5903"/>
                      <a:pt x="206" y="4970"/>
                      <a:pt x="121" y="4054"/>
                    </a:cubicBezTo>
                    <a:cubicBezTo>
                      <a:pt x="47" y="3267"/>
                      <a:pt x="0" y="2313"/>
                      <a:pt x="473" y="1630"/>
                    </a:cubicBezTo>
                    <a:cubicBezTo>
                      <a:pt x="946" y="950"/>
                      <a:pt x="1733" y="551"/>
                      <a:pt x="2562" y="680"/>
                    </a:cubicBezTo>
                    <a:cubicBezTo>
                      <a:pt x="3044" y="757"/>
                      <a:pt x="3495" y="912"/>
                      <a:pt x="3891" y="1200"/>
                    </a:cubicBezTo>
                    <a:cubicBezTo>
                      <a:pt x="4428" y="1595"/>
                      <a:pt x="4746" y="1286"/>
                      <a:pt x="5176" y="912"/>
                    </a:cubicBezTo>
                    <a:cubicBezTo>
                      <a:pt x="5584" y="559"/>
                      <a:pt x="5993" y="211"/>
                      <a:pt x="6547" y="134"/>
                    </a:cubicBezTo>
                    <a:cubicBezTo>
                      <a:pt x="7523" y="0"/>
                      <a:pt x="8546" y="778"/>
                      <a:pt x="8954" y="1595"/>
                    </a:cubicBezTo>
                    <a:cubicBezTo>
                      <a:pt x="9410" y="2502"/>
                      <a:pt x="9311" y="3508"/>
                      <a:pt x="9066" y="4458"/>
                    </a:cubicBezTo>
                    <a:cubicBezTo>
                      <a:pt x="8929" y="4983"/>
                      <a:pt x="8559" y="5447"/>
                      <a:pt x="8297" y="5941"/>
                    </a:cubicBezTo>
                    <a:cubicBezTo>
                      <a:pt x="5937" y="5133"/>
                      <a:pt x="3650" y="5241"/>
                      <a:pt x="1449" y="6470"/>
                    </a:cubicBezTo>
                    <a:close/>
                  </a:path>
                </a:pathLst>
              </a:custGeom>
              <a:solidFill>
                <a:srgbClr val="0747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68"/>
              <p:cNvSpPr/>
              <p:nvPr/>
            </p:nvSpPr>
            <p:spPr>
              <a:xfrm>
                <a:off x="6362446" y="3132732"/>
                <a:ext cx="137973" cy="86442"/>
              </a:xfrm>
              <a:custGeom>
                <a:avLst/>
                <a:gdLst/>
                <a:ahLst/>
                <a:cxnLst/>
                <a:rect l="l" t="t" r="r" b="b"/>
                <a:pathLst>
                  <a:path w="6849" h="4291" extrusionOk="0">
                    <a:moveTo>
                      <a:pt x="1" y="2283"/>
                    </a:moveTo>
                    <a:cubicBezTo>
                      <a:pt x="2283" y="147"/>
                      <a:pt x="4192" y="0"/>
                      <a:pt x="6849" y="1754"/>
                    </a:cubicBezTo>
                    <a:cubicBezTo>
                      <a:pt x="4906" y="4093"/>
                      <a:pt x="2344" y="4291"/>
                      <a:pt x="1" y="2283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68"/>
              <p:cNvSpPr/>
              <p:nvPr/>
            </p:nvSpPr>
            <p:spPr>
              <a:xfrm>
                <a:off x="6149679" y="2816039"/>
                <a:ext cx="250302" cy="247179"/>
              </a:xfrm>
              <a:custGeom>
                <a:avLst/>
                <a:gdLst/>
                <a:ahLst/>
                <a:cxnLst/>
                <a:rect l="l" t="t" r="r" b="b"/>
                <a:pathLst>
                  <a:path w="12425" h="12270" extrusionOk="0">
                    <a:moveTo>
                      <a:pt x="12209" y="5783"/>
                    </a:moveTo>
                    <a:cubicBezTo>
                      <a:pt x="12424" y="9063"/>
                      <a:pt x="9914" y="11883"/>
                      <a:pt x="6604" y="12076"/>
                    </a:cubicBezTo>
                    <a:cubicBezTo>
                      <a:pt x="3289" y="12270"/>
                      <a:pt x="431" y="9768"/>
                      <a:pt x="216" y="6488"/>
                    </a:cubicBezTo>
                    <a:cubicBezTo>
                      <a:pt x="1" y="3208"/>
                      <a:pt x="2511" y="388"/>
                      <a:pt x="5821" y="194"/>
                    </a:cubicBezTo>
                    <a:cubicBezTo>
                      <a:pt x="9136" y="1"/>
                      <a:pt x="11994" y="2503"/>
                      <a:pt x="12209" y="57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68"/>
              <p:cNvSpPr/>
              <p:nvPr/>
            </p:nvSpPr>
            <p:spPr>
              <a:xfrm>
                <a:off x="6212026" y="2828166"/>
                <a:ext cx="186643" cy="216518"/>
              </a:xfrm>
              <a:custGeom>
                <a:avLst/>
                <a:gdLst/>
                <a:ahLst/>
                <a:cxnLst/>
                <a:rect l="l" t="t" r="r" b="b"/>
                <a:pathLst>
                  <a:path w="9265" h="10748" extrusionOk="0">
                    <a:moveTo>
                      <a:pt x="5301" y="1"/>
                    </a:moveTo>
                    <a:cubicBezTo>
                      <a:pt x="3423" y="315"/>
                      <a:pt x="1836" y="1578"/>
                      <a:pt x="1123" y="3349"/>
                    </a:cubicBezTo>
                    <a:cubicBezTo>
                      <a:pt x="1" y="6131"/>
                      <a:pt x="1368" y="9290"/>
                      <a:pt x="4166" y="10374"/>
                    </a:cubicBezTo>
                    <a:cubicBezTo>
                      <a:pt x="4764" y="10606"/>
                      <a:pt x="5396" y="10735"/>
                      <a:pt x="6036" y="10748"/>
                    </a:cubicBezTo>
                    <a:cubicBezTo>
                      <a:pt x="8061" y="9651"/>
                      <a:pt x="9265" y="7476"/>
                      <a:pt x="9114" y="5176"/>
                    </a:cubicBezTo>
                    <a:cubicBezTo>
                      <a:pt x="8959" y="2799"/>
                      <a:pt x="7408" y="830"/>
                      <a:pt x="5301" y="1"/>
                    </a:cubicBezTo>
                    <a:close/>
                  </a:path>
                </a:pathLst>
              </a:custGeom>
              <a:solidFill>
                <a:srgbClr val="0747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68"/>
              <p:cNvSpPr/>
              <p:nvPr/>
            </p:nvSpPr>
            <p:spPr>
              <a:xfrm>
                <a:off x="6435027" y="2796136"/>
                <a:ext cx="263537" cy="260596"/>
              </a:xfrm>
              <a:custGeom>
                <a:avLst/>
                <a:gdLst/>
                <a:ahLst/>
                <a:cxnLst/>
                <a:rect l="l" t="t" r="r" b="b"/>
                <a:pathLst>
                  <a:path w="13082" h="12936" extrusionOk="0">
                    <a:moveTo>
                      <a:pt x="12436" y="5331"/>
                    </a:moveTo>
                    <a:cubicBezTo>
                      <a:pt x="13081" y="8555"/>
                      <a:pt x="10962" y="11676"/>
                      <a:pt x="7708" y="12307"/>
                    </a:cubicBezTo>
                    <a:cubicBezTo>
                      <a:pt x="4454" y="12935"/>
                      <a:pt x="1285" y="10833"/>
                      <a:pt x="641" y="7605"/>
                    </a:cubicBezTo>
                    <a:cubicBezTo>
                      <a:pt x="0" y="4381"/>
                      <a:pt x="2115" y="1260"/>
                      <a:pt x="5369" y="632"/>
                    </a:cubicBezTo>
                    <a:cubicBezTo>
                      <a:pt x="8623" y="0"/>
                      <a:pt x="11792" y="2107"/>
                      <a:pt x="12436" y="53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68"/>
              <p:cNvSpPr/>
              <p:nvPr/>
            </p:nvSpPr>
            <p:spPr>
              <a:xfrm>
                <a:off x="6505936" y="2810157"/>
                <a:ext cx="188638" cy="214182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10632" extrusionOk="0">
                    <a:moveTo>
                      <a:pt x="4454" y="1"/>
                    </a:moveTo>
                    <a:cubicBezTo>
                      <a:pt x="2632" y="555"/>
                      <a:pt x="1226" y="2021"/>
                      <a:pt x="749" y="3865"/>
                    </a:cubicBezTo>
                    <a:cubicBezTo>
                      <a:pt x="1" y="6771"/>
                      <a:pt x="1776" y="9724"/>
                      <a:pt x="4691" y="10429"/>
                    </a:cubicBezTo>
                    <a:cubicBezTo>
                      <a:pt x="5310" y="10584"/>
                      <a:pt x="5955" y="10631"/>
                      <a:pt x="6595" y="10563"/>
                    </a:cubicBezTo>
                    <a:cubicBezTo>
                      <a:pt x="8456" y="9209"/>
                      <a:pt x="9363" y="6891"/>
                      <a:pt x="8912" y="4635"/>
                    </a:cubicBezTo>
                    <a:cubicBezTo>
                      <a:pt x="8448" y="2292"/>
                      <a:pt x="6651" y="547"/>
                      <a:pt x="4454" y="1"/>
                    </a:cubicBezTo>
                    <a:close/>
                  </a:path>
                </a:pathLst>
              </a:custGeom>
              <a:solidFill>
                <a:srgbClr val="0747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68"/>
              <p:cNvSpPr/>
              <p:nvPr/>
            </p:nvSpPr>
            <p:spPr>
              <a:xfrm>
                <a:off x="6592356" y="2749280"/>
                <a:ext cx="102820" cy="67224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3337" extrusionOk="0">
                    <a:moveTo>
                      <a:pt x="4648" y="1939"/>
                    </a:moveTo>
                    <a:cubicBezTo>
                      <a:pt x="3741" y="667"/>
                      <a:pt x="2348" y="1"/>
                      <a:pt x="788" y="164"/>
                    </a:cubicBezTo>
                    <a:cubicBezTo>
                      <a:pt x="1" y="246"/>
                      <a:pt x="194" y="1454"/>
                      <a:pt x="972" y="1368"/>
                    </a:cubicBezTo>
                    <a:cubicBezTo>
                      <a:pt x="2112" y="1247"/>
                      <a:pt x="3044" y="1789"/>
                      <a:pt x="3694" y="2696"/>
                    </a:cubicBezTo>
                    <a:cubicBezTo>
                      <a:pt x="4154" y="3336"/>
                      <a:pt x="5104" y="2576"/>
                      <a:pt x="4648" y="1939"/>
                    </a:cubicBezTo>
                    <a:close/>
                  </a:path>
                </a:pathLst>
              </a:custGeom>
              <a:solidFill>
                <a:srgbClr val="0747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68"/>
              <p:cNvSpPr/>
              <p:nvPr/>
            </p:nvSpPr>
            <p:spPr>
              <a:xfrm>
                <a:off x="6154352" y="2757680"/>
                <a:ext cx="98569" cy="69218"/>
              </a:xfrm>
              <a:custGeom>
                <a:avLst/>
                <a:gdLst/>
                <a:ahLst/>
                <a:cxnLst/>
                <a:rect l="l" t="t" r="r" b="b"/>
                <a:pathLst>
                  <a:path w="4893" h="3436" extrusionOk="0">
                    <a:moveTo>
                      <a:pt x="4012" y="18"/>
                    </a:moveTo>
                    <a:cubicBezTo>
                      <a:pt x="2447" y="57"/>
                      <a:pt x="1110" y="835"/>
                      <a:pt x="371" y="2223"/>
                    </a:cubicBezTo>
                    <a:cubicBezTo>
                      <a:pt x="1" y="2915"/>
                      <a:pt x="1101" y="3435"/>
                      <a:pt x="1471" y="2743"/>
                    </a:cubicBezTo>
                    <a:cubicBezTo>
                      <a:pt x="2013" y="1733"/>
                      <a:pt x="2980" y="1264"/>
                      <a:pt x="4102" y="1239"/>
                    </a:cubicBezTo>
                    <a:cubicBezTo>
                      <a:pt x="4893" y="1213"/>
                      <a:pt x="4790" y="1"/>
                      <a:pt x="4012" y="18"/>
                    </a:cubicBezTo>
                    <a:close/>
                  </a:path>
                </a:pathLst>
              </a:custGeom>
              <a:solidFill>
                <a:srgbClr val="0747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68"/>
              <p:cNvSpPr/>
              <p:nvPr/>
            </p:nvSpPr>
            <p:spPr>
              <a:xfrm>
                <a:off x="6195669" y="3071513"/>
                <a:ext cx="97018" cy="68171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3384" extrusionOk="0">
                    <a:moveTo>
                      <a:pt x="2408" y="0"/>
                    </a:moveTo>
                    <a:cubicBezTo>
                      <a:pt x="1075" y="0"/>
                      <a:pt x="0" y="757"/>
                      <a:pt x="0" y="1694"/>
                    </a:cubicBezTo>
                    <a:cubicBezTo>
                      <a:pt x="0" y="2631"/>
                      <a:pt x="1079" y="3383"/>
                      <a:pt x="2408" y="3383"/>
                    </a:cubicBezTo>
                    <a:cubicBezTo>
                      <a:pt x="3740" y="3379"/>
                      <a:pt x="4815" y="2622"/>
                      <a:pt x="4815" y="1690"/>
                    </a:cubicBezTo>
                    <a:cubicBezTo>
                      <a:pt x="4815" y="757"/>
                      <a:pt x="3736" y="0"/>
                      <a:pt x="2408" y="0"/>
                    </a:cubicBezTo>
                    <a:close/>
                  </a:path>
                </a:pathLst>
              </a:custGeom>
              <a:solidFill>
                <a:srgbClr val="7BEF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68"/>
              <p:cNvSpPr/>
              <p:nvPr/>
            </p:nvSpPr>
            <p:spPr>
              <a:xfrm>
                <a:off x="6580330" y="3054108"/>
                <a:ext cx="97018" cy="68171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3384" extrusionOk="0">
                    <a:moveTo>
                      <a:pt x="2408" y="0"/>
                    </a:moveTo>
                    <a:cubicBezTo>
                      <a:pt x="1075" y="0"/>
                      <a:pt x="0" y="757"/>
                      <a:pt x="0" y="1694"/>
                    </a:cubicBezTo>
                    <a:cubicBezTo>
                      <a:pt x="5" y="2631"/>
                      <a:pt x="1084" y="3383"/>
                      <a:pt x="2412" y="3383"/>
                    </a:cubicBezTo>
                    <a:cubicBezTo>
                      <a:pt x="3740" y="3379"/>
                      <a:pt x="4815" y="2622"/>
                      <a:pt x="4815" y="1690"/>
                    </a:cubicBezTo>
                    <a:cubicBezTo>
                      <a:pt x="4815" y="757"/>
                      <a:pt x="3740" y="0"/>
                      <a:pt x="2408" y="0"/>
                    </a:cubicBezTo>
                    <a:close/>
                  </a:path>
                </a:pathLst>
              </a:custGeom>
              <a:solidFill>
                <a:srgbClr val="7BEF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68"/>
              <p:cNvSpPr/>
              <p:nvPr/>
            </p:nvSpPr>
            <p:spPr>
              <a:xfrm>
                <a:off x="6332148" y="2859974"/>
                <a:ext cx="46233" cy="47603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2363" extrusionOk="0">
                    <a:moveTo>
                      <a:pt x="417" y="1"/>
                    </a:moveTo>
                    <a:cubicBezTo>
                      <a:pt x="156" y="1"/>
                      <a:pt x="0" y="418"/>
                      <a:pt x="284" y="593"/>
                    </a:cubicBezTo>
                    <a:cubicBezTo>
                      <a:pt x="894" y="958"/>
                      <a:pt x="1311" y="1538"/>
                      <a:pt x="1608" y="2175"/>
                    </a:cubicBezTo>
                    <a:cubicBezTo>
                      <a:pt x="1669" y="2306"/>
                      <a:pt x="1789" y="2362"/>
                      <a:pt x="1906" y="2362"/>
                    </a:cubicBezTo>
                    <a:cubicBezTo>
                      <a:pt x="2104" y="2362"/>
                      <a:pt x="2295" y="2205"/>
                      <a:pt x="2193" y="1981"/>
                    </a:cubicBezTo>
                    <a:cubicBezTo>
                      <a:pt x="1823" y="1186"/>
                      <a:pt x="1324" y="502"/>
                      <a:pt x="568" y="47"/>
                    </a:cubicBezTo>
                    <a:cubicBezTo>
                      <a:pt x="515" y="15"/>
                      <a:pt x="464" y="1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68"/>
              <p:cNvSpPr/>
              <p:nvPr/>
            </p:nvSpPr>
            <p:spPr>
              <a:xfrm>
                <a:off x="6310493" y="2846417"/>
                <a:ext cx="19339" cy="14726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31" extrusionOk="0">
                    <a:moveTo>
                      <a:pt x="348" y="0"/>
                    </a:moveTo>
                    <a:cubicBezTo>
                      <a:pt x="236" y="0"/>
                      <a:pt x="128" y="59"/>
                      <a:pt x="74" y="165"/>
                    </a:cubicBezTo>
                    <a:cubicBezTo>
                      <a:pt x="1" y="307"/>
                      <a:pt x="52" y="513"/>
                      <a:pt x="203" y="578"/>
                    </a:cubicBezTo>
                    <a:cubicBezTo>
                      <a:pt x="293" y="617"/>
                      <a:pt x="383" y="660"/>
                      <a:pt x="473" y="698"/>
                    </a:cubicBezTo>
                    <a:cubicBezTo>
                      <a:pt x="518" y="720"/>
                      <a:pt x="565" y="730"/>
                      <a:pt x="612" y="730"/>
                    </a:cubicBezTo>
                    <a:cubicBezTo>
                      <a:pt x="724" y="730"/>
                      <a:pt x="832" y="671"/>
                      <a:pt x="886" y="565"/>
                    </a:cubicBezTo>
                    <a:cubicBezTo>
                      <a:pt x="959" y="427"/>
                      <a:pt x="908" y="221"/>
                      <a:pt x="757" y="152"/>
                    </a:cubicBezTo>
                    <a:cubicBezTo>
                      <a:pt x="667" y="114"/>
                      <a:pt x="577" y="71"/>
                      <a:pt x="486" y="32"/>
                    </a:cubicBezTo>
                    <a:cubicBezTo>
                      <a:pt x="442" y="10"/>
                      <a:pt x="395" y="0"/>
                      <a:pt x="3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68"/>
              <p:cNvSpPr/>
              <p:nvPr/>
            </p:nvSpPr>
            <p:spPr>
              <a:xfrm>
                <a:off x="6368187" y="2918535"/>
                <a:ext cx="13155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762" extrusionOk="0">
                    <a:moveTo>
                      <a:pt x="325" y="1"/>
                    </a:moveTo>
                    <a:cubicBezTo>
                      <a:pt x="293" y="1"/>
                      <a:pt x="261" y="5"/>
                      <a:pt x="232" y="16"/>
                    </a:cubicBezTo>
                    <a:cubicBezTo>
                      <a:pt x="65" y="67"/>
                      <a:pt x="1" y="236"/>
                      <a:pt x="37" y="398"/>
                    </a:cubicBezTo>
                    <a:lnTo>
                      <a:pt x="37" y="398"/>
                    </a:lnTo>
                    <a:cubicBezTo>
                      <a:pt x="6" y="560"/>
                      <a:pt x="113" y="721"/>
                      <a:pt x="275" y="755"/>
                    </a:cubicBezTo>
                    <a:cubicBezTo>
                      <a:pt x="295" y="759"/>
                      <a:pt x="316" y="762"/>
                      <a:pt x="337" y="762"/>
                    </a:cubicBezTo>
                    <a:cubicBezTo>
                      <a:pt x="478" y="762"/>
                      <a:pt x="618" y="664"/>
                      <a:pt x="640" y="518"/>
                    </a:cubicBezTo>
                    <a:cubicBezTo>
                      <a:pt x="653" y="415"/>
                      <a:pt x="649" y="312"/>
                      <a:pt x="623" y="209"/>
                    </a:cubicBezTo>
                    <a:cubicBezTo>
                      <a:pt x="592" y="81"/>
                      <a:pt x="455" y="1"/>
                      <a:pt x="32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68"/>
              <p:cNvSpPr/>
              <p:nvPr/>
            </p:nvSpPr>
            <p:spPr>
              <a:xfrm>
                <a:off x="6368691" y="2925746"/>
                <a:ext cx="181" cy="907"/>
              </a:xfrm>
              <a:custGeom>
                <a:avLst/>
                <a:gdLst/>
                <a:ahLst/>
                <a:cxnLst/>
                <a:rect l="l" t="t" r="r" b="b"/>
                <a:pathLst>
                  <a:path w="9" h="45" extrusionOk="0">
                    <a:moveTo>
                      <a:pt x="1" y="1"/>
                    </a:moveTo>
                    <a:cubicBezTo>
                      <a:pt x="1" y="1"/>
                      <a:pt x="2" y="12"/>
                      <a:pt x="9" y="44"/>
                    </a:cubicBezTo>
                    <a:cubicBezTo>
                      <a:pt x="9" y="3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68"/>
              <p:cNvSpPr/>
              <p:nvPr/>
            </p:nvSpPr>
            <p:spPr>
              <a:xfrm>
                <a:off x="6368812" y="2926895"/>
                <a:ext cx="60" cy="544"/>
              </a:xfrm>
              <a:custGeom>
                <a:avLst/>
                <a:gdLst/>
                <a:ahLst/>
                <a:cxnLst/>
                <a:rect l="l" t="t" r="r" b="b"/>
                <a:pathLst>
                  <a:path w="3" h="27" extrusionOk="0">
                    <a:moveTo>
                      <a:pt x="3" y="0"/>
                    </a:moveTo>
                    <a:cubicBezTo>
                      <a:pt x="1" y="19"/>
                      <a:pt x="1" y="27"/>
                      <a:pt x="1" y="27"/>
                    </a:cubicBezTo>
                    <a:cubicBezTo>
                      <a:pt x="2" y="27"/>
                      <a:pt x="3" y="15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68"/>
              <p:cNvSpPr/>
              <p:nvPr/>
            </p:nvSpPr>
            <p:spPr>
              <a:xfrm>
                <a:off x="6618463" y="2842408"/>
                <a:ext cx="45105" cy="48570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411" extrusionOk="0">
                    <a:moveTo>
                      <a:pt x="422" y="1"/>
                    </a:moveTo>
                    <a:cubicBezTo>
                      <a:pt x="164" y="1"/>
                      <a:pt x="1" y="407"/>
                      <a:pt x="278" y="588"/>
                    </a:cubicBezTo>
                    <a:cubicBezTo>
                      <a:pt x="876" y="975"/>
                      <a:pt x="1280" y="1568"/>
                      <a:pt x="1555" y="2213"/>
                    </a:cubicBezTo>
                    <a:cubicBezTo>
                      <a:pt x="1615" y="2351"/>
                      <a:pt x="1740" y="2410"/>
                      <a:pt x="1861" y="2410"/>
                    </a:cubicBezTo>
                    <a:cubicBezTo>
                      <a:pt x="2054" y="2410"/>
                      <a:pt x="2239" y="2260"/>
                      <a:pt x="2144" y="2036"/>
                    </a:cubicBezTo>
                    <a:cubicBezTo>
                      <a:pt x="1800" y="1233"/>
                      <a:pt x="1323" y="532"/>
                      <a:pt x="579" y="50"/>
                    </a:cubicBezTo>
                    <a:cubicBezTo>
                      <a:pt x="525" y="16"/>
                      <a:pt x="472" y="1"/>
                      <a:pt x="4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68"/>
              <p:cNvSpPr/>
              <p:nvPr/>
            </p:nvSpPr>
            <p:spPr>
              <a:xfrm>
                <a:off x="6597291" y="2828226"/>
                <a:ext cx="19339" cy="14927"/>
              </a:xfrm>
              <a:custGeom>
                <a:avLst/>
                <a:gdLst/>
                <a:ahLst/>
                <a:cxnLst/>
                <a:rect l="l" t="t" r="r" b="b"/>
                <a:pathLst>
                  <a:path w="960" h="741" extrusionOk="0">
                    <a:moveTo>
                      <a:pt x="348" y="1"/>
                    </a:moveTo>
                    <a:cubicBezTo>
                      <a:pt x="239" y="1"/>
                      <a:pt x="133" y="56"/>
                      <a:pt x="74" y="157"/>
                    </a:cubicBezTo>
                    <a:cubicBezTo>
                      <a:pt x="1" y="299"/>
                      <a:pt x="44" y="505"/>
                      <a:pt x="194" y="574"/>
                    </a:cubicBezTo>
                    <a:cubicBezTo>
                      <a:pt x="285" y="617"/>
                      <a:pt x="371" y="664"/>
                      <a:pt x="461" y="703"/>
                    </a:cubicBezTo>
                    <a:cubicBezTo>
                      <a:pt x="508" y="728"/>
                      <a:pt x="559" y="740"/>
                      <a:pt x="609" y="740"/>
                    </a:cubicBezTo>
                    <a:cubicBezTo>
                      <a:pt x="717" y="740"/>
                      <a:pt x="822" y="683"/>
                      <a:pt x="878" y="582"/>
                    </a:cubicBezTo>
                    <a:cubicBezTo>
                      <a:pt x="960" y="445"/>
                      <a:pt x="912" y="239"/>
                      <a:pt x="758" y="165"/>
                    </a:cubicBezTo>
                    <a:cubicBezTo>
                      <a:pt x="672" y="122"/>
                      <a:pt x="586" y="79"/>
                      <a:pt x="495" y="36"/>
                    </a:cubicBezTo>
                    <a:cubicBezTo>
                      <a:pt x="448" y="12"/>
                      <a:pt x="398" y="1"/>
                      <a:pt x="3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68"/>
              <p:cNvSpPr/>
              <p:nvPr/>
            </p:nvSpPr>
            <p:spPr>
              <a:xfrm>
                <a:off x="6652749" y="2901996"/>
                <a:ext cx="13235" cy="15391"/>
              </a:xfrm>
              <a:custGeom>
                <a:avLst/>
                <a:gdLst/>
                <a:ahLst/>
                <a:cxnLst/>
                <a:rect l="l" t="t" r="r" b="b"/>
                <a:pathLst>
                  <a:path w="657" h="764" extrusionOk="0">
                    <a:moveTo>
                      <a:pt x="323" y="0"/>
                    </a:moveTo>
                    <a:cubicBezTo>
                      <a:pt x="296" y="0"/>
                      <a:pt x="270" y="4"/>
                      <a:pt x="244" y="11"/>
                    </a:cubicBezTo>
                    <a:cubicBezTo>
                      <a:pt x="78" y="67"/>
                      <a:pt x="5" y="227"/>
                      <a:pt x="37" y="389"/>
                    </a:cubicBezTo>
                    <a:lnTo>
                      <a:pt x="37" y="389"/>
                    </a:lnTo>
                    <a:cubicBezTo>
                      <a:pt x="1" y="551"/>
                      <a:pt x="104" y="716"/>
                      <a:pt x="266" y="755"/>
                    </a:cubicBezTo>
                    <a:cubicBezTo>
                      <a:pt x="288" y="761"/>
                      <a:pt x="312" y="763"/>
                      <a:pt x="335" y="763"/>
                    </a:cubicBezTo>
                    <a:cubicBezTo>
                      <a:pt x="471" y="763"/>
                      <a:pt x="610" y="671"/>
                      <a:pt x="635" y="531"/>
                    </a:cubicBezTo>
                    <a:cubicBezTo>
                      <a:pt x="657" y="428"/>
                      <a:pt x="653" y="321"/>
                      <a:pt x="627" y="218"/>
                    </a:cubicBezTo>
                    <a:cubicBezTo>
                      <a:pt x="602" y="85"/>
                      <a:pt x="458" y="0"/>
                      <a:pt x="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68"/>
              <p:cNvSpPr/>
              <p:nvPr/>
            </p:nvSpPr>
            <p:spPr>
              <a:xfrm>
                <a:off x="6653152" y="2908180"/>
                <a:ext cx="363" cy="2015"/>
              </a:xfrm>
              <a:custGeom>
                <a:avLst/>
                <a:gdLst/>
                <a:ahLst/>
                <a:cxnLst/>
                <a:rect l="l" t="t" r="r" b="b"/>
                <a:pathLst>
                  <a:path w="18" h="100" extrusionOk="0">
                    <a:moveTo>
                      <a:pt x="18" y="87"/>
                    </a:moveTo>
                    <a:cubicBezTo>
                      <a:pt x="18" y="91"/>
                      <a:pt x="18" y="95"/>
                      <a:pt x="18" y="100"/>
                    </a:cubicBezTo>
                    <a:cubicBezTo>
                      <a:pt x="18" y="95"/>
                      <a:pt x="18" y="91"/>
                      <a:pt x="18" y="87"/>
                    </a:cubicBezTo>
                    <a:cubicBezTo>
                      <a:pt x="1" y="1"/>
                      <a:pt x="14" y="65"/>
                      <a:pt x="18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68"/>
              <p:cNvSpPr/>
              <p:nvPr/>
            </p:nvSpPr>
            <p:spPr>
              <a:xfrm>
                <a:off x="6653414" y="2910255"/>
                <a:ext cx="101" cy="524"/>
              </a:xfrm>
              <a:custGeom>
                <a:avLst/>
                <a:gdLst/>
                <a:ahLst/>
                <a:cxnLst/>
                <a:rect l="l" t="t" r="r" b="b"/>
                <a:pathLst>
                  <a:path w="5" h="26" extrusionOk="0">
                    <a:moveTo>
                      <a:pt x="5" y="1"/>
                    </a:moveTo>
                    <a:lnTo>
                      <a:pt x="5" y="1"/>
                    </a:lnTo>
                    <a:cubicBezTo>
                      <a:pt x="1" y="19"/>
                      <a:pt x="1" y="26"/>
                      <a:pt x="1" y="26"/>
                    </a:cubicBezTo>
                    <a:cubicBezTo>
                      <a:pt x="2" y="26"/>
                      <a:pt x="5" y="13"/>
                      <a:pt x="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68"/>
              <p:cNvSpPr/>
              <p:nvPr/>
            </p:nvSpPr>
            <p:spPr>
              <a:xfrm>
                <a:off x="6653495" y="2910013"/>
                <a:ext cx="20" cy="2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68"/>
              <p:cNvSpPr/>
              <p:nvPr/>
            </p:nvSpPr>
            <p:spPr>
              <a:xfrm>
                <a:off x="6294035" y="4043549"/>
                <a:ext cx="260858" cy="158924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7889" extrusionOk="0">
                    <a:moveTo>
                      <a:pt x="1" y="0"/>
                    </a:moveTo>
                    <a:lnTo>
                      <a:pt x="1273" y="6582"/>
                    </a:lnTo>
                    <a:cubicBezTo>
                      <a:pt x="1411" y="7300"/>
                      <a:pt x="2124" y="7888"/>
                      <a:pt x="2855" y="7888"/>
                    </a:cubicBezTo>
                    <a:lnTo>
                      <a:pt x="10193" y="7888"/>
                    </a:lnTo>
                    <a:cubicBezTo>
                      <a:pt x="10924" y="7888"/>
                      <a:pt x="11629" y="7295"/>
                      <a:pt x="11758" y="6577"/>
                    </a:cubicBezTo>
                    <a:lnTo>
                      <a:pt x="12949" y="0"/>
                    </a:lnTo>
                  </a:path>
                </a:pathLst>
              </a:custGeom>
              <a:solidFill>
                <a:srgbClr val="FD60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68"/>
              <p:cNvSpPr/>
              <p:nvPr/>
            </p:nvSpPr>
            <p:spPr>
              <a:xfrm>
                <a:off x="6281062" y="4009001"/>
                <a:ext cx="284911" cy="51531"/>
              </a:xfrm>
              <a:custGeom>
                <a:avLst/>
                <a:gdLst/>
                <a:ahLst/>
                <a:cxnLst/>
                <a:rect l="l" t="t" r="r" b="b"/>
                <a:pathLst>
                  <a:path w="14143" h="2558" extrusionOk="0">
                    <a:moveTo>
                      <a:pt x="14143" y="1419"/>
                    </a:moveTo>
                    <a:cubicBezTo>
                      <a:pt x="14143" y="2046"/>
                      <a:pt x="13631" y="2558"/>
                      <a:pt x="13004" y="2558"/>
                    </a:cubicBezTo>
                    <a:lnTo>
                      <a:pt x="1139" y="2558"/>
                    </a:lnTo>
                    <a:cubicBezTo>
                      <a:pt x="512" y="2558"/>
                      <a:pt x="0" y="2046"/>
                      <a:pt x="0" y="1419"/>
                    </a:cubicBezTo>
                    <a:lnTo>
                      <a:pt x="0" y="1139"/>
                    </a:lnTo>
                    <a:cubicBezTo>
                      <a:pt x="0" y="507"/>
                      <a:pt x="512" y="0"/>
                      <a:pt x="1139" y="0"/>
                    </a:cubicBezTo>
                    <a:lnTo>
                      <a:pt x="13004" y="0"/>
                    </a:lnTo>
                    <a:cubicBezTo>
                      <a:pt x="13631" y="0"/>
                      <a:pt x="14143" y="507"/>
                      <a:pt x="14143" y="1139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68"/>
              <p:cNvSpPr/>
              <p:nvPr/>
            </p:nvSpPr>
            <p:spPr>
              <a:xfrm>
                <a:off x="5965678" y="3259240"/>
                <a:ext cx="160656" cy="160576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7971" extrusionOk="0">
                    <a:moveTo>
                      <a:pt x="7948" y="3891"/>
                    </a:moveTo>
                    <a:cubicBezTo>
                      <a:pt x="7931" y="5434"/>
                      <a:pt x="6985" y="6819"/>
                      <a:pt x="5545" y="7395"/>
                    </a:cubicBezTo>
                    <a:cubicBezTo>
                      <a:pt x="4110" y="7971"/>
                      <a:pt x="2472" y="7627"/>
                      <a:pt x="1388" y="6518"/>
                    </a:cubicBezTo>
                    <a:cubicBezTo>
                      <a:pt x="305" y="5413"/>
                      <a:pt x="0" y="3762"/>
                      <a:pt x="606" y="2344"/>
                    </a:cubicBezTo>
                    <a:cubicBezTo>
                      <a:pt x="1217" y="921"/>
                      <a:pt x="2618" y="1"/>
                      <a:pt x="4165" y="22"/>
                    </a:cubicBezTo>
                    <a:cubicBezTo>
                      <a:pt x="6280" y="44"/>
                      <a:pt x="7974" y="1776"/>
                      <a:pt x="7948" y="3891"/>
                    </a:cubicBezTo>
                    <a:close/>
                  </a:path>
                </a:pathLst>
              </a:custGeom>
              <a:solidFill>
                <a:srgbClr val="F18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68"/>
              <p:cNvSpPr/>
              <p:nvPr/>
            </p:nvSpPr>
            <p:spPr>
              <a:xfrm>
                <a:off x="6210818" y="3289034"/>
                <a:ext cx="160656" cy="160576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7971" extrusionOk="0">
                    <a:moveTo>
                      <a:pt x="7949" y="3887"/>
                    </a:moveTo>
                    <a:cubicBezTo>
                      <a:pt x="7932" y="5434"/>
                      <a:pt x="6986" y="6818"/>
                      <a:pt x="5550" y="7394"/>
                    </a:cubicBezTo>
                    <a:cubicBezTo>
                      <a:pt x="4115" y="7970"/>
                      <a:pt x="2473" y="7622"/>
                      <a:pt x="1389" y="6517"/>
                    </a:cubicBezTo>
                    <a:cubicBezTo>
                      <a:pt x="310" y="5408"/>
                      <a:pt x="1" y="3762"/>
                      <a:pt x="607" y="2339"/>
                    </a:cubicBezTo>
                    <a:cubicBezTo>
                      <a:pt x="1217" y="916"/>
                      <a:pt x="2623" y="1"/>
                      <a:pt x="4171" y="18"/>
                    </a:cubicBezTo>
                    <a:cubicBezTo>
                      <a:pt x="6281" y="39"/>
                      <a:pt x="7975" y="1772"/>
                      <a:pt x="7949" y="3887"/>
                    </a:cubicBezTo>
                    <a:close/>
                  </a:path>
                </a:pathLst>
              </a:custGeom>
              <a:solidFill>
                <a:srgbClr val="F18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68"/>
              <p:cNvSpPr/>
              <p:nvPr/>
            </p:nvSpPr>
            <p:spPr>
              <a:xfrm>
                <a:off x="6456239" y="3291814"/>
                <a:ext cx="160656" cy="160556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7970" extrusionOk="0">
                    <a:moveTo>
                      <a:pt x="7953" y="3886"/>
                    </a:moveTo>
                    <a:cubicBezTo>
                      <a:pt x="7936" y="5434"/>
                      <a:pt x="6986" y="6818"/>
                      <a:pt x="5550" y="7394"/>
                    </a:cubicBezTo>
                    <a:cubicBezTo>
                      <a:pt x="4114" y="7970"/>
                      <a:pt x="2472" y="7622"/>
                      <a:pt x="1393" y="6517"/>
                    </a:cubicBezTo>
                    <a:cubicBezTo>
                      <a:pt x="310" y="5412"/>
                      <a:pt x="0" y="3762"/>
                      <a:pt x="611" y="2339"/>
                    </a:cubicBezTo>
                    <a:cubicBezTo>
                      <a:pt x="1217" y="916"/>
                      <a:pt x="2623" y="0"/>
                      <a:pt x="4170" y="17"/>
                    </a:cubicBezTo>
                    <a:cubicBezTo>
                      <a:pt x="6285" y="43"/>
                      <a:pt x="7975" y="1776"/>
                      <a:pt x="7953" y="3886"/>
                    </a:cubicBezTo>
                    <a:close/>
                  </a:path>
                </a:pathLst>
              </a:custGeom>
              <a:solidFill>
                <a:srgbClr val="F18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68"/>
              <p:cNvSpPr/>
              <p:nvPr/>
            </p:nvSpPr>
            <p:spPr>
              <a:xfrm>
                <a:off x="6702084" y="3267560"/>
                <a:ext cx="160656" cy="160576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7971" extrusionOk="0">
                    <a:moveTo>
                      <a:pt x="7949" y="3891"/>
                    </a:moveTo>
                    <a:cubicBezTo>
                      <a:pt x="7932" y="5434"/>
                      <a:pt x="6986" y="6818"/>
                      <a:pt x="5546" y="7394"/>
                    </a:cubicBezTo>
                    <a:cubicBezTo>
                      <a:pt x="4110" y="7970"/>
                      <a:pt x="2472" y="7626"/>
                      <a:pt x="1389" y="6517"/>
                    </a:cubicBezTo>
                    <a:cubicBezTo>
                      <a:pt x="306" y="5413"/>
                      <a:pt x="0" y="3762"/>
                      <a:pt x="607" y="2343"/>
                    </a:cubicBezTo>
                    <a:cubicBezTo>
                      <a:pt x="1217" y="920"/>
                      <a:pt x="2618" y="0"/>
                      <a:pt x="4166" y="22"/>
                    </a:cubicBezTo>
                    <a:cubicBezTo>
                      <a:pt x="6281" y="43"/>
                      <a:pt x="7975" y="1776"/>
                      <a:pt x="7949" y="3891"/>
                    </a:cubicBezTo>
                    <a:close/>
                  </a:path>
                </a:pathLst>
              </a:custGeom>
              <a:solidFill>
                <a:srgbClr val="F185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68"/>
              <p:cNvSpPr/>
              <p:nvPr/>
            </p:nvSpPr>
            <p:spPr>
              <a:xfrm>
                <a:off x="6038581" y="3052879"/>
                <a:ext cx="23832" cy="18473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17" extrusionOk="0">
                    <a:moveTo>
                      <a:pt x="594" y="1"/>
                    </a:moveTo>
                    <a:cubicBezTo>
                      <a:pt x="1" y="1"/>
                      <a:pt x="1" y="917"/>
                      <a:pt x="594" y="917"/>
                    </a:cubicBezTo>
                    <a:cubicBezTo>
                      <a:pt x="1183" y="917"/>
                      <a:pt x="1183" y="1"/>
                      <a:pt x="5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68"/>
              <p:cNvSpPr/>
              <p:nvPr/>
            </p:nvSpPr>
            <p:spPr>
              <a:xfrm>
                <a:off x="6386519" y="2771096"/>
                <a:ext cx="23852" cy="18392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13" extrusionOk="0">
                    <a:moveTo>
                      <a:pt x="590" y="1"/>
                    </a:moveTo>
                    <a:cubicBezTo>
                      <a:pt x="1" y="1"/>
                      <a:pt x="1" y="912"/>
                      <a:pt x="590" y="912"/>
                    </a:cubicBezTo>
                    <a:cubicBezTo>
                      <a:pt x="1183" y="912"/>
                      <a:pt x="1179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68"/>
              <p:cNvSpPr/>
              <p:nvPr/>
            </p:nvSpPr>
            <p:spPr>
              <a:xfrm>
                <a:off x="6141883" y="3410365"/>
                <a:ext cx="23852" cy="18372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12" extrusionOk="0">
                    <a:moveTo>
                      <a:pt x="590" y="0"/>
                    </a:moveTo>
                    <a:cubicBezTo>
                      <a:pt x="1" y="0"/>
                      <a:pt x="1" y="911"/>
                      <a:pt x="590" y="911"/>
                    </a:cubicBezTo>
                    <a:cubicBezTo>
                      <a:pt x="1183" y="911"/>
                      <a:pt x="1179" y="0"/>
                      <a:pt x="5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68"/>
              <p:cNvSpPr/>
              <p:nvPr/>
            </p:nvSpPr>
            <p:spPr>
              <a:xfrm>
                <a:off x="6516774" y="3718819"/>
                <a:ext cx="23832" cy="18453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16" extrusionOk="0">
                    <a:moveTo>
                      <a:pt x="589" y="0"/>
                    </a:moveTo>
                    <a:cubicBezTo>
                      <a:pt x="0" y="0"/>
                      <a:pt x="0" y="916"/>
                      <a:pt x="589" y="916"/>
                    </a:cubicBezTo>
                    <a:cubicBezTo>
                      <a:pt x="1182" y="916"/>
                      <a:pt x="1178" y="0"/>
                      <a:pt x="5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68"/>
              <p:cNvSpPr/>
              <p:nvPr/>
            </p:nvSpPr>
            <p:spPr>
              <a:xfrm>
                <a:off x="6700009" y="2824439"/>
                <a:ext cx="54996" cy="5769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864" extrusionOk="0">
                    <a:moveTo>
                      <a:pt x="611" y="972"/>
                    </a:moveTo>
                    <a:cubicBezTo>
                      <a:pt x="0" y="1944"/>
                      <a:pt x="1509" y="2864"/>
                      <a:pt x="2120" y="1892"/>
                    </a:cubicBezTo>
                    <a:cubicBezTo>
                      <a:pt x="2730" y="921"/>
                      <a:pt x="1225" y="1"/>
                      <a:pt x="611" y="9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68"/>
              <p:cNvSpPr/>
              <p:nvPr/>
            </p:nvSpPr>
            <p:spPr>
              <a:xfrm>
                <a:off x="6877100" y="3100420"/>
                <a:ext cx="54996" cy="5769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864" extrusionOk="0">
                    <a:moveTo>
                      <a:pt x="611" y="972"/>
                    </a:moveTo>
                    <a:cubicBezTo>
                      <a:pt x="0" y="1944"/>
                      <a:pt x="1509" y="2864"/>
                      <a:pt x="2120" y="1892"/>
                    </a:cubicBezTo>
                    <a:cubicBezTo>
                      <a:pt x="2730" y="921"/>
                      <a:pt x="1221" y="1"/>
                      <a:pt x="611" y="9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68"/>
              <p:cNvSpPr/>
              <p:nvPr/>
            </p:nvSpPr>
            <p:spPr>
              <a:xfrm>
                <a:off x="6752223" y="2861344"/>
                <a:ext cx="160475" cy="233138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1573" extrusionOk="0">
                    <a:moveTo>
                      <a:pt x="693" y="1604"/>
                    </a:moveTo>
                    <a:cubicBezTo>
                      <a:pt x="3590" y="3809"/>
                      <a:pt x="6152" y="6973"/>
                      <a:pt x="6530" y="10704"/>
                    </a:cubicBezTo>
                    <a:cubicBezTo>
                      <a:pt x="6616" y="11572"/>
                      <a:pt x="7966" y="11383"/>
                      <a:pt x="7880" y="10519"/>
                    </a:cubicBezTo>
                    <a:cubicBezTo>
                      <a:pt x="7472" y="6440"/>
                      <a:pt x="4699" y="2941"/>
                      <a:pt x="1526" y="529"/>
                    </a:cubicBezTo>
                    <a:cubicBezTo>
                      <a:pt x="834" y="0"/>
                      <a:pt x="0" y="1075"/>
                      <a:pt x="693" y="16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68"/>
              <p:cNvSpPr/>
              <p:nvPr/>
            </p:nvSpPr>
            <p:spPr>
              <a:xfrm>
                <a:off x="5918117" y="3114985"/>
                <a:ext cx="48791" cy="39766"/>
              </a:xfrm>
              <a:custGeom>
                <a:avLst/>
                <a:gdLst/>
                <a:ahLst/>
                <a:cxnLst/>
                <a:rect l="l" t="t" r="r" b="b"/>
                <a:pathLst>
                  <a:path w="2422" h="1974" extrusionOk="0">
                    <a:moveTo>
                      <a:pt x="1144" y="1866"/>
                    </a:moveTo>
                    <a:cubicBezTo>
                      <a:pt x="2284" y="1973"/>
                      <a:pt x="2421" y="211"/>
                      <a:pt x="1278" y="103"/>
                    </a:cubicBezTo>
                    <a:cubicBezTo>
                      <a:pt x="139" y="0"/>
                      <a:pt x="1" y="1763"/>
                      <a:pt x="1144" y="18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68"/>
              <p:cNvSpPr/>
              <p:nvPr/>
            </p:nvSpPr>
            <p:spPr>
              <a:xfrm>
                <a:off x="6083967" y="2832074"/>
                <a:ext cx="48771" cy="39766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974" extrusionOk="0">
                    <a:moveTo>
                      <a:pt x="1144" y="1866"/>
                    </a:moveTo>
                    <a:cubicBezTo>
                      <a:pt x="2283" y="1973"/>
                      <a:pt x="2420" y="211"/>
                      <a:pt x="1277" y="108"/>
                    </a:cubicBezTo>
                    <a:cubicBezTo>
                      <a:pt x="133" y="0"/>
                      <a:pt x="0" y="1763"/>
                      <a:pt x="1144" y="18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68"/>
              <p:cNvSpPr/>
              <p:nvPr/>
            </p:nvSpPr>
            <p:spPr>
              <a:xfrm>
                <a:off x="5930949" y="2862210"/>
                <a:ext cx="155016" cy="237127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1771" extrusionOk="0">
                    <a:moveTo>
                      <a:pt x="1492" y="10915"/>
                    </a:moveTo>
                    <a:cubicBezTo>
                      <a:pt x="2150" y="7334"/>
                      <a:pt x="3805" y="3611"/>
                      <a:pt x="6960" y="1586"/>
                    </a:cubicBezTo>
                    <a:cubicBezTo>
                      <a:pt x="7695" y="1118"/>
                      <a:pt x="6913" y="0"/>
                      <a:pt x="6186" y="469"/>
                    </a:cubicBezTo>
                    <a:cubicBezTo>
                      <a:pt x="2734" y="2683"/>
                      <a:pt x="873" y="6736"/>
                      <a:pt x="155" y="10657"/>
                    </a:cubicBezTo>
                    <a:cubicBezTo>
                      <a:pt x="0" y="11512"/>
                      <a:pt x="1337" y="11770"/>
                      <a:pt x="1492" y="109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68"/>
              <p:cNvSpPr/>
              <p:nvPr/>
            </p:nvSpPr>
            <p:spPr>
              <a:xfrm>
                <a:off x="6482387" y="4083718"/>
                <a:ext cx="22361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896" extrusionOk="0">
                    <a:moveTo>
                      <a:pt x="521" y="856"/>
                    </a:moveTo>
                    <a:cubicBezTo>
                      <a:pt x="1045" y="895"/>
                      <a:pt x="1110" y="87"/>
                      <a:pt x="585" y="44"/>
                    </a:cubicBezTo>
                    <a:cubicBezTo>
                      <a:pt x="65" y="1"/>
                      <a:pt x="1" y="813"/>
                      <a:pt x="521" y="8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68"/>
              <p:cNvSpPr/>
              <p:nvPr/>
            </p:nvSpPr>
            <p:spPr>
              <a:xfrm>
                <a:off x="6357510" y="4084685"/>
                <a:ext cx="115370" cy="16378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813" extrusionOk="0">
                    <a:moveTo>
                      <a:pt x="512" y="800"/>
                    </a:moveTo>
                    <a:cubicBezTo>
                      <a:pt x="2077" y="813"/>
                      <a:pt x="3642" y="795"/>
                      <a:pt x="5207" y="808"/>
                    </a:cubicBezTo>
                    <a:cubicBezTo>
                      <a:pt x="5722" y="813"/>
                      <a:pt x="5727" y="17"/>
                      <a:pt x="5215" y="13"/>
                    </a:cubicBezTo>
                    <a:cubicBezTo>
                      <a:pt x="3650" y="0"/>
                      <a:pt x="2086" y="17"/>
                      <a:pt x="521" y="5"/>
                    </a:cubicBezTo>
                    <a:cubicBezTo>
                      <a:pt x="9" y="0"/>
                      <a:pt x="1" y="795"/>
                      <a:pt x="512" y="8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68"/>
              <p:cNvSpPr/>
              <p:nvPr/>
            </p:nvSpPr>
            <p:spPr>
              <a:xfrm>
                <a:off x="6325823" y="4084241"/>
                <a:ext cx="21938" cy="17607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874" extrusionOk="0">
                    <a:moveTo>
                      <a:pt x="512" y="830"/>
                    </a:moveTo>
                    <a:cubicBezTo>
                      <a:pt x="1024" y="873"/>
                      <a:pt x="1088" y="78"/>
                      <a:pt x="576" y="39"/>
                    </a:cubicBezTo>
                    <a:cubicBezTo>
                      <a:pt x="65" y="1"/>
                      <a:pt x="0" y="792"/>
                      <a:pt x="512" y="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68"/>
              <p:cNvSpPr/>
              <p:nvPr/>
            </p:nvSpPr>
            <p:spPr>
              <a:xfrm>
                <a:off x="6328764" y="3721578"/>
                <a:ext cx="104976" cy="105842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5254" extrusionOk="0">
                    <a:moveTo>
                      <a:pt x="2566" y="1"/>
                    </a:moveTo>
                    <a:cubicBezTo>
                      <a:pt x="2565" y="1"/>
                      <a:pt x="2564" y="1"/>
                      <a:pt x="2563" y="1"/>
                    </a:cubicBezTo>
                    <a:cubicBezTo>
                      <a:pt x="2313" y="14"/>
                      <a:pt x="2090" y="1879"/>
                      <a:pt x="1974" y="2004"/>
                    </a:cubicBezTo>
                    <a:cubicBezTo>
                      <a:pt x="1733" y="2253"/>
                      <a:pt x="1" y="2425"/>
                      <a:pt x="14" y="2666"/>
                    </a:cubicBezTo>
                    <a:cubicBezTo>
                      <a:pt x="31" y="2907"/>
                      <a:pt x="1733" y="3018"/>
                      <a:pt x="1974" y="3251"/>
                    </a:cubicBezTo>
                    <a:cubicBezTo>
                      <a:pt x="2107" y="3379"/>
                      <a:pt x="2389" y="5254"/>
                      <a:pt x="2642" y="5254"/>
                    </a:cubicBezTo>
                    <a:cubicBezTo>
                      <a:pt x="2643" y="5254"/>
                      <a:pt x="2643" y="5254"/>
                      <a:pt x="2644" y="5254"/>
                    </a:cubicBezTo>
                    <a:cubicBezTo>
                      <a:pt x="2898" y="5237"/>
                      <a:pt x="3113" y="3375"/>
                      <a:pt x="3233" y="3251"/>
                    </a:cubicBezTo>
                    <a:cubicBezTo>
                      <a:pt x="3465" y="3010"/>
                      <a:pt x="5211" y="2825"/>
                      <a:pt x="5198" y="2584"/>
                    </a:cubicBezTo>
                    <a:cubicBezTo>
                      <a:pt x="5185" y="2343"/>
                      <a:pt x="3465" y="2227"/>
                      <a:pt x="3233" y="2000"/>
                    </a:cubicBezTo>
                    <a:cubicBezTo>
                      <a:pt x="3096" y="1867"/>
                      <a:pt x="2819" y="1"/>
                      <a:pt x="25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68"/>
              <p:cNvSpPr/>
              <p:nvPr/>
            </p:nvSpPr>
            <p:spPr>
              <a:xfrm>
                <a:off x="6726600" y="3018593"/>
                <a:ext cx="104976" cy="105842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5254" extrusionOk="0">
                    <a:moveTo>
                      <a:pt x="2565" y="1"/>
                    </a:moveTo>
                    <a:cubicBezTo>
                      <a:pt x="2564" y="1"/>
                      <a:pt x="2563" y="1"/>
                      <a:pt x="2562" y="1"/>
                    </a:cubicBezTo>
                    <a:cubicBezTo>
                      <a:pt x="2313" y="18"/>
                      <a:pt x="2089" y="1884"/>
                      <a:pt x="1973" y="2008"/>
                    </a:cubicBezTo>
                    <a:cubicBezTo>
                      <a:pt x="1737" y="2253"/>
                      <a:pt x="0" y="2425"/>
                      <a:pt x="13" y="2666"/>
                    </a:cubicBezTo>
                    <a:cubicBezTo>
                      <a:pt x="30" y="2907"/>
                      <a:pt x="1732" y="3018"/>
                      <a:pt x="1973" y="3250"/>
                    </a:cubicBezTo>
                    <a:cubicBezTo>
                      <a:pt x="2106" y="3379"/>
                      <a:pt x="2388" y="5254"/>
                      <a:pt x="2641" y="5254"/>
                    </a:cubicBezTo>
                    <a:cubicBezTo>
                      <a:pt x="2642" y="5254"/>
                      <a:pt x="2643" y="5254"/>
                      <a:pt x="2644" y="5254"/>
                    </a:cubicBezTo>
                    <a:cubicBezTo>
                      <a:pt x="2893" y="5237"/>
                      <a:pt x="3112" y="3379"/>
                      <a:pt x="3233" y="3250"/>
                    </a:cubicBezTo>
                    <a:cubicBezTo>
                      <a:pt x="3465" y="3014"/>
                      <a:pt x="5210" y="2829"/>
                      <a:pt x="5197" y="2588"/>
                    </a:cubicBezTo>
                    <a:cubicBezTo>
                      <a:pt x="5184" y="2348"/>
                      <a:pt x="3465" y="2227"/>
                      <a:pt x="3233" y="2004"/>
                    </a:cubicBezTo>
                    <a:cubicBezTo>
                      <a:pt x="3096" y="1867"/>
                      <a:pt x="2818" y="1"/>
                      <a:pt x="25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68"/>
              <p:cNvSpPr/>
              <p:nvPr/>
            </p:nvSpPr>
            <p:spPr>
              <a:xfrm>
                <a:off x="6779761" y="3362038"/>
                <a:ext cx="57856" cy="40552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2013" extrusionOk="0">
                    <a:moveTo>
                      <a:pt x="2090" y="366"/>
                    </a:moveTo>
                    <a:cubicBezTo>
                      <a:pt x="1767" y="912"/>
                      <a:pt x="1054" y="1303"/>
                      <a:pt x="426" y="1333"/>
                    </a:cubicBezTo>
                    <a:cubicBezTo>
                      <a:pt x="5" y="1354"/>
                      <a:pt x="0" y="2012"/>
                      <a:pt x="426" y="1991"/>
                    </a:cubicBezTo>
                    <a:cubicBezTo>
                      <a:pt x="1286" y="1948"/>
                      <a:pt x="2214" y="1453"/>
                      <a:pt x="2657" y="697"/>
                    </a:cubicBezTo>
                    <a:cubicBezTo>
                      <a:pt x="2872" y="331"/>
                      <a:pt x="2305" y="0"/>
                      <a:pt x="2090" y="366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68"/>
              <p:cNvSpPr/>
              <p:nvPr/>
            </p:nvSpPr>
            <p:spPr>
              <a:xfrm>
                <a:off x="6833185" y="3346103"/>
                <a:ext cx="17083" cy="13276"/>
              </a:xfrm>
              <a:custGeom>
                <a:avLst/>
                <a:gdLst/>
                <a:ahLst/>
                <a:cxnLst/>
                <a:rect l="l" t="t" r="r" b="b"/>
                <a:pathLst>
                  <a:path w="848" h="659" extrusionOk="0">
                    <a:moveTo>
                      <a:pt x="426" y="0"/>
                    </a:moveTo>
                    <a:cubicBezTo>
                      <a:pt x="1" y="0"/>
                      <a:pt x="1" y="658"/>
                      <a:pt x="426" y="658"/>
                    </a:cubicBezTo>
                    <a:cubicBezTo>
                      <a:pt x="848" y="658"/>
                      <a:pt x="848" y="0"/>
                      <a:pt x="426" y="0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68"/>
              <p:cNvSpPr/>
              <p:nvPr/>
            </p:nvSpPr>
            <p:spPr>
              <a:xfrm>
                <a:off x="6755507" y="3386534"/>
                <a:ext cx="17083" cy="1319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655" extrusionOk="0">
                    <a:moveTo>
                      <a:pt x="422" y="1"/>
                    </a:moveTo>
                    <a:cubicBezTo>
                      <a:pt x="1" y="1"/>
                      <a:pt x="1" y="654"/>
                      <a:pt x="422" y="654"/>
                    </a:cubicBezTo>
                    <a:cubicBezTo>
                      <a:pt x="848" y="654"/>
                      <a:pt x="848" y="1"/>
                      <a:pt x="422" y="1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68"/>
              <p:cNvSpPr/>
              <p:nvPr/>
            </p:nvSpPr>
            <p:spPr>
              <a:xfrm>
                <a:off x="6529747" y="3390099"/>
                <a:ext cx="57877" cy="40532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2012" extrusionOk="0">
                    <a:moveTo>
                      <a:pt x="2090" y="366"/>
                    </a:moveTo>
                    <a:cubicBezTo>
                      <a:pt x="1768" y="912"/>
                      <a:pt x="1050" y="1298"/>
                      <a:pt x="422" y="1333"/>
                    </a:cubicBezTo>
                    <a:cubicBezTo>
                      <a:pt x="1" y="1354"/>
                      <a:pt x="1" y="2012"/>
                      <a:pt x="422" y="1990"/>
                    </a:cubicBezTo>
                    <a:cubicBezTo>
                      <a:pt x="1282" y="1943"/>
                      <a:pt x="2215" y="1453"/>
                      <a:pt x="2653" y="697"/>
                    </a:cubicBezTo>
                    <a:cubicBezTo>
                      <a:pt x="2873" y="331"/>
                      <a:pt x="2305" y="0"/>
                      <a:pt x="2090" y="366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68"/>
              <p:cNvSpPr/>
              <p:nvPr/>
            </p:nvSpPr>
            <p:spPr>
              <a:xfrm>
                <a:off x="6583110" y="3374165"/>
                <a:ext cx="17164" cy="1325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658" extrusionOk="0">
                    <a:moveTo>
                      <a:pt x="426" y="0"/>
                    </a:moveTo>
                    <a:cubicBezTo>
                      <a:pt x="0" y="0"/>
                      <a:pt x="0" y="658"/>
                      <a:pt x="426" y="658"/>
                    </a:cubicBezTo>
                    <a:cubicBezTo>
                      <a:pt x="851" y="658"/>
                      <a:pt x="851" y="0"/>
                      <a:pt x="426" y="0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68"/>
              <p:cNvSpPr/>
              <p:nvPr/>
            </p:nvSpPr>
            <p:spPr>
              <a:xfrm>
                <a:off x="6505432" y="3414515"/>
                <a:ext cx="17063" cy="13276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9" extrusionOk="0">
                    <a:moveTo>
                      <a:pt x="426" y="0"/>
                    </a:moveTo>
                    <a:cubicBezTo>
                      <a:pt x="0" y="0"/>
                      <a:pt x="0" y="658"/>
                      <a:pt x="426" y="658"/>
                    </a:cubicBezTo>
                    <a:cubicBezTo>
                      <a:pt x="847" y="658"/>
                      <a:pt x="847" y="0"/>
                      <a:pt x="426" y="0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68"/>
              <p:cNvSpPr/>
              <p:nvPr/>
            </p:nvSpPr>
            <p:spPr>
              <a:xfrm>
                <a:off x="6288153" y="3382203"/>
                <a:ext cx="57957" cy="40471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2009" extrusionOk="0">
                    <a:moveTo>
                      <a:pt x="2094" y="362"/>
                    </a:moveTo>
                    <a:cubicBezTo>
                      <a:pt x="1772" y="912"/>
                      <a:pt x="1054" y="1299"/>
                      <a:pt x="426" y="1329"/>
                    </a:cubicBezTo>
                    <a:cubicBezTo>
                      <a:pt x="5" y="1355"/>
                      <a:pt x="1" y="2009"/>
                      <a:pt x="426" y="1987"/>
                    </a:cubicBezTo>
                    <a:cubicBezTo>
                      <a:pt x="1286" y="1944"/>
                      <a:pt x="2219" y="1450"/>
                      <a:pt x="2657" y="697"/>
                    </a:cubicBezTo>
                    <a:cubicBezTo>
                      <a:pt x="2876" y="328"/>
                      <a:pt x="2305" y="1"/>
                      <a:pt x="2094" y="362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1" name="Google Shape;5761;p68"/>
              <p:cNvSpPr/>
              <p:nvPr/>
            </p:nvSpPr>
            <p:spPr>
              <a:xfrm>
                <a:off x="6341576" y="3366188"/>
                <a:ext cx="17083" cy="13276"/>
              </a:xfrm>
              <a:custGeom>
                <a:avLst/>
                <a:gdLst/>
                <a:ahLst/>
                <a:cxnLst/>
                <a:rect l="l" t="t" r="r" b="b"/>
                <a:pathLst>
                  <a:path w="848" h="659" extrusionOk="0">
                    <a:moveTo>
                      <a:pt x="426" y="1"/>
                    </a:moveTo>
                    <a:cubicBezTo>
                      <a:pt x="1" y="1"/>
                      <a:pt x="1" y="658"/>
                      <a:pt x="426" y="658"/>
                    </a:cubicBezTo>
                    <a:cubicBezTo>
                      <a:pt x="848" y="658"/>
                      <a:pt x="848" y="1"/>
                      <a:pt x="426" y="1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2" name="Google Shape;5762;p68"/>
              <p:cNvSpPr/>
              <p:nvPr/>
            </p:nvSpPr>
            <p:spPr>
              <a:xfrm>
                <a:off x="6263899" y="3406638"/>
                <a:ext cx="17164" cy="1325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658" extrusionOk="0">
                    <a:moveTo>
                      <a:pt x="422" y="0"/>
                    </a:moveTo>
                    <a:cubicBezTo>
                      <a:pt x="1" y="0"/>
                      <a:pt x="1" y="658"/>
                      <a:pt x="422" y="658"/>
                    </a:cubicBezTo>
                    <a:cubicBezTo>
                      <a:pt x="848" y="658"/>
                      <a:pt x="852" y="0"/>
                      <a:pt x="422" y="0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3" name="Google Shape;5763;p68"/>
              <p:cNvSpPr/>
              <p:nvPr/>
            </p:nvSpPr>
            <p:spPr>
              <a:xfrm>
                <a:off x="6039971" y="3357102"/>
                <a:ext cx="57856" cy="40632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2017" extrusionOk="0">
                    <a:moveTo>
                      <a:pt x="2090" y="366"/>
                    </a:moveTo>
                    <a:cubicBezTo>
                      <a:pt x="1767" y="916"/>
                      <a:pt x="1054" y="1303"/>
                      <a:pt x="426" y="1333"/>
                    </a:cubicBezTo>
                    <a:cubicBezTo>
                      <a:pt x="5" y="1359"/>
                      <a:pt x="0" y="2016"/>
                      <a:pt x="426" y="1995"/>
                    </a:cubicBezTo>
                    <a:cubicBezTo>
                      <a:pt x="1286" y="1948"/>
                      <a:pt x="2214" y="1453"/>
                      <a:pt x="2657" y="701"/>
                    </a:cubicBezTo>
                    <a:cubicBezTo>
                      <a:pt x="2872" y="331"/>
                      <a:pt x="2304" y="0"/>
                      <a:pt x="2090" y="366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4" name="Google Shape;5764;p68"/>
              <p:cNvSpPr/>
              <p:nvPr/>
            </p:nvSpPr>
            <p:spPr>
              <a:xfrm>
                <a:off x="6093395" y="3341249"/>
                <a:ext cx="17083" cy="13195"/>
              </a:xfrm>
              <a:custGeom>
                <a:avLst/>
                <a:gdLst/>
                <a:ahLst/>
                <a:cxnLst/>
                <a:rect l="l" t="t" r="r" b="b"/>
                <a:pathLst>
                  <a:path w="848" h="655" extrusionOk="0">
                    <a:moveTo>
                      <a:pt x="422" y="1"/>
                    </a:moveTo>
                    <a:cubicBezTo>
                      <a:pt x="1" y="1"/>
                      <a:pt x="1" y="654"/>
                      <a:pt x="422" y="654"/>
                    </a:cubicBezTo>
                    <a:cubicBezTo>
                      <a:pt x="847" y="654"/>
                      <a:pt x="847" y="1"/>
                      <a:pt x="422" y="1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5" name="Google Shape;5765;p68"/>
              <p:cNvSpPr/>
              <p:nvPr/>
            </p:nvSpPr>
            <p:spPr>
              <a:xfrm>
                <a:off x="6015717" y="3381598"/>
                <a:ext cx="17083" cy="13276"/>
              </a:xfrm>
              <a:custGeom>
                <a:avLst/>
                <a:gdLst/>
                <a:ahLst/>
                <a:cxnLst/>
                <a:rect l="l" t="t" r="r" b="b"/>
                <a:pathLst>
                  <a:path w="848" h="659" extrusionOk="0">
                    <a:moveTo>
                      <a:pt x="422" y="1"/>
                    </a:moveTo>
                    <a:cubicBezTo>
                      <a:pt x="1" y="1"/>
                      <a:pt x="1" y="659"/>
                      <a:pt x="422" y="659"/>
                    </a:cubicBezTo>
                    <a:cubicBezTo>
                      <a:pt x="848" y="659"/>
                      <a:pt x="848" y="1"/>
                      <a:pt x="422" y="1"/>
                    </a:cubicBezTo>
                    <a:close/>
                  </a:path>
                </a:pathLst>
              </a:custGeom>
              <a:solidFill>
                <a:srgbClr val="FFA4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6" name="Google Shape;5766;p68"/>
              <p:cNvSpPr/>
              <p:nvPr/>
            </p:nvSpPr>
            <p:spPr>
              <a:xfrm>
                <a:off x="6361580" y="3231622"/>
                <a:ext cx="43594" cy="35878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781" extrusionOk="0">
                    <a:moveTo>
                      <a:pt x="1222" y="164"/>
                    </a:moveTo>
                    <a:cubicBezTo>
                      <a:pt x="276" y="1"/>
                      <a:pt x="1" y="1458"/>
                      <a:pt x="972" y="1625"/>
                    </a:cubicBezTo>
                    <a:cubicBezTo>
                      <a:pt x="1952" y="1780"/>
                      <a:pt x="2163" y="310"/>
                      <a:pt x="1222" y="1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7" name="Google Shape;5767;p68"/>
              <p:cNvSpPr/>
              <p:nvPr/>
            </p:nvSpPr>
            <p:spPr>
              <a:xfrm>
                <a:off x="6421087" y="3228600"/>
                <a:ext cx="216075" cy="41136"/>
              </a:xfrm>
              <a:custGeom>
                <a:avLst/>
                <a:gdLst/>
                <a:ahLst/>
                <a:cxnLst/>
                <a:rect l="l" t="t" r="r" b="b"/>
                <a:pathLst>
                  <a:path w="10726" h="2042" extrusionOk="0">
                    <a:moveTo>
                      <a:pt x="9603" y="108"/>
                    </a:moveTo>
                    <a:cubicBezTo>
                      <a:pt x="6753" y="430"/>
                      <a:pt x="3890" y="593"/>
                      <a:pt x="1027" y="473"/>
                    </a:cubicBezTo>
                    <a:cubicBezTo>
                      <a:pt x="95" y="430"/>
                      <a:pt x="0" y="1874"/>
                      <a:pt x="963" y="1922"/>
                    </a:cubicBezTo>
                    <a:cubicBezTo>
                      <a:pt x="3903" y="2042"/>
                      <a:pt x="6844" y="1879"/>
                      <a:pt x="9762" y="1548"/>
                    </a:cubicBezTo>
                    <a:cubicBezTo>
                      <a:pt x="10725" y="1432"/>
                      <a:pt x="10528" y="0"/>
                      <a:pt x="9603" y="1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8" name="Google Shape;5768;p68"/>
              <p:cNvSpPr/>
              <p:nvPr/>
            </p:nvSpPr>
            <p:spPr>
              <a:xfrm>
                <a:off x="6653152" y="3219938"/>
                <a:ext cx="40894" cy="32655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1621" extrusionOk="0">
                    <a:moveTo>
                      <a:pt x="934" y="95"/>
                    </a:moveTo>
                    <a:cubicBezTo>
                      <a:pt x="1" y="176"/>
                      <a:pt x="100" y="1621"/>
                      <a:pt x="1062" y="1535"/>
                    </a:cubicBezTo>
                    <a:cubicBezTo>
                      <a:pt x="2030" y="1440"/>
                      <a:pt x="1862" y="0"/>
                      <a:pt x="934" y="9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0" name="Google Shape;4144;p66"/>
          <p:cNvGrpSpPr/>
          <p:nvPr/>
        </p:nvGrpSpPr>
        <p:grpSpPr>
          <a:xfrm>
            <a:off x="2808280" y="492685"/>
            <a:ext cx="889699" cy="404380"/>
            <a:chOff x="2151887" y="4068926"/>
            <a:chExt cx="889699" cy="404380"/>
          </a:xfrm>
        </p:grpSpPr>
        <p:sp>
          <p:nvSpPr>
            <p:cNvPr id="301" name="Google Shape;4145;p66"/>
            <p:cNvSpPr/>
            <p:nvPr/>
          </p:nvSpPr>
          <p:spPr>
            <a:xfrm>
              <a:off x="2215213" y="4127592"/>
              <a:ext cx="749832" cy="279228"/>
            </a:xfrm>
            <a:custGeom>
              <a:avLst/>
              <a:gdLst/>
              <a:ahLst/>
              <a:cxnLst/>
              <a:rect l="l" t="t" r="r" b="b"/>
              <a:pathLst>
                <a:path w="42958" h="15997" extrusionOk="0">
                  <a:moveTo>
                    <a:pt x="42957" y="15996"/>
                  </a:moveTo>
                  <a:lnTo>
                    <a:pt x="387" y="15996"/>
                  </a:lnTo>
                  <a:cubicBezTo>
                    <a:pt x="0" y="10374"/>
                    <a:pt x="5296" y="6900"/>
                    <a:pt x="11873" y="8452"/>
                  </a:cubicBezTo>
                  <a:cubicBezTo>
                    <a:pt x="13782" y="3100"/>
                    <a:pt x="17513" y="1"/>
                    <a:pt x="23299" y="495"/>
                  </a:cubicBezTo>
                  <a:cubicBezTo>
                    <a:pt x="29210" y="1003"/>
                    <a:pt x="32344" y="4781"/>
                    <a:pt x="33242" y="10503"/>
                  </a:cubicBezTo>
                  <a:cubicBezTo>
                    <a:pt x="38225" y="10172"/>
                    <a:pt x="41793" y="12166"/>
                    <a:pt x="42957" y="15996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  <a:effectLst>
              <a:outerShdw blurRad="57150" dist="57150" dir="33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146;p66"/>
            <p:cNvSpPr/>
            <p:nvPr/>
          </p:nvSpPr>
          <p:spPr>
            <a:xfrm>
              <a:off x="2215213" y="4127592"/>
              <a:ext cx="749832" cy="279228"/>
            </a:xfrm>
            <a:custGeom>
              <a:avLst/>
              <a:gdLst/>
              <a:ahLst/>
              <a:cxnLst/>
              <a:rect l="l" t="t" r="r" b="b"/>
              <a:pathLst>
                <a:path w="42958" h="15997" extrusionOk="0">
                  <a:moveTo>
                    <a:pt x="42957" y="15996"/>
                  </a:moveTo>
                  <a:lnTo>
                    <a:pt x="387" y="15996"/>
                  </a:lnTo>
                  <a:cubicBezTo>
                    <a:pt x="0" y="10374"/>
                    <a:pt x="5296" y="6900"/>
                    <a:pt x="11873" y="8452"/>
                  </a:cubicBezTo>
                  <a:cubicBezTo>
                    <a:pt x="13782" y="3100"/>
                    <a:pt x="17513" y="1"/>
                    <a:pt x="23299" y="495"/>
                  </a:cubicBezTo>
                  <a:cubicBezTo>
                    <a:pt x="29210" y="1003"/>
                    <a:pt x="32344" y="4781"/>
                    <a:pt x="33242" y="10503"/>
                  </a:cubicBezTo>
                  <a:cubicBezTo>
                    <a:pt x="38225" y="10172"/>
                    <a:pt x="41793" y="12166"/>
                    <a:pt x="42957" y="15996"/>
                  </a:cubicBezTo>
                  <a:close/>
                </a:path>
              </a:pathLst>
            </a:custGeom>
            <a:solidFill>
              <a:srgbClr val="A089E4"/>
            </a:solidFill>
            <a:ln>
              <a:noFill/>
            </a:ln>
            <a:effectLst>
              <a:outerShdw blurRad="57150" dist="57150" dir="33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147;p66"/>
            <p:cNvSpPr/>
            <p:nvPr/>
          </p:nvSpPr>
          <p:spPr>
            <a:xfrm>
              <a:off x="2151887" y="4068926"/>
              <a:ext cx="889699" cy="404380"/>
            </a:xfrm>
            <a:custGeom>
              <a:avLst/>
              <a:gdLst/>
              <a:ahLst/>
              <a:cxnLst/>
              <a:rect l="l" t="t" r="r" b="b"/>
              <a:pathLst>
                <a:path w="50971" h="23167" extrusionOk="0">
                  <a:moveTo>
                    <a:pt x="4015" y="23166"/>
                  </a:moveTo>
                  <a:cubicBezTo>
                    <a:pt x="2012" y="23166"/>
                    <a:pt x="353" y="21619"/>
                    <a:pt x="215" y="19620"/>
                  </a:cubicBezTo>
                  <a:cubicBezTo>
                    <a:pt x="0" y="16503"/>
                    <a:pt x="1006" y="13589"/>
                    <a:pt x="3039" y="11409"/>
                  </a:cubicBezTo>
                  <a:cubicBezTo>
                    <a:pt x="5313" y="8976"/>
                    <a:pt x="8645" y="7635"/>
                    <a:pt x="12428" y="7635"/>
                  </a:cubicBezTo>
                  <a:cubicBezTo>
                    <a:pt x="12677" y="7635"/>
                    <a:pt x="12931" y="7639"/>
                    <a:pt x="13184" y="7652"/>
                  </a:cubicBezTo>
                  <a:cubicBezTo>
                    <a:pt x="14203" y="5769"/>
                    <a:pt x="15471" y="4204"/>
                    <a:pt x="16971" y="2988"/>
                  </a:cubicBezTo>
                  <a:cubicBezTo>
                    <a:pt x="19413" y="1002"/>
                    <a:pt x="22366" y="0"/>
                    <a:pt x="25745" y="0"/>
                  </a:cubicBezTo>
                  <a:cubicBezTo>
                    <a:pt x="26235" y="0"/>
                    <a:pt x="26743" y="22"/>
                    <a:pt x="27250" y="65"/>
                  </a:cubicBezTo>
                  <a:cubicBezTo>
                    <a:pt x="31063" y="391"/>
                    <a:pt x="34188" y="1810"/>
                    <a:pt x="36535" y="4282"/>
                  </a:cubicBezTo>
                  <a:cubicBezTo>
                    <a:pt x="38031" y="5859"/>
                    <a:pt x="39157" y="7820"/>
                    <a:pt x="39897" y="10132"/>
                  </a:cubicBezTo>
                  <a:cubicBezTo>
                    <a:pt x="45038" y="10726"/>
                    <a:pt x="48829" y="13666"/>
                    <a:pt x="50227" y="18248"/>
                  </a:cubicBezTo>
                  <a:cubicBezTo>
                    <a:pt x="50970" y="20694"/>
                    <a:pt x="49143" y="23166"/>
                    <a:pt x="46585" y="231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3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148;p66"/>
            <p:cNvSpPr/>
            <p:nvPr/>
          </p:nvSpPr>
          <p:spPr>
            <a:xfrm>
              <a:off x="2215213" y="4127592"/>
              <a:ext cx="749832" cy="279228"/>
            </a:xfrm>
            <a:custGeom>
              <a:avLst/>
              <a:gdLst/>
              <a:ahLst/>
              <a:cxnLst/>
              <a:rect l="l" t="t" r="r" b="b"/>
              <a:pathLst>
                <a:path w="42958" h="15997" extrusionOk="0">
                  <a:moveTo>
                    <a:pt x="42957" y="15996"/>
                  </a:moveTo>
                  <a:lnTo>
                    <a:pt x="387" y="15996"/>
                  </a:lnTo>
                  <a:cubicBezTo>
                    <a:pt x="0" y="10374"/>
                    <a:pt x="5296" y="6900"/>
                    <a:pt x="11873" y="8452"/>
                  </a:cubicBezTo>
                  <a:cubicBezTo>
                    <a:pt x="13782" y="3100"/>
                    <a:pt x="17513" y="1"/>
                    <a:pt x="23299" y="495"/>
                  </a:cubicBezTo>
                  <a:cubicBezTo>
                    <a:pt x="29210" y="1003"/>
                    <a:pt x="32344" y="4781"/>
                    <a:pt x="33242" y="10503"/>
                  </a:cubicBezTo>
                  <a:cubicBezTo>
                    <a:pt x="38225" y="10172"/>
                    <a:pt x="41793" y="12166"/>
                    <a:pt x="42957" y="1599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0" name="Google Shape;4139;p66"/>
          <p:cNvGrpSpPr/>
          <p:nvPr/>
        </p:nvGrpSpPr>
        <p:grpSpPr>
          <a:xfrm>
            <a:off x="874472" y="1896819"/>
            <a:ext cx="396257" cy="397287"/>
            <a:chOff x="1854450" y="599270"/>
            <a:chExt cx="396257" cy="397287"/>
          </a:xfrm>
        </p:grpSpPr>
        <p:sp>
          <p:nvSpPr>
            <p:cNvPr id="311" name="Google Shape;4140;p66"/>
            <p:cNvSpPr/>
            <p:nvPr/>
          </p:nvSpPr>
          <p:spPr>
            <a:xfrm>
              <a:off x="1911885" y="656137"/>
              <a:ext cx="281505" cy="283565"/>
            </a:xfrm>
            <a:custGeom>
              <a:avLst/>
              <a:gdLst/>
              <a:ahLst/>
              <a:cxnLst/>
              <a:rect l="l" t="t" r="r" b="b"/>
              <a:pathLst>
                <a:path w="18855" h="18993" extrusionOk="0">
                  <a:moveTo>
                    <a:pt x="9284" y="0"/>
                  </a:moveTo>
                  <a:cubicBezTo>
                    <a:pt x="9280" y="0"/>
                    <a:pt x="9277" y="0"/>
                    <a:pt x="9273" y="0"/>
                  </a:cubicBezTo>
                  <a:cubicBezTo>
                    <a:pt x="8366" y="52"/>
                    <a:pt x="7562" y="6805"/>
                    <a:pt x="7132" y="7248"/>
                  </a:cubicBezTo>
                  <a:cubicBezTo>
                    <a:pt x="6273" y="8142"/>
                    <a:pt x="1" y="8770"/>
                    <a:pt x="52" y="9638"/>
                  </a:cubicBezTo>
                  <a:cubicBezTo>
                    <a:pt x="104" y="10507"/>
                    <a:pt x="6264" y="10911"/>
                    <a:pt x="7137" y="11753"/>
                  </a:cubicBezTo>
                  <a:cubicBezTo>
                    <a:pt x="7616" y="12220"/>
                    <a:pt x="8638" y="18993"/>
                    <a:pt x="9546" y="18993"/>
                  </a:cubicBezTo>
                  <a:cubicBezTo>
                    <a:pt x="9550" y="18993"/>
                    <a:pt x="9553" y="18992"/>
                    <a:pt x="9557" y="18992"/>
                  </a:cubicBezTo>
                  <a:cubicBezTo>
                    <a:pt x="10472" y="18941"/>
                    <a:pt x="11255" y="12209"/>
                    <a:pt x="11702" y="11749"/>
                  </a:cubicBezTo>
                  <a:cubicBezTo>
                    <a:pt x="12527" y="10889"/>
                    <a:pt x="18855" y="10223"/>
                    <a:pt x="18799" y="9355"/>
                  </a:cubicBezTo>
                  <a:cubicBezTo>
                    <a:pt x="18747" y="8486"/>
                    <a:pt x="12531" y="8048"/>
                    <a:pt x="11693" y="7235"/>
                  </a:cubicBezTo>
                  <a:cubicBezTo>
                    <a:pt x="11192" y="6756"/>
                    <a:pt x="10193" y="0"/>
                    <a:pt x="9284" y="0"/>
                  </a:cubicBezTo>
                  <a:close/>
                </a:path>
              </a:pathLst>
            </a:custGeom>
            <a:solidFill>
              <a:srgbClr val="29A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141;p66"/>
            <p:cNvSpPr/>
            <p:nvPr/>
          </p:nvSpPr>
          <p:spPr>
            <a:xfrm>
              <a:off x="1911885" y="656137"/>
              <a:ext cx="281505" cy="283565"/>
            </a:xfrm>
            <a:custGeom>
              <a:avLst/>
              <a:gdLst/>
              <a:ahLst/>
              <a:cxnLst/>
              <a:rect l="l" t="t" r="r" b="b"/>
              <a:pathLst>
                <a:path w="18855" h="18993" extrusionOk="0">
                  <a:moveTo>
                    <a:pt x="9284" y="0"/>
                  </a:moveTo>
                  <a:cubicBezTo>
                    <a:pt x="9280" y="0"/>
                    <a:pt x="9277" y="0"/>
                    <a:pt x="9273" y="0"/>
                  </a:cubicBezTo>
                  <a:cubicBezTo>
                    <a:pt x="8366" y="52"/>
                    <a:pt x="7562" y="6805"/>
                    <a:pt x="7132" y="7248"/>
                  </a:cubicBezTo>
                  <a:cubicBezTo>
                    <a:pt x="6273" y="8142"/>
                    <a:pt x="1" y="8770"/>
                    <a:pt x="52" y="9638"/>
                  </a:cubicBezTo>
                  <a:cubicBezTo>
                    <a:pt x="104" y="10507"/>
                    <a:pt x="6264" y="10911"/>
                    <a:pt x="7137" y="11753"/>
                  </a:cubicBezTo>
                  <a:cubicBezTo>
                    <a:pt x="7616" y="12220"/>
                    <a:pt x="8638" y="18993"/>
                    <a:pt x="9546" y="18993"/>
                  </a:cubicBezTo>
                  <a:cubicBezTo>
                    <a:pt x="9550" y="18993"/>
                    <a:pt x="9553" y="18992"/>
                    <a:pt x="9557" y="18992"/>
                  </a:cubicBezTo>
                  <a:cubicBezTo>
                    <a:pt x="10472" y="18941"/>
                    <a:pt x="11255" y="12209"/>
                    <a:pt x="11702" y="11749"/>
                  </a:cubicBezTo>
                  <a:cubicBezTo>
                    <a:pt x="12527" y="10889"/>
                    <a:pt x="18855" y="10223"/>
                    <a:pt x="18799" y="9355"/>
                  </a:cubicBezTo>
                  <a:cubicBezTo>
                    <a:pt x="18747" y="8486"/>
                    <a:pt x="12531" y="8048"/>
                    <a:pt x="11693" y="7235"/>
                  </a:cubicBezTo>
                  <a:cubicBezTo>
                    <a:pt x="11192" y="6756"/>
                    <a:pt x="10193" y="0"/>
                    <a:pt x="9284" y="0"/>
                  </a:cubicBezTo>
                  <a:close/>
                </a:path>
              </a:pathLst>
            </a:custGeom>
            <a:solidFill>
              <a:srgbClr val="29A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142;p66"/>
            <p:cNvSpPr/>
            <p:nvPr/>
          </p:nvSpPr>
          <p:spPr>
            <a:xfrm>
              <a:off x="1854450" y="599270"/>
              <a:ext cx="396257" cy="397287"/>
            </a:xfrm>
            <a:custGeom>
              <a:avLst/>
              <a:gdLst/>
              <a:ahLst/>
              <a:cxnLst/>
              <a:rect l="l" t="t" r="r" b="b"/>
              <a:pathLst>
                <a:path w="26541" h="26610" extrusionOk="0">
                  <a:moveTo>
                    <a:pt x="13129" y="1"/>
                  </a:moveTo>
                  <a:cubicBezTo>
                    <a:pt x="13051" y="1"/>
                    <a:pt x="12974" y="1"/>
                    <a:pt x="12896" y="5"/>
                  </a:cubicBezTo>
                  <a:lnTo>
                    <a:pt x="12888" y="5"/>
                  </a:lnTo>
                  <a:cubicBezTo>
                    <a:pt x="12153" y="52"/>
                    <a:pt x="10334" y="396"/>
                    <a:pt x="9268" y="2623"/>
                  </a:cubicBezTo>
                  <a:cubicBezTo>
                    <a:pt x="9041" y="3100"/>
                    <a:pt x="8838" y="3659"/>
                    <a:pt x="8636" y="4390"/>
                  </a:cubicBezTo>
                  <a:cubicBezTo>
                    <a:pt x="8348" y="5443"/>
                    <a:pt x="8099" y="6690"/>
                    <a:pt x="7876" y="7794"/>
                  </a:cubicBezTo>
                  <a:cubicBezTo>
                    <a:pt x="7850" y="7919"/>
                    <a:pt x="7824" y="8057"/>
                    <a:pt x="7798" y="8194"/>
                  </a:cubicBezTo>
                  <a:cubicBezTo>
                    <a:pt x="7364" y="8302"/>
                    <a:pt x="6900" y="8405"/>
                    <a:pt x="6547" y="8482"/>
                  </a:cubicBezTo>
                  <a:cubicBezTo>
                    <a:pt x="5602" y="8697"/>
                    <a:pt x="4630" y="8916"/>
                    <a:pt x="3822" y="9170"/>
                  </a:cubicBezTo>
                  <a:cubicBezTo>
                    <a:pt x="3199" y="9363"/>
                    <a:pt x="2708" y="9570"/>
                    <a:pt x="2283" y="9815"/>
                  </a:cubicBezTo>
                  <a:cubicBezTo>
                    <a:pt x="821" y="10653"/>
                    <a:pt x="0" y="12097"/>
                    <a:pt x="95" y="13671"/>
                  </a:cubicBezTo>
                  <a:cubicBezTo>
                    <a:pt x="138" y="14371"/>
                    <a:pt x="452" y="16112"/>
                    <a:pt x="2463" y="17153"/>
                  </a:cubicBezTo>
                  <a:cubicBezTo>
                    <a:pt x="2889" y="17372"/>
                    <a:pt x="3379" y="17553"/>
                    <a:pt x="3998" y="17724"/>
                  </a:cubicBezTo>
                  <a:cubicBezTo>
                    <a:pt x="4802" y="17948"/>
                    <a:pt x="5773" y="18129"/>
                    <a:pt x="6711" y="18309"/>
                  </a:cubicBezTo>
                  <a:cubicBezTo>
                    <a:pt x="7050" y="18374"/>
                    <a:pt x="7497" y="18455"/>
                    <a:pt x="7919" y="18541"/>
                  </a:cubicBezTo>
                  <a:cubicBezTo>
                    <a:pt x="7962" y="18730"/>
                    <a:pt x="8009" y="18919"/>
                    <a:pt x="8048" y="19087"/>
                  </a:cubicBezTo>
                  <a:cubicBezTo>
                    <a:pt x="8305" y="20175"/>
                    <a:pt x="8593" y="21404"/>
                    <a:pt x="8916" y="22427"/>
                  </a:cubicBezTo>
                  <a:cubicBezTo>
                    <a:pt x="9139" y="23141"/>
                    <a:pt x="9359" y="23687"/>
                    <a:pt x="9604" y="24151"/>
                  </a:cubicBezTo>
                  <a:cubicBezTo>
                    <a:pt x="10769" y="26369"/>
                    <a:pt x="12639" y="26610"/>
                    <a:pt x="13391" y="26610"/>
                  </a:cubicBezTo>
                  <a:lnTo>
                    <a:pt x="13395" y="26610"/>
                  </a:lnTo>
                  <a:cubicBezTo>
                    <a:pt x="13473" y="26610"/>
                    <a:pt x="13550" y="26606"/>
                    <a:pt x="13627" y="26601"/>
                  </a:cubicBezTo>
                  <a:cubicBezTo>
                    <a:pt x="14358" y="26558"/>
                    <a:pt x="16176" y="26219"/>
                    <a:pt x="17247" y="24001"/>
                  </a:cubicBezTo>
                  <a:cubicBezTo>
                    <a:pt x="17475" y="23528"/>
                    <a:pt x="17677" y="22973"/>
                    <a:pt x="17874" y="22247"/>
                  </a:cubicBezTo>
                  <a:cubicBezTo>
                    <a:pt x="18162" y="21211"/>
                    <a:pt x="18412" y="19973"/>
                    <a:pt x="18627" y="18881"/>
                  </a:cubicBezTo>
                  <a:cubicBezTo>
                    <a:pt x="18657" y="18739"/>
                    <a:pt x="18687" y="18584"/>
                    <a:pt x="18717" y="18434"/>
                  </a:cubicBezTo>
                  <a:cubicBezTo>
                    <a:pt x="19143" y="18331"/>
                    <a:pt x="19590" y="18227"/>
                    <a:pt x="19934" y="18150"/>
                  </a:cubicBezTo>
                  <a:cubicBezTo>
                    <a:pt x="20892" y="17935"/>
                    <a:pt x="21881" y="17707"/>
                    <a:pt x="22698" y="17449"/>
                  </a:cubicBezTo>
                  <a:cubicBezTo>
                    <a:pt x="23325" y="17256"/>
                    <a:pt x="23820" y="17050"/>
                    <a:pt x="24245" y="16805"/>
                  </a:cubicBezTo>
                  <a:cubicBezTo>
                    <a:pt x="25715" y="15966"/>
                    <a:pt x="26541" y="14522"/>
                    <a:pt x="26446" y="12936"/>
                  </a:cubicBezTo>
                  <a:cubicBezTo>
                    <a:pt x="26403" y="12235"/>
                    <a:pt x="26089" y="10494"/>
                    <a:pt x="24065" y="9449"/>
                  </a:cubicBezTo>
                  <a:cubicBezTo>
                    <a:pt x="23635" y="9230"/>
                    <a:pt x="23145" y="9045"/>
                    <a:pt x="22517" y="8873"/>
                  </a:cubicBezTo>
                  <a:cubicBezTo>
                    <a:pt x="21696" y="8650"/>
                    <a:pt x="20712" y="8461"/>
                    <a:pt x="19762" y="8280"/>
                  </a:cubicBezTo>
                  <a:cubicBezTo>
                    <a:pt x="19431" y="8216"/>
                    <a:pt x="19001" y="8134"/>
                    <a:pt x="18592" y="8052"/>
                  </a:cubicBezTo>
                  <a:cubicBezTo>
                    <a:pt x="18545" y="7850"/>
                    <a:pt x="18502" y="7657"/>
                    <a:pt x="18459" y="7476"/>
                  </a:cubicBezTo>
                  <a:cubicBezTo>
                    <a:pt x="18205" y="6397"/>
                    <a:pt x="17917" y="5172"/>
                    <a:pt x="17599" y="4162"/>
                  </a:cubicBezTo>
                  <a:cubicBezTo>
                    <a:pt x="17376" y="3453"/>
                    <a:pt x="17157" y="2907"/>
                    <a:pt x="16916" y="2447"/>
                  </a:cubicBezTo>
                  <a:cubicBezTo>
                    <a:pt x="15747" y="237"/>
                    <a:pt x="13877" y="1"/>
                    <a:pt x="13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300000" algn="bl" rotWithShape="0">
                <a:srgbClr val="074785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143;p66"/>
            <p:cNvSpPr/>
            <p:nvPr/>
          </p:nvSpPr>
          <p:spPr>
            <a:xfrm>
              <a:off x="1911885" y="656137"/>
              <a:ext cx="281505" cy="283565"/>
            </a:xfrm>
            <a:custGeom>
              <a:avLst/>
              <a:gdLst/>
              <a:ahLst/>
              <a:cxnLst/>
              <a:rect l="l" t="t" r="r" b="b"/>
              <a:pathLst>
                <a:path w="18855" h="18993" extrusionOk="0">
                  <a:moveTo>
                    <a:pt x="9284" y="0"/>
                  </a:moveTo>
                  <a:cubicBezTo>
                    <a:pt x="9280" y="0"/>
                    <a:pt x="9277" y="0"/>
                    <a:pt x="9273" y="0"/>
                  </a:cubicBezTo>
                  <a:cubicBezTo>
                    <a:pt x="8366" y="52"/>
                    <a:pt x="7562" y="6805"/>
                    <a:pt x="7132" y="7248"/>
                  </a:cubicBezTo>
                  <a:cubicBezTo>
                    <a:pt x="6273" y="8142"/>
                    <a:pt x="1" y="8770"/>
                    <a:pt x="52" y="9638"/>
                  </a:cubicBezTo>
                  <a:cubicBezTo>
                    <a:pt x="104" y="10507"/>
                    <a:pt x="6264" y="10911"/>
                    <a:pt x="7137" y="11753"/>
                  </a:cubicBezTo>
                  <a:cubicBezTo>
                    <a:pt x="7616" y="12220"/>
                    <a:pt x="8638" y="18993"/>
                    <a:pt x="9546" y="18993"/>
                  </a:cubicBezTo>
                  <a:cubicBezTo>
                    <a:pt x="9550" y="18993"/>
                    <a:pt x="9553" y="18992"/>
                    <a:pt x="9557" y="18992"/>
                  </a:cubicBezTo>
                  <a:cubicBezTo>
                    <a:pt x="10472" y="18941"/>
                    <a:pt x="11255" y="12209"/>
                    <a:pt x="11702" y="11749"/>
                  </a:cubicBezTo>
                  <a:cubicBezTo>
                    <a:pt x="12527" y="10889"/>
                    <a:pt x="18855" y="10223"/>
                    <a:pt x="18799" y="9355"/>
                  </a:cubicBezTo>
                  <a:cubicBezTo>
                    <a:pt x="18747" y="8486"/>
                    <a:pt x="12531" y="8048"/>
                    <a:pt x="11693" y="7235"/>
                  </a:cubicBezTo>
                  <a:cubicBezTo>
                    <a:pt x="11192" y="6756"/>
                    <a:pt x="10193" y="0"/>
                    <a:pt x="9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" name="Google Shape;4129;p66"/>
          <p:cNvGrpSpPr/>
          <p:nvPr/>
        </p:nvGrpSpPr>
        <p:grpSpPr>
          <a:xfrm>
            <a:off x="2784418" y="1288232"/>
            <a:ext cx="396257" cy="397287"/>
            <a:chOff x="1854450" y="599270"/>
            <a:chExt cx="396257" cy="397287"/>
          </a:xfrm>
        </p:grpSpPr>
        <p:sp>
          <p:nvSpPr>
            <p:cNvPr id="321" name="Google Shape;4130;p66"/>
            <p:cNvSpPr/>
            <p:nvPr/>
          </p:nvSpPr>
          <p:spPr>
            <a:xfrm>
              <a:off x="1911885" y="656137"/>
              <a:ext cx="281505" cy="283565"/>
            </a:xfrm>
            <a:custGeom>
              <a:avLst/>
              <a:gdLst/>
              <a:ahLst/>
              <a:cxnLst/>
              <a:rect l="l" t="t" r="r" b="b"/>
              <a:pathLst>
                <a:path w="18855" h="18993" extrusionOk="0">
                  <a:moveTo>
                    <a:pt x="9284" y="0"/>
                  </a:moveTo>
                  <a:cubicBezTo>
                    <a:pt x="9280" y="0"/>
                    <a:pt x="9277" y="0"/>
                    <a:pt x="9273" y="0"/>
                  </a:cubicBezTo>
                  <a:cubicBezTo>
                    <a:pt x="8366" y="52"/>
                    <a:pt x="7562" y="6805"/>
                    <a:pt x="7132" y="7248"/>
                  </a:cubicBezTo>
                  <a:cubicBezTo>
                    <a:pt x="6273" y="8142"/>
                    <a:pt x="1" y="8770"/>
                    <a:pt x="52" y="9638"/>
                  </a:cubicBezTo>
                  <a:cubicBezTo>
                    <a:pt x="104" y="10507"/>
                    <a:pt x="6264" y="10911"/>
                    <a:pt x="7137" y="11753"/>
                  </a:cubicBezTo>
                  <a:cubicBezTo>
                    <a:pt x="7616" y="12220"/>
                    <a:pt x="8638" y="18993"/>
                    <a:pt x="9546" y="18993"/>
                  </a:cubicBezTo>
                  <a:cubicBezTo>
                    <a:pt x="9550" y="18993"/>
                    <a:pt x="9553" y="18992"/>
                    <a:pt x="9557" y="18992"/>
                  </a:cubicBezTo>
                  <a:cubicBezTo>
                    <a:pt x="10472" y="18941"/>
                    <a:pt x="11255" y="12209"/>
                    <a:pt x="11702" y="11749"/>
                  </a:cubicBezTo>
                  <a:cubicBezTo>
                    <a:pt x="12527" y="10889"/>
                    <a:pt x="18855" y="10223"/>
                    <a:pt x="18799" y="9355"/>
                  </a:cubicBezTo>
                  <a:cubicBezTo>
                    <a:pt x="18747" y="8486"/>
                    <a:pt x="12531" y="8048"/>
                    <a:pt x="11693" y="7235"/>
                  </a:cubicBezTo>
                  <a:cubicBezTo>
                    <a:pt x="11192" y="6756"/>
                    <a:pt x="10193" y="0"/>
                    <a:pt x="9284" y="0"/>
                  </a:cubicBezTo>
                  <a:close/>
                </a:path>
              </a:pathLst>
            </a:custGeom>
            <a:solidFill>
              <a:srgbClr val="29A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131;p66"/>
            <p:cNvSpPr/>
            <p:nvPr/>
          </p:nvSpPr>
          <p:spPr>
            <a:xfrm>
              <a:off x="1911885" y="656137"/>
              <a:ext cx="281505" cy="283565"/>
            </a:xfrm>
            <a:custGeom>
              <a:avLst/>
              <a:gdLst/>
              <a:ahLst/>
              <a:cxnLst/>
              <a:rect l="l" t="t" r="r" b="b"/>
              <a:pathLst>
                <a:path w="18855" h="18993" extrusionOk="0">
                  <a:moveTo>
                    <a:pt x="9284" y="0"/>
                  </a:moveTo>
                  <a:cubicBezTo>
                    <a:pt x="9280" y="0"/>
                    <a:pt x="9277" y="0"/>
                    <a:pt x="9273" y="0"/>
                  </a:cubicBezTo>
                  <a:cubicBezTo>
                    <a:pt x="8366" y="52"/>
                    <a:pt x="7562" y="6805"/>
                    <a:pt x="7132" y="7248"/>
                  </a:cubicBezTo>
                  <a:cubicBezTo>
                    <a:pt x="6273" y="8142"/>
                    <a:pt x="1" y="8770"/>
                    <a:pt x="52" y="9638"/>
                  </a:cubicBezTo>
                  <a:cubicBezTo>
                    <a:pt x="104" y="10507"/>
                    <a:pt x="6264" y="10911"/>
                    <a:pt x="7137" y="11753"/>
                  </a:cubicBezTo>
                  <a:cubicBezTo>
                    <a:pt x="7616" y="12220"/>
                    <a:pt x="8638" y="18993"/>
                    <a:pt x="9546" y="18993"/>
                  </a:cubicBezTo>
                  <a:cubicBezTo>
                    <a:pt x="9550" y="18993"/>
                    <a:pt x="9553" y="18992"/>
                    <a:pt x="9557" y="18992"/>
                  </a:cubicBezTo>
                  <a:cubicBezTo>
                    <a:pt x="10472" y="18941"/>
                    <a:pt x="11255" y="12209"/>
                    <a:pt x="11702" y="11749"/>
                  </a:cubicBezTo>
                  <a:cubicBezTo>
                    <a:pt x="12527" y="10889"/>
                    <a:pt x="18855" y="10223"/>
                    <a:pt x="18799" y="9355"/>
                  </a:cubicBezTo>
                  <a:cubicBezTo>
                    <a:pt x="18747" y="8486"/>
                    <a:pt x="12531" y="8048"/>
                    <a:pt x="11693" y="7235"/>
                  </a:cubicBezTo>
                  <a:cubicBezTo>
                    <a:pt x="11192" y="6756"/>
                    <a:pt x="10193" y="0"/>
                    <a:pt x="9284" y="0"/>
                  </a:cubicBezTo>
                  <a:close/>
                </a:path>
              </a:pathLst>
            </a:custGeom>
            <a:solidFill>
              <a:srgbClr val="29A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132;p66"/>
            <p:cNvSpPr/>
            <p:nvPr/>
          </p:nvSpPr>
          <p:spPr>
            <a:xfrm>
              <a:off x="1854450" y="599270"/>
              <a:ext cx="396257" cy="397287"/>
            </a:xfrm>
            <a:custGeom>
              <a:avLst/>
              <a:gdLst/>
              <a:ahLst/>
              <a:cxnLst/>
              <a:rect l="l" t="t" r="r" b="b"/>
              <a:pathLst>
                <a:path w="26541" h="26610" extrusionOk="0">
                  <a:moveTo>
                    <a:pt x="13129" y="1"/>
                  </a:moveTo>
                  <a:cubicBezTo>
                    <a:pt x="13051" y="1"/>
                    <a:pt x="12974" y="1"/>
                    <a:pt x="12896" y="5"/>
                  </a:cubicBezTo>
                  <a:lnTo>
                    <a:pt x="12888" y="5"/>
                  </a:lnTo>
                  <a:cubicBezTo>
                    <a:pt x="12153" y="52"/>
                    <a:pt x="10334" y="396"/>
                    <a:pt x="9268" y="2623"/>
                  </a:cubicBezTo>
                  <a:cubicBezTo>
                    <a:pt x="9041" y="3100"/>
                    <a:pt x="8838" y="3659"/>
                    <a:pt x="8636" y="4390"/>
                  </a:cubicBezTo>
                  <a:cubicBezTo>
                    <a:pt x="8348" y="5443"/>
                    <a:pt x="8099" y="6690"/>
                    <a:pt x="7876" y="7794"/>
                  </a:cubicBezTo>
                  <a:cubicBezTo>
                    <a:pt x="7850" y="7919"/>
                    <a:pt x="7824" y="8057"/>
                    <a:pt x="7798" y="8194"/>
                  </a:cubicBezTo>
                  <a:cubicBezTo>
                    <a:pt x="7364" y="8302"/>
                    <a:pt x="6900" y="8405"/>
                    <a:pt x="6547" y="8482"/>
                  </a:cubicBezTo>
                  <a:cubicBezTo>
                    <a:pt x="5602" y="8697"/>
                    <a:pt x="4630" y="8916"/>
                    <a:pt x="3822" y="9170"/>
                  </a:cubicBezTo>
                  <a:cubicBezTo>
                    <a:pt x="3199" y="9363"/>
                    <a:pt x="2708" y="9570"/>
                    <a:pt x="2283" y="9815"/>
                  </a:cubicBezTo>
                  <a:cubicBezTo>
                    <a:pt x="821" y="10653"/>
                    <a:pt x="0" y="12097"/>
                    <a:pt x="95" y="13671"/>
                  </a:cubicBezTo>
                  <a:cubicBezTo>
                    <a:pt x="138" y="14371"/>
                    <a:pt x="452" y="16112"/>
                    <a:pt x="2463" y="17153"/>
                  </a:cubicBezTo>
                  <a:cubicBezTo>
                    <a:pt x="2889" y="17372"/>
                    <a:pt x="3379" y="17553"/>
                    <a:pt x="3998" y="17724"/>
                  </a:cubicBezTo>
                  <a:cubicBezTo>
                    <a:pt x="4802" y="17948"/>
                    <a:pt x="5773" y="18129"/>
                    <a:pt x="6711" y="18309"/>
                  </a:cubicBezTo>
                  <a:cubicBezTo>
                    <a:pt x="7050" y="18374"/>
                    <a:pt x="7497" y="18455"/>
                    <a:pt x="7919" y="18541"/>
                  </a:cubicBezTo>
                  <a:cubicBezTo>
                    <a:pt x="7962" y="18730"/>
                    <a:pt x="8009" y="18919"/>
                    <a:pt x="8048" y="19087"/>
                  </a:cubicBezTo>
                  <a:cubicBezTo>
                    <a:pt x="8305" y="20175"/>
                    <a:pt x="8593" y="21404"/>
                    <a:pt x="8916" y="22427"/>
                  </a:cubicBezTo>
                  <a:cubicBezTo>
                    <a:pt x="9139" y="23141"/>
                    <a:pt x="9359" y="23687"/>
                    <a:pt x="9604" y="24151"/>
                  </a:cubicBezTo>
                  <a:cubicBezTo>
                    <a:pt x="10769" y="26369"/>
                    <a:pt x="12639" y="26610"/>
                    <a:pt x="13391" y="26610"/>
                  </a:cubicBezTo>
                  <a:lnTo>
                    <a:pt x="13395" y="26610"/>
                  </a:lnTo>
                  <a:cubicBezTo>
                    <a:pt x="13473" y="26610"/>
                    <a:pt x="13550" y="26606"/>
                    <a:pt x="13627" y="26601"/>
                  </a:cubicBezTo>
                  <a:cubicBezTo>
                    <a:pt x="14358" y="26558"/>
                    <a:pt x="16176" y="26219"/>
                    <a:pt x="17247" y="24001"/>
                  </a:cubicBezTo>
                  <a:cubicBezTo>
                    <a:pt x="17475" y="23528"/>
                    <a:pt x="17677" y="22973"/>
                    <a:pt x="17874" y="22247"/>
                  </a:cubicBezTo>
                  <a:cubicBezTo>
                    <a:pt x="18162" y="21211"/>
                    <a:pt x="18412" y="19973"/>
                    <a:pt x="18627" y="18881"/>
                  </a:cubicBezTo>
                  <a:cubicBezTo>
                    <a:pt x="18657" y="18739"/>
                    <a:pt x="18687" y="18584"/>
                    <a:pt x="18717" y="18434"/>
                  </a:cubicBezTo>
                  <a:cubicBezTo>
                    <a:pt x="19143" y="18331"/>
                    <a:pt x="19590" y="18227"/>
                    <a:pt x="19934" y="18150"/>
                  </a:cubicBezTo>
                  <a:cubicBezTo>
                    <a:pt x="20892" y="17935"/>
                    <a:pt x="21881" y="17707"/>
                    <a:pt x="22698" y="17449"/>
                  </a:cubicBezTo>
                  <a:cubicBezTo>
                    <a:pt x="23325" y="17256"/>
                    <a:pt x="23820" y="17050"/>
                    <a:pt x="24245" y="16805"/>
                  </a:cubicBezTo>
                  <a:cubicBezTo>
                    <a:pt x="25715" y="15966"/>
                    <a:pt x="26541" y="14522"/>
                    <a:pt x="26446" y="12936"/>
                  </a:cubicBezTo>
                  <a:cubicBezTo>
                    <a:pt x="26403" y="12235"/>
                    <a:pt x="26089" y="10494"/>
                    <a:pt x="24065" y="9449"/>
                  </a:cubicBezTo>
                  <a:cubicBezTo>
                    <a:pt x="23635" y="9230"/>
                    <a:pt x="23145" y="9045"/>
                    <a:pt x="22517" y="8873"/>
                  </a:cubicBezTo>
                  <a:cubicBezTo>
                    <a:pt x="21696" y="8650"/>
                    <a:pt x="20712" y="8461"/>
                    <a:pt x="19762" y="8280"/>
                  </a:cubicBezTo>
                  <a:cubicBezTo>
                    <a:pt x="19431" y="8216"/>
                    <a:pt x="19001" y="8134"/>
                    <a:pt x="18592" y="8052"/>
                  </a:cubicBezTo>
                  <a:cubicBezTo>
                    <a:pt x="18545" y="7850"/>
                    <a:pt x="18502" y="7657"/>
                    <a:pt x="18459" y="7476"/>
                  </a:cubicBezTo>
                  <a:cubicBezTo>
                    <a:pt x="18205" y="6397"/>
                    <a:pt x="17917" y="5172"/>
                    <a:pt x="17599" y="4162"/>
                  </a:cubicBezTo>
                  <a:cubicBezTo>
                    <a:pt x="17376" y="3453"/>
                    <a:pt x="17157" y="2907"/>
                    <a:pt x="16916" y="2447"/>
                  </a:cubicBezTo>
                  <a:cubicBezTo>
                    <a:pt x="15747" y="237"/>
                    <a:pt x="13877" y="1"/>
                    <a:pt x="13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300000" algn="bl" rotWithShape="0">
                <a:srgbClr val="074785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133;p66"/>
            <p:cNvSpPr/>
            <p:nvPr/>
          </p:nvSpPr>
          <p:spPr>
            <a:xfrm>
              <a:off x="1911885" y="656137"/>
              <a:ext cx="281505" cy="283565"/>
            </a:xfrm>
            <a:custGeom>
              <a:avLst/>
              <a:gdLst/>
              <a:ahLst/>
              <a:cxnLst/>
              <a:rect l="l" t="t" r="r" b="b"/>
              <a:pathLst>
                <a:path w="18855" h="18993" extrusionOk="0">
                  <a:moveTo>
                    <a:pt x="9284" y="0"/>
                  </a:moveTo>
                  <a:cubicBezTo>
                    <a:pt x="9280" y="0"/>
                    <a:pt x="9277" y="0"/>
                    <a:pt x="9273" y="0"/>
                  </a:cubicBezTo>
                  <a:cubicBezTo>
                    <a:pt x="8366" y="52"/>
                    <a:pt x="7562" y="6805"/>
                    <a:pt x="7132" y="7248"/>
                  </a:cubicBezTo>
                  <a:cubicBezTo>
                    <a:pt x="6273" y="8142"/>
                    <a:pt x="1" y="8770"/>
                    <a:pt x="52" y="9638"/>
                  </a:cubicBezTo>
                  <a:cubicBezTo>
                    <a:pt x="104" y="10507"/>
                    <a:pt x="6264" y="10911"/>
                    <a:pt x="7137" y="11753"/>
                  </a:cubicBezTo>
                  <a:cubicBezTo>
                    <a:pt x="7616" y="12220"/>
                    <a:pt x="8638" y="18993"/>
                    <a:pt x="9546" y="18993"/>
                  </a:cubicBezTo>
                  <a:cubicBezTo>
                    <a:pt x="9550" y="18993"/>
                    <a:pt x="9553" y="18992"/>
                    <a:pt x="9557" y="18992"/>
                  </a:cubicBezTo>
                  <a:cubicBezTo>
                    <a:pt x="10472" y="18941"/>
                    <a:pt x="11255" y="12209"/>
                    <a:pt x="11702" y="11749"/>
                  </a:cubicBezTo>
                  <a:cubicBezTo>
                    <a:pt x="12527" y="10889"/>
                    <a:pt x="18855" y="10223"/>
                    <a:pt x="18799" y="9355"/>
                  </a:cubicBezTo>
                  <a:cubicBezTo>
                    <a:pt x="18747" y="8486"/>
                    <a:pt x="12531" y="8048"/>
                    <a:pt x="11693" y="7235"/>
                  </a:cubicBezTo>
                  <a:cubicBezTo>
                    <a:pt x="11192" y="6756"/>
                    <a:pt x="10193" y="0"/>
                    <a:pt x="9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Screen Recording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2979" y="5184533"/>
            <a:ext cx="2533650" cy="1047750"/>
          </a:xfrm>
          <a:prstGeom prst="rect">
            <a:avLst/>
          </a:prstGeom>
        </p:spPr>
      </p:pic>
      <p:grpSp>
        <p:nvGrpSpPr>
          <p:cNvPr id="169" name="Google Shape;541;p42"/>
          <p:cNvGrpSpPr/>
          <p:nvPr/>
        </p:nvGrpSpPr>
        <p:grpSpPr>
          <a:xfrm>
            <a:off x="6250177" y="995895"/>
            <a:ext cx="1987843" cy="3149826"/>
            <a:chOff x="6250177" y="995895"/>
            <a:chExt cx="1987843" cy="3149826"/>
          </a:xfrm>
        </p:grpSpPr>
        <p:sp>
          <p:nvSpPr>
            <p:cNvPr id="170" name="Google Shape;542;p42"/>
            <p:cNvSpPr/>
            <p:nvPr/>
          </p:nvSpPr>
          <p:spPr>
            <a:xfrm>
              <a:off x="7799832" y="2039513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43;p42"/>
            <p:cNvSpPr/>
            <p:nvPr/>
          </p:nvSpPr>
          <p:spPr>
            <a:xfrm>
              <a:off x="6961281" y="995895"/>
              <a:ext cx="172331" cy="180035"/>
            </a:xfrm>
            <a:custGeom>
              <a:avLst/>
              <a:gdLst/>
              <a:ahLst/>
              <a:cxnLst/>
              <a:rect l="l" t="t" r="r" b="b"/>
              <a:pathLst>
                <a:path w="3457" h="3485" extrusionOk="0">
                  <a:moveTo>
                    <a:pt x="1729" y="1"/>
                  </a:moveTo>
                  <a:cubicBezTo>
                    <a:pt x="1682" y="10"/>
                    <a:pt x="1654" y="38"/>
                    <a:pt x="1636" y="66"/>
                  </a:cubicBezTo>
                  <a:cubicBezTo>
                    <a:pt x="1301" y="688"/>
                    <a:pt x="846" y="1339"/>
                    <a:pt x="66" y="1636"/>
                  </a:cubicBezTo>
                  <a:cubicBezTo>
                    <a:pt x="38" y="1654"/>
                    <a:pt x="10" y="1673"/>
                    <a:pt x="1" y="1701"/>
                  </a:cubicBezTo>
                  <a:cubicBezTo>
                    <a:pt x="1" y="1704"/>
                    <a:pt x="1" y="1707"/>
                    <a:pt x="1" y="1710"/>
                  </a:cubicBezTo>
                  <a:lnTo>
                    <a:pt x="1" y="1719"/>
                  </a:lnTo>
                  <a:cubicBezTo>
                    <a:pt x="1" y="1729"/>
                    <a:pt x="1" y="1738"/>
                    <a:pt x="1" y="1747"/>
                  </a:cubicBezTo>
                  <a:cubicBezTo>
                    <a:pt x="1" y="1757"/>
                    <a:pt x="1" y="1766"/>
                    <a:pt x="1" y="1775"/>
                  </a:cubicBezTo>
                  <a:lnTo>
                    <a:pt x="1" y="1785"/>
                  </a:lnTo>
                  <a:cubicBezTo>
                    <a:pt x="1" y="1789"/>
                    <a:pt x="1" y="1791"/>
                    <a:pt x="1" y="1794"/>
                  </a:cubicBezTo>
                  <a:cubicBezTo>
                    <a:pt x="10" y="1822"/>
                    <a:pt x="38" y="1840"/>
                    <a:pt x="66" y="1850"/>
                  </a:cubicBezTo>
                  <a:cubicBezTo>
                    <a:pt x="846" y="2156"/>
                    <a:pt x="1301" y="2806"/>
                    <a:pt x="1636" y="3420"/>
                  </a:cubicBezTo>
                  <a:cubicBezTo>
                    <a:pt x="1654" y="3457"/>
                    <a:pt x="1682" y="3485"/>
                    <a:pt x="1729" y="3485"/>
                  </a:cubicBezTo>
                  <a:cubicBezTo>
                    <a:pt x="1766" y="3485"/>
                    <a:pt x="1803" y="3457"/>
                    <a:pt x="1822" y="3420"/>
                  </a:cubicBezTo>
                  <a:cubicBezTo>
                    <a:pt x="2156" y="2806"/>
                    <a:pt x="2611" y="2147"/>
                    <a:pt x="3382" y="1850"/>
                  </a:cubicBezTo>
                  <a:cubicBezTo>
                    <a:pt x="3410" y="1840"/>
                    <a:pt x="3438" y="1822"/>
                    <a:pt x="3457" y="1794"/>
                  </a:cubicBezTo>
                  <a:cubicBezTo>
                    <a:pt x="3457" y="1791"/>
                    <a:pt x="3457" y="1789"/>
                    <a:pt x="3457" y="1785"/>
                  </a:cubicBezTo>
                  <a:lnTo>
                    <a:pt x="3457" y="1775"/>
                  </a:lnTo>
                  <a:cubicBezTo>
                    <a:pt x="3457" y="1757"/>
                    <a:pt x="3457" y="1738"/>
                    <a:pt x="3457" y="1719"/>
                  </a:cubicBezTo>
                  <a:lnTo>
                    <a:pt x="3457" y="1710"/>
                  </a:lnTo>
                  <a:cubicBezTo>
                    <a:pt x="3457" y="1707"/>
                    <a:pt x="3457" y="1704"/>
                    <a:pt x="3457" y="1701"/>
                  </a:cubicBezTo>
                  <a:cubicBezTo>
                    <a:pt x="3438" y="1673"/>
                    <a:pt x="3410" y="1654"/>
                    <a:pt x="3382" y="1636"/>
                  </a:cubicBezTo>
                  <a:cubicBezTo>
                    <a:pt x="2611" y="1339"/>
                    <a:pt x="2156" y="688"/>
                    <a:pt x="1822" y="66"/>
                  </a:cubicBezTo>
                  <a:cubicBezTo>
                    <a:pt x="1803" y="38"/>
                    <a:pt x="1766" y="10"/>
                    <a:pt x="1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44;p42"/>
            <p:cNvSpPr/>
            <p:nvPr/>
          </p:nvSpPr>
          <p:spPr>
            <a:xfrm>
              <a:off x="6505921" y="3966151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45;p42"/>
            <p:cNvSpPr/>
            <p:nvPr/>
          </p:nvSpPr>
          <p:spPr>
            <a:xfrm>
              <a:off x="6609870" y="2799639"/>
              <a:ext cx="173279" cy="179570"/>
            </a:xfrm>
            <a:custGeom>
              <a:avLst/>
              <a:gdLst/>
              <a:ahLst/>
              <a:cxnLst/>
              <a:rect l="l" t="t" r="r" b="b"/>
              <a:pathLst>
                <a:path w="3476" h="3476" extrusionOk="0">
                  <a:moveTo>
                    <a:pt x="1738" y="1"/>
                  </a:moveTo>
                  <a:cubicBezTo>
                    <a:pt x="1487" y="1"/>
                    <a:pt x="1283" y="205"/>
                    <a:pt x="1283" y="456"/>
                  </a:cubicBezTo>
                  <a:lnTo>
                    <a:pt x="1283" y="1051"/>
                  </a:lnTo>
                  <a:cubicBezTo>
                    <a:pt x="1283" y="1172"/>
                    <a:pt x="1171" y="1283"/>
                    <a:pt x="1050" y="1283"/>
                  </a:cubicBezTo>
                  <a:lnTo>
                    <a:pt x="456" y="1283"/>
                  </a:lnTo>
                  <a:cubicBezTo>
                    <a:pt x="205" y="1283"/>
                    <a:pt x="1" y="1487"/>
                    <a:pt x="1" y="1738"/>
                  </a:cubicBezTo>
                  <a:cubicBezTo>
                    <a:pt x="1" y="1989"/>
                    <a:pt x="205" y="2194"/>
                    <a:pt x="456" y="2194"/>
                  </a:cubicBezTo>
                  <a:lnTo>
                    <a:pt x="1050" y="2194"/>
                  </a:lnTo>
                  <a:cubicBezTo>
                    <a:pt x="1171" y="2194"/>
                    <a:pt x="1283" y="2296"/>
                    <a:pt x="1283" y="2426"/>
                  </a:cubicBezTo>
                  <a:lnTo>
                    <a:pt x="1283" y="3020"/>
                  </a:lnTo>
                  <a:cubicBezTo>
                    <a:pt x="1283" y="3271"/>
                    <a:pt x="1487" y="3476"/>
                    <a:pt x="1738" y="3476"/>
                  </a:cubicBezTo>
                  <a:cubicBezTo>
                    <a:pt x="1989" y="3476"/>
                    <a:pt x="2193" y="3271"/>
                    <a:pt x="2193" y="3020"/>
                  </a:cubicBezTo>
                  <a:lnTo>
                    <a:pt x="2193" y="2426"/>
                  </a:lnTo>
                  <a:cubicBezTo>
                    <a:pt x="2193" y="2296"/>
                    <a:pt x="2295" y="2194"/>
                    <a:pt x="2426" y="2194"/>
                  </a:cubicBezTo>
                  <a:lnTo>
                    <a:pt x="3020" y="2194"/>
                  </a:lnTo>
                  <a:cubicBezTo>
                    <a:pt x="3271" y="2194"/>
                    <a:pt x="3475" y="1989"/>
                    <a:pt x="3475" y="1738"/>
                  </a:cubicBezTo>
                  <a:cubicBezTo>
                    <a:pt x="3475" y="1487"/>
                    <a:pt x="3271" y="1283"/>
                    <a:pt x="3020" y="1283"/>
                  </a:cubicBezTo>
                  <a:lnTo>
                    <a:pt x="2426" y="1283"/>
                  </a:lnTo>
                  <a:cubicBezTo>
                    <a:pt x="2295" y="1283"/>
                    <a:pt x="2193" y="1172"/>
                    <a:pt x="2193" y="1051"/>
                  </a:cubicBezTo>
                  <a:lnTo>
                    <a:pt x="2193" y="456"/>
                  </a:lnTo>
                  <a:cubicBezTo>
                    <a:pt x="2193" y="205"/>
                    <a:pt x="1989" y="1"/>
                    <a:pt x="17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46;p42"/>
            <p:cNvSpPr/>
            <p:nvPr/>
          </p:nvSpPr>
          <p:spPr>
            <a:xfrm rot="1800110">
              <a:off x="6282381" y="3496703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47;p42"/>
            <p:cNvSpPr/>
            <p:nvPr/>
          </p:nvSpPr>
          <p:spPr>
            <a:xfrm>
              <a:off x="8061620" y="2386474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548;p42"/>
          <p:cNvGrpSpPr/>
          <p:nvPr/>
        </p:nvGrpSpPr>
        <p:grpSpPr>
          <a:xfrm>
            <a:off x="6876288" y="2889415"/>
            <a:ext cx="1371607" cy="810460"/>
            <a:chOff x="6200532" y="2577974"/>
            <a:chExt cx="1371607" cy="810460"/>
          </a:xfrm>
        </p:grpSpPr>
        <p:sp>
          <p:nvSpPr>
            <p:cNvPr id="177" name="Google Shape;549;p42"/>
            <p:cNvSpPr/>
            <p:nvPr/>
          </p:nvSpPr>
          <p:spPr>
            <a:xfrm>
              <a:off x="6201122" y="2578185"/>
              <a:ext cx="1370975" cy="810037"/>
            </a:xfrm>
            <a:custGeom>
              <a:avLst/>
              <a:gdLst/>
              <a:ahLst/>
              <a:cxnLst/>
              <a:rect l="l" t="t" r="r" b="b"/>
              <a:pathLst>
                <a:path w="19540" h="11485" extrusionOk="0">
                  <a:moveTo>
                    <a:pt x="6532" y="1"/>
                  </a:moveTo>
                  <a:cubicBezTo>
                    <a:pt x="5872" y="1"/>
                    <a:pt x="5296" y="456"/>
                    <a:pt x="5157" y="1097"/>
                  </a:cubicBezTo>
                  <a:lnTo>
                    <a:pt x="4599" y="3559"/>
                  </a:lnTo>
                  <a:cubicBezTo>
                    <a:pt x="4516" y="3949"/>
                    <a:pt x="4191" y="4247"/>
                    <a:pt x="3800" y="4293"/>
                  </a:cubicBezTo>
                  <a:lnTo>
                    <a:pt x="1403" y="4637"/>
                  </a:lnTo>
                  <a:cubicBezTo>
                    <a:pt x="818" y="4711"/>
                    <a:pt x="391" y="5213"/>
                    <a:pt x="381" y="5798"/>
                  </a:cubicBezTo>
                  <a:lnTo>
                    <a:pt x="381" y="7991"/>
                  </a:lnTo>
                  <a:lnTo>
                    <a:pt x="353" y="7991"/>
                  </a:lnTo>
                  <a:cubicBezTo>
                    <a:pt x="158" y="7991"/>
                    <a:pt x="0" y="8149"/>
                    <a:pt x="10" y="8344"/>
                  </a:cubicBezTo>
                  <a:lnTo>
                    <a:pt x="10" y="8586"/>
                  </a:lnTo>
                  <a:cubicBezTo>
                    <a:pt x="10" y="9115"/>
                    <a:pt x="437" y="9552"/>
                    <a:pt x="976" y="9552"/>
                  </a:cubicBezTo>
                  <a:lnTo>
                    <a:pt x="2230" y="9552"/>
                  </a:lnTo>
                  <a:cubicBezTo>
                    <a:pt x="2509" y="10685"/>
                    <a:pt x="3522" y="11484"/>
                    <a:pt x="4692" y="11484"/>
                  </a:cubicBezTo>
                  <a:cubicBezTo>
                    <a:pt x="5863" y="11484"/>
                    <a:pt x="6885" y="10685"/>
                    <a:pt x="7154" y="9552"/>
                  </a:cubicBezTo>
                  <a:lnTo>
                    <a:pt x="11670" y="9552"/>
                  </a:lnTo>
                  <a:cubicBezTo>
                    <a:pt x="11939" y="10685"/>
                    <a:pt x="12961" y="11484"/>
                    <a:pt x="14132" y="11484"/>
                  </a:cubicBezTo>
                  <a:cubicBezTo>
                    <a:pt x="15302" y="11484"/>
                    <a:pt x="16315" y="10685"/>
                    <a:pt x="16594" y="9552"/>
                  </a:cubicBezTo>
                  <a:lnTo>
                    <a:pt x="18564" y="9552"/>
                  </a:lnTo>
                  <a:cubicBezTo>
                    <a:pt x="19102" y="9552"/>
                    <a:pt x="19539" y="9115"/>
                    <a:pt x="19539" y="8586"/>
                  </a:cubicBezTo>
                  <a:lnTo>
                    <a:pt x="19539" y="8344"/>
                  </a:lnTo>
                  <a:cubicBezTo>
                    <a:pt x="19539" y="8154"/>
                    <a:pt x="19389" y="7991"/>
                    <a:pt x="19193" y="7991"/>
                  </a:cubicBezTo>
                  <a:cubicBezTo>
                    <a:pt x="19188" y="7991"/>
                    <a:pt x="19182" y="7991"/>
                    <a:pt x="19177" y="7991"/>
                  </a:cubicBezTo>
                  <a:lnTo>
                    <a:pt x="19028" y="7991"/>
                  </a:lnTo>
                  <a:lnTo>
                    <a:pt x="19028" y="4906"/>
                  </a:lnTo>
                  <a:lnTo>
                    <a:pt x="18238" y="939"/>
                  </a:lnTo>
                  <a:cubicBezTo>
                    <a:pt x="18136" y="391"/>
                    <a:pt x="17653" y="1"/>
                    <a:pt x="17096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8" name="Google Shape;550;p42"/>
            <p:cNvGrpSpPr/>
            <p:nvPr/>
          </p:nvGrpSpPr>
          <p:grpSpPr>
            <a:xfrm>
              <a:off x="6200532" y="2577974"/>
              <a:ext cx="1371607" cy="810460"/>
              <a:chOff x="6200532" y="1906498"/>
              <a:chExt cx="1371607" cy="810460"/>
            </a:xfrm>
          </p:grpSpPr>
          <p:sp>
            <p:nvSpPr>
              <p:cNvPr id="179" name="Google Shape;551;p42"/>
              <p:cNvSpPr/>
              <p:nvPr/>
            </p:nvSpPr>
            <p:spPr>
              <a:xfrm>
                <a:off x="6227896" y="1906498"/>
                <a:ext cx="1308390" cy="673068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9543" extrusionOk="0">
                    <a:moveTo>
                      <a:pt x="6142" y="1"/>
                    </a:moveTo>
                    <a:cubicBezTo>
                      <a:pt x="5482" y="1"/>
                      <a:pt x="4915" y="456"/>
                      <a:pt x="4767" y="1097"/>
                    </a:cubicBezTo>
                    <a:lnTo>
                      <a:pt x="4218" y="3550"/>
                    </a:lnTo>
                    <a:cubicBezTo>
                      <a:pt x="4125" y="3949"/>
                      <a:pt x="3810" y="423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0" y="5204"/>
                      <a:pt x="0" y="5789"/>
                    </a:cubicBezTo>
                    <a:lnTo>
                      <a:pt x="0" y="8836"/>
                    </a:lnTo>
                    <a:cubicBezTo>
                      <a:pt x="0" y="9226"/>
                      <a:pt x="316" y="9542"/>
                      <a:pt x="706" y="9542"/>
                    </a:cubicBezTo>
                    <a:lnTo>
                      <a:pt x="17941" y="9542"/>
                    </a:lnTo>
                    <a:cubicBezTo>
                      <a:pt x="18331" y="9542"/>
                      <a:pt x="18647" y="9226"/>
                      <a:pt x="18647" y="8836"/>
                    </a:cubicBezTo>
                    <a:lnTo>
                      <a:pt x="18647" y="4906"/>
                    </a:lnTo>
                    <a:lnTo>
                      <a:pt x="17857" y="939"/>
                    </a:lnTo>
                    <a:cubicBezTo>
                      <a:pt x="17755" y="391"/>
                      <a:pt x="17272" y="1"/>
                      <a:pt x="16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52;p42"/>
              <p:cNvSpPr/>
              <p:nvPr/>
            </p:nvSpPr>
            <p:spPr>
              <a:xfrm>
                <a:off x="6598775" y="1973360"/>
                <a:ext cx="324712" cy="229434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41" y="0"/>
                    </a:moveTo>
                    <a:cubicBezTo>
                      <a:pt x="958" y="0"/>
                      <a:pt x="549" y="344"/>
                      <a:pt x="456" y="818"/>
                    </a:cubicBezTo>
                    <a:lnTo>
                      <a:pt x="1" y="3252"/>
                    </a:lnTo>
                    <a:lnTo>
                      <a:pt x="4628" y="3252"/>
                    </a:lnTo>
                    <a:lnTo>
                      <a:pt x="4628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53;p42"/>
              <p:cNvSpPr/>
              <p:nvPr/>
            </p:nvSpPr>
            <p:spPr>
              <a:xfrm>
                <a:off x="6353066" y="2359300"/>
                <a:ext cx="355303" cy="357234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5065" extrusionOk="0">
                    <a:moveTo>
                      <a:pt x="2537" y="1"/>
                    </a:moveTo>
                    <a:cubicBezTo>
                      <a:pt x="1134" y="1"/>
                      <a:pt x="0" y="1134"/>
                      <a:pt x="0" y="2537"/>
                    </a:cubicBezTo>
                    <a:cubicBezTo>
                      <a:pt x="0" y="3931"/>
                      <a:pt x="1134" y="5064"/>
                      <a:pt x="2537" y="5064"/>
                    </a:cubicBezTo>
                    <a:cubicBezTo>
                      <a:pt x="3930" y="5064"/>
                      <a:pt x="5064" y="3931"/>
                      <a:pt x="5064" y="2537"/>
                    </a:cubicBezTo>
                    <a:cubicBezTo>
                      <a:pt x="5064" y="1134"/>
                      <a:pt x="3930" y="1"/>
                      <a:pt x="25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54;p42"/>
              <p:cNvSpPr/>
              <p:nvPr/>
            </p:nvSpPr>
            <p:spPr>
              <a:xfrm>
                <a:off x="6409757" y="2447110"/>
                <a:ext cx="211259" cy="182038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581" extrusionOk="0">
                    <a:moveTo>
                      <a:pt x="1729" y="1"/>
                    </a:moveTo>
                    <a:cubicBezTo>
                      <a:pt x="576" y="1"/>
                      <a:pt x="0" y="1385"/>
                      <a:pt x="818" y="2203"/>
                    </a:cubicBezTo>
                    <a:cubicBezTo>
                      <a:pt x="1079" y="2463"/>
                      <a:pt x="1400" y="2580"/>
                      <a:pt x="1715" y="2580"/>
                    </a:cubicBezTo>
                    <a:cubicBezTo>
                      <a:pt x="2376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55;p42"/>
              <p:cNvSpPr/>
              <p:nvPr/>
            </p:nvSpPr>
            <p:spPr>
              <a:xfrm>
                <a:off x="6493812" y="2510658"/>
                <a:ext cx="64620" cy="5515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2" extrusionOk="0">
                    <a:moveTo>
                      <a:pt x="531" y="1"/>
                    </a:moveTo>
                    <a:cubicBezTo>
                      <a:pt x="177" y="1"/>
                      <a:pt x="1" y="419"/>
                      <a:pt x="252" y="670"/>
                    </a:cubicBezTo>
                    <a:cubicBezTo>
                      <a:pt x="329" y="747"/>
                      <a:pt x="425" y="781"/>
                      <a:pt x="520" y="781"/>
                    </a:cubicBezTo>
                    <a:cubicBezTo>
                      <a:pt x="723" y="781"/>
                      <a:pt x="921" y="625"/>
                      <a:pt x="921" y="391"/>
                    </a:cubicBezTo>
                    <a:cubicBezTo>
                      <a:pt x="921" y="177"/>
                      <a:pt x="744" y="1"/>
                      <a:pt x="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56;p42"/>
              <p:cNvSpPr/>
              <p:nvPr/>
            </p:nvSpPr>
            <p:spPr>
              <a:xfrm>
                <a:off x="6955340" y="2359300"/>
                <a:ext cx="415362" cy="357658"/>
              </a:xfrm>
              <a:custGeom>
                <a:avLst/>
                <a:gdLst/>
                <a:ahLst/>
                <a:cxnLst/>
                <a:rect l="l" t="t" r="r" b="b"/>
                <a:pathLst>
                  <a:path w="5920" h="5071" extrusionOk="0">
                    <a:moveTo>
                      <a:pt x="3383" y="1"/>
                    </a:moveTo>
                    <a:cubicBezTo>
                      <a:pt x="1125" y="1"/>
                      <a:pt x="1" y="2732"/>
                      <a:pt x="1590" y="4321"/>
                    </a:cubicBezTo>
                    <a:cubicBezTo>
                      <a:pt x="2108" y="4839"/>
                      <a:pt x="2745" y="5071"/>
                      <a:pt x="3369" y="5071"/>
                    </a:cubicBezTo>
                    <a:cubicBezTo>
                      <a:pt x="4672" y="5071"/>
                      <a:pt x="5919" y="4063"/>
                      <a:pt x="5919" y="2537"/>
                    </a:cubicBezTo>
                    <a:cubicBezTo>
                      <a:pt x="5919" y="1134"/>
                      <a:pt x="4786" y="1"/>
                      <a:pt x="33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57;p42"/>
              <p:cNvSpPr/>
              <p:nvPr/>
            </p:nvSpPr>
            <p:spPr>
              <a:xfrm>
                <a:off x="7072021" y="2447110"/>
                <a:ext cx="211329" cy="182038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81" extrusionOk="0">
                    <a:moveTo>
                      <a:pt x="1720" y="1"/>
                    </a:moveTo>
                    <a:cubicBezTo>
                      <a:pt x="577" y="1"/>
                      <a:pt x="1" y="1385"/>
                      <a:pt x="809" y="2203"/>
                    </a:cubicBezTo>
                    <a:cubicBezTo>
                      <a:pt x="1070" y="2463"/>
                      <a:pt x="1392" y="2580"/>
                      <a:pt x="1708" y="2580"/>
                    </a:cubicBezTo>
                    <a:cubicBezTo>
                      <a:pt x="2372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58;p42"/>
              <p:cNvSpPr/>
              <p:nvPr/>
            </p:nvSpPr>
            <p:spPr>
              <a:xfrm>
                <a:off x="7156146" y="2510658"/>
                <a:ext cx="63918" cy="54943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79" extrusionOk="0">
                    <a:moveTo>
                      <a:pt x="521" y="1"/>
                    </a:moveTo>
                    <a:cubicBezTo>
                      <a:pt x="177" y="1"/>
                      <a:pt x="0" y="419"/>
                      <a:pt x="242" y="660"/>
                    </a:cubicBezTo>
                    <a:cubicBezTo>
                      <a:pt x="324" y="742"/>
                      <a:pt x="423" y="779"/>
                      <a:pt x="520" y="779"/>
                    </a:cubicBezTo>
                    <a:cubicBezTo>
                      <a:pt x="721" y="779"/>
                      <a:pt x="911" y="623"/>
                      <a:pt x="911" y="391"/>
                    </a:cubicBezTo>
                    <a:cubicBezTo>
                      <a:pt x="911" y="177"/>
                      <a:pt x="734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59;p42"/>
              <p:cNvSpPr/>
              <p:nvPr/>
            </p:nvSpPr>
            <p:spPr>
              <a:xfrm>
                <a:off x="6245506" y="2298997"/>
                <a:ext cx="39782" cy="100364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4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4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60;p42"/>
              <p:cNvSpPr/>
              <p:nvPr/>
            </p:nvSpPr>
            <p:spPr>
              <a:xfrm>
                <a:off x="6200532" y="2469398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61;p42"/>
              <p:cNvSpPr/>
              <p:nvPr/>
            </p:nvSpPr>
            <p:spPr>
              <a:xfrm>
                <a:off x="7419465" y="2469398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62;p42"/>
              <p:cNvSpPr/>
              <p:nvPr/>
            </p:nvSpPr>
            <p:spPr>
              <a:xfrm>
                <a:off x="7467737" y="2295753"/>
                <a:ext cx="68549" cy="1127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63;p42"/>
              <p:cNvSpPr/>
              <p:nvPr/>
            </p:nvSpPr>
            <p:spPr>
              <a:xfrm>
                <a:off x="7467737" y="2295753"/>
                <a:ext cx="68549" cy="3279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65" extrusionOk="0">
                    <a:moveTo>
                      <a:pt x="1" y="0"/>
                    </a:moveTo>
                    <a:lnTo>
                      <a:pt x="1" y="465"/>
                    </a:lnTo>
                    <a:lnTo>
                      <a:pt x="976" y="465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64;p42"/>
              <p:cNvSpPr/>
              <p:nvPr/>
            </p:nvSpPr>
            <p:spPr>
              <a:xfrm>
                <a:off x="6844554" y="2230231"/>
                <a:ext cx="79564" cy="38086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540" extrusionOk="0">
                    <a:moveTo>
                      <a:pt x="0" y="0"/>
                    </a:moveTo>
                    <a:lnTo>
                      <a:pt x="0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65;p42"/>
              <p:cNvSpPr/>
              <p:nvPr/>
            </p:nvSpPr>
            <p:spPr>
              <a:xfrm>
                <a:off x="7177685" y="2230231"/>
                <a:ext cx="78933" cy="38086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540" extrusionOk="0">
                    <a:moveTo>
                      <a:pt x="0" y="0"/>
                    </a:moveTo>
                    <a:lnTo>
                      <a:pt x="0" y="539"/>
                    </a:lnTo>
                    <a:lnTo>
                      <a:pt x="1124" y="539"/>
                    </a:lnTo>
                    <a:lnTo>
                      <a:pt x="112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66;p42"/>
              <p:cNvSpPr/>
              <p:nvPr/>
            </p:nvSpPr>
            <p:spPr>
              <a:xfrm>
                <a:off x="6968391" y="1973995"/>
                <a:ext cx="288228" cy="228799"/>
              </a:xfrm>
              <a:custGeom>
                <a:avLst/>
                <a:gdLst/>
                <a:ahLst/>
                <a:cxnLst/>
                <a:rect l="l" t="t" r="r" b="b"/>
                <a:pathLst>
                  <a:path w="4108" h="3244" extrusionOk="0">
                    <a:moveTo>
                      <a:pt x="1" y="1"/>
                    </a:moveTo>
                    <a:lnTo>
                      <a:pt x="1" y="3243"/>
                    </a:lnTo>
                    <a:lnTo>
                      <a:pt x="4107" y="3243"/>
                    </a:lnTo>
                    <a:lnTo>
                      <a:pt x="4107" y="1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67;p42"/>
              <p:cNvSpPr/>
              <p:nvPr/>
            </p:nvSpPr>
            <p:spPr>
              <a:xfrm>
                <a:off x="7304118" y="1973360"/>
                <a:ext cx="163689" cy="229434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3253" extrusionOk="0">
                    <a:moveTo>
                      <a:pt x="1" y="0"/>
                    </a:moveTo>
                    <a:lnTo>
                      <a:pt x="1" y="3252"/>
                    </a:lnTo>
                    <a:lnTo>
                      <a:pt x="2333" y="3252"/>
                    </a:lnTo>
                    <a:lnTo>
                      <a:pt x="1794" y="400"/>
                    </a:lnTo>
                    <a:cubicBezTo>
                      <a:pt x="1747" y="168"/>
                      <a:pt x="1552" y="0"/>
                      <a:pt x="1311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68;p42"/>
              <p:cNvSpPr/>
              <p:nvPr/>
            </p:nvSpPr>
            <p:spPr>
              <a:xfrm>
                <a:off x="6200532" y="2469398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69;p42"/>
              <p:cNvSpPr/>
              <p:nvPr/>
            </p:nvSpPr>
            <p:spPr>
              <a:xfrm>
                <a:off x="7419465" y="2469398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" name="Google Shape;570;p42"/>
          <p:cNvGrpSpPr/>
          <p:nvPr/>
        </p:nvGrpSpPr>
        <p:grpSpPr>
          <a:xfrm flipH="1">
            <a:off x="6102175" y="1764593"/>
            <a:ext cx="1188666" cy="703743"/>
            <a:chOff x="6102175" y="1488852"/>
            <a:chExt cx="1188666" cy="703743"/>
          </a:xfrm>
        </p:grpSpPr>
        <p:sp>
          <p:nvSpPr>
            <p:cNvPr id="199" name="Google Shape;571;p42"/>
            <p:cNvSpPr/>
            <p:nvPr/>
          </p:nvSpPr>
          <p:spPr>
            <a:xfrm>
              <a:off x="6102175" y="1489129"/>
              <a:ext cx="1187910" cy="703189"/>
            </a:xfrm>
            <a:custGeom>
              <a:avLst/>
              <a:gdLst/>
              <a:ahLst/>
              <a:cxnLst/>
              <a:rect l="l" t="t" r="r" b="b"/>
              <a:pathLst>
                <a:path w="17319" h="10165" extrusionOk="0">
                  <a:moveTo>
                    <a:pt x="6021" y="0"/>
                  </a:moveTo>
                  <a:cubicBezTo>
                    <a:pt x="5659" y="0"/>
                    <a:pt x="5343" y="260"/>
                    <a:pt x="5259" y="613"/>
                  </a:cubicBezTo>
                  <a:lnTo>
                    <a:pt x="4600" y="2862"/>
                  </a:lnTo>
                  <a:cubicBezTo>
                    <a:pt x="4507" y="3261"/>
                    <a:pt x="4191" y="3549"/>
                    <a:pt x="3791" y="3605"/>
                  </a:cubicBezTo>
                  <a:lnTo>
                    <a:pt x="1394" y="3939"/>
                  </a:lnTo>
                  <a:cubicBezTo>
                    <a:pt x="818" y="4023"/>
                    <a:pt x="382" y="4515"/>
                    <a:pt x="382" y="5101"/>
                  </a:cubicBezTo>
                  <a:lnTo>
                    <a:pt x="382" y="7293"/>
                  </a:lnTo>
                  <a:lnTo>
                    <a:pt x="354" y="7293"/>
                  </a:lnTo>
                  <a:cubicBezTo>
                    <a:pt x="159" y="7293"/>
                    <a:pt x="1" y="7451"/>
                    <a:pt x="1" y="7646"/>
                  </a:cubicBezTo>
                  <a:lnTo>
                    <a:pt x="1" y="7888"/>
                  </a:lnTo>
                  <a:cubicBezTo>
                    <a:pt x="1" y="8418"/>
                    <a:pt x="437" y="8854"/>
                    <a:pt x="976" y="8854"/>
                  </a:cubicBezTo>
                  <a:lnTo>
                    <a:pt x="2611" y="8854"/>
                  </a:lnTo>
                  <a:cubicBezTo>
                    <a:pt x="3029" y="9728"/>
                    <a:pt x="3859" y="10164"/>
                    <a:pt x="4689" y="10164"/>
                  </a:cubicBezTo>
                  <a:cubicBezTo>
                    <a:pt x="5519" y="10164"/>
                    <a:pt x="6351" y="9728"/>
                    <a:pt x="6774" y="8854"/>
                  </a:cubicBezTo>
                  <a:lnTo>
                    <a:pt x="10629" y="8854"/>
                  </a:lnTo>
                  <a:cubicBezTo>
                    <a:pt x="11047" y="9728"/>
                    <a:pt x="11877" y="10164"/>
                    <a:pt x="12706" y="10164"/>
                  </a:cubicBezTo>
                  <a:cubicBezTo>
                    <a:pt x="13535" y="10164"/>
                    <a:pt x="14364" y="9728"/>
                    <a:pt x="14782" y="8854"/>
                  </a:cubicBezTo>
                  <a:lnTo>
                    <a:pt x="16353" y="8854"/>
                  </a:lnTo>
                  <a:cubicBezTo>
                    <a:pt x="16891" y="8854"/>
                    <a:pt x="17319" y="8418"/>
                    <a:pt x="17319" y="7888"/>
                  </a:cubicBezTo>
                  <a:lnTo>
                    <a:pt x="17319" y="7656"/>
                  </a:lnTo>
                  <a:cubicBezTo>
                    <a:pt x="17319" y="7461"/>
                    <a:pt x="17161" y="7303"/>
                    <a:pt x="16966" y="7303"/>
                  </a:cubicBezTo>
                  <a:lnTo>
                    <a:pt x="16213" y="7303"/>
                  </a:lnTo>
                  <a:lnTo>
                    <a:pt x="16213" y="4831"/>
                  </a:lnTo>
                  <a:cubicBezTo>
                    <a:pt x="16204" y="3763"/>
                    <a:pt x="15879" y="2722"/>
                    <a:pt x="15275" y="1849"/>
                  </a:cubicBezTo>
                  <a:cubicBezTo>
                    <a:pt x="15015" y="1468"/>
                    <a:pt x="14736" y="1087"/>
                    <a:pt x="14504" y="771"/>
                  </a:cubicBezTo>
                  <a:cubicBezTo>
                    <a:pt x="14141" y="288"/>
                    <a:pt x="13575" y="0"/>
                    <a:pt x="1297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572;p42"/>
            <p:cNvGrpSpPr/>
            <p:nvPr/>
          </p:nvGrpSpPr>
          <p:grpSpPr>
            <a:xfrm>
              <a:off x="6102245" y="1488852"/>
              <a:ext cx="1188596" cy="703743"/>
              <a:chOff x="6102245" y="830313"/>
              <a:chExt cx="1188596" cy="703743"/>
            </a:xfrm>
          </p:grpSpPr>
          <p:sp>
            <p:nvSpPr>
              <p:cNvPr id="201" name="Google Shape;573;p42"/>
              <p:cNvSpPr/>
              <p:nvPr/>
            </p:nvSpPr>
            <p:spPr>
              <a:xfrm>
                <a:off x="6128378" y="830313"/>
                <a:ext cx="1085985" cy="612636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8856" extrusionOk="0">
                    <a:moveTo>
                      <a:pt x="5640" y="1"/>
                    </a:moveTo>
                    <a:cubicBezTo>
                      <a:pt x="5278" y="1"/>
                      <a:pt x="4962" y="252"/>
                      <a:pt x="4878" y="614"/>
                    </a:cubicBezTo>
                    <a:lnTo>
                      <a:pt x="4219" y="2863"/>
                    </a:lnTo>
                    <a:cubicBezTo>
                      <a:pt x="4126" y="3253"/>
                      <a:pt x="3810" y="3550"/>
                      <a:pt x="3410" y="3606"/>
                    </a:cubicBezTo>
                    <a:lnTo>
                      <a:pt x="1013" y="3940"/>
                    </a:lnTo>
                    <a:cubicBezTo>
                      <a:pt x="437" y="4024"/>
                      <a:pt x="1" y="4516"/>
                      <a:pt x="1" y="5102"/>
                    </a:cubicBezTo>
                    <a:lnTo>
                      <a:pt x="1" y="8149"/>
                    </a:lnTo>
                    <a:cubicBezTo>
                      <a:pt x="1" y="8539"/>
                      <a:pt x="316" y="8855"/>
                      <a:pt x="707" y="8855"/>
                    </a:cubicBezTo>
                    <a:lnTo>
                      <a:pt x="15832" y="8855"/>
                    </a:lnTo>
                    <a:lnTo>
                      <a:pt x="15832" y="4851"/>
                    </a:lnTo>
                    <a:cubicBezTo>
                      <a:pt x="15832" y="3782"/>
                      <a:pt x="15507" y="2732"/>
                      <a:pt x="14894" y="1850"/>
                    </a:cubicBezTo>
                    <a:cubicBezTo>
                      <a:pt x="14634" y="1469"/>
                      <a:pt x="14355" y="1088"/>
                      <a:pt x="14123" y="772"/>
                    </a:cubicBezTo>
                    <a:cubicBezTo>
                      <a:pt x="13760" y="289"/>
                      <a:pt x="13194" y="1"/>
                      <a:pt x="12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74;p42"/>
              <p:cNvSpPr/>
              <p:nvPr/>
            </p:nvSpPr>
            <p:spPr>
              <a:xfrm>
                <a:off x="6491013" y="881089"/>
                <a:ext cx="317366" cy="193559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798" extrusionOk="0">
                    <a:moveTo>
                      <a:pt x="1310" y="1"/>
                    </a:moveTo>
                    <a:cubicBezTo>
                      <a:pt x="900" y="1"/>
                      <a:pt x="547" y="295"/>
                      <a:pt x="455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29" y="1"/>
                    </a:lnTo>
                    <a:cubicBezTo>
                      <a:pt x="1322" y="1"/>
                      <a:pt x="1316" y="1"/>
                      <a:pt x="131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75;p42"/>
              <p:cNvSpPr/>
              <p:nvPr/>
            </p:nvSpPr>
            <p:spPr>
              <a:xfrm>
                <a:off x="6250742" y="1214870"/>
                <a:ext cx="347340" cy="31918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4" extrusionOk="0">
                    <a:moveTo>
                      <a:pt x="2532" y="0"/>
                    </a:moveTo>
                    <a:cubicBezTo>
                      <a:pt x="1942" y="0"/>
                      <a:pt x="1352" y="226"/>
                      <a:pt x="902" y="676"/>
                    </a:cubicBezTo>
                    <a:cubicBezTo>
                      <a:pt x="0" y="1577"/>
                      <a:pt x="0" y="3036"/>
                      <a:pt x="902" y="3937"/>
                    </a:cubicBezTo>
                    <a:cubicBezTo>
                      <a:pt x="1352" y="4388"/>
                      <a:pt x="1942" y="4613"/>
                      <a:pt x="2532" y="4613"/>
                    </a:cubicBezTo>
                    <a:cubicBezTo>
                      <a:pt x="3122" y="4613"/>
                      <a:pt x="3712" y="4388"/>
                      <a:pt x="4163" y="3937"/>
                    </a:cubicBezTo>
                    <a:cubicBezTo>
                      <a:pt x="5064" y="3036"/>
                      <a:pt x="5064" y="1577"/>
                      <a:pt x="4163" y="676"/>
                    </a:cubicBezTo>
                    <a:cubicBezTo>
                      <a:pt x="3712" y="226"/>
                      <a:pt x="3122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76;p42"/>
              <p:cNvSpPr/>
              <p:nvPr/>
            </p:nvSpPr>
            <p:spPr>
              <a:xfrm>
                <a:off x="6337371" y="1293318"/>
                <a:ext cx="173464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45" extrusionOk="0">
                    <a:moveTo>
                      <a:pt x="1270" y="1"/>
                    </a:moveTo>
                    <a:cubicBezTo>
                      <a:pt x="703" y="1"/>
                      <a:pt x="204" y="405"/>
                      <a:pt x="112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28" y="722"/>
                      <a:pt x="2091" y="118"/>
                      <a:pt x="1460" y="16"/>
                    </a:cubicBezTo>
                    <a:cubicBezTo>
                      <a:pt x="1396" y="6"/>
                      <a:pt x="1333" y="1"/>
                      <a:pt x="1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77;p42"/>
              <p:cNvSpPr/>
              <p:nvPr/>
            </p:nvSpPr>
            <p:spPr>
              <a:xfrm>
                <a:off x="6391557" y="1349628"/>
                <a:ext cx="57410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19" extrusionOk="0">
                    <a:moveTo>
                      <a:pt x="484" y="1"/>
                    </a:moveTo>
                    <a:cubicBezTo>
                      <a:pt x="168" y="1"/>
                      <a:pt x="1" y="382"/>
                      <a:pt x="233" y="614"/>
                    </a:cubicBezTo>
                    <a:cubicBezTo>
                      <a:pt x="305" y="686"/>
                      <a:pt x="394" y="718"/>
                      <a:pt x="481" y="718"/>
                    </a:cubicBezTo>
                    <a:cubicBezTo>
                      <a:pt x="662" y="718"/>
                      <a:pt x="837" y="577"/>
                      <a:pt x="837" y="363"/>
                    </a:cubicBezTo>
                    <a:cubicBezTo>
                      <a:pt x="837" y="159"/>
                      <a:pt x="679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78;p42"/>
              <p:cNvSpPr/>
              <p:nvPr/>
            </p:nvSpPr>
            <p:spPr>
              <a:xfrm>
                <a:off x="6145594" y="1167761"/>
                <a:ext cx="38959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79;p42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80;p42"/>
              <p:cNvSpPr/>
              <p:nvPr/>
            </p:nvSpPr>
            <p:spPr>
              <a:xfrm>
                <a:off x="7141658" y="1334893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81;p42"/>
              <p:cNvSpPr/>
              <p:nvPr/>
            </p:nvSpPr>
            <p:spPr>
              <a:xfrm>
                <a:off x="7147351" y="1164578"/>
                <a:ext cx="67012" cy="11061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82;p42"/>
              <p:cNvSpPr/>
              <p:nvPr/>
            </p:nvSpPr>
            <p:spPr>
              <a:xfrm>
                <a:off x="7147351" y="1164578"/>
                <a:ext cx="67012" cy="328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83;p42"/>
              <p:cNvSpPr/>
              <p:nvPr/>
            </p:nvSpPr>
            <p:spPr>
              <a:xfrm>
                <a:off x="6731215" y="1100313"/>
                <a:ext cx="77850" cy="3728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84;p42"/>
              <p:cNvSpPr/>
              <p:nvPr/>
            </p:nvSpPr>
            <p:spPr>
              <a:xfrm>
                <a:off x="6852276" y="879844"/>
                <a:ext cx="287529" cy="19418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07" extrusionOk="0">
                    <a:moveTo>
                      <a:pt x="1" y="0"/>
                    </a:moveTo>
                    <a:lnTo>
                      <a:pt x="1" y="2806"/>
                    </a:lnTo>
                    <a:lnTo>
                      <a:pt x="4191" y="2806"/>
                    </a:lnTo>
                    <a:lnTo>
                      <a:pt x="3058" y="679"/>
                    </a:lnTo>
                    <a:cubicBezTo>
                      <a:pt x="2835" y="261"/>
                      <a:pt x="2407" y="0"/>
                      <a:pt x="1933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85;p42"/>
              <p:cNvSpPr/>
              <p:nvPr/>
            </p:nvSpPr>
            <p:spPr>
              <a:xfrm>
                <a:off x="6800697" y="1215009"/>
                <a:ext cx="347340" cy="318908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0" extrusionOk="0">
                    <a:moveTo>
                      <a:pt x="2539" y="0"/>
                    </a:moveTo>
                    <a:cubicBezTo>
                      <a:pt x="1495" y="0"/>
                      <a:pt x="545" y="711"/>
                      <a:pt x="298" y="1770"/>
                    </a:cubicBezTo>
                    <a:cubicBezTo>
                      <a:pt x="0" y="3015"/>
                      <a:pt x="762" y="4251"/>
                      <a:pt x="2007" y="4548"/>
                    </a:cubicBezTo>
                    <a:cubicBezTo>
                      <a:pt x="2184" y="4589"/>
                      <a:pt x="2360" y="4609"/>
                      <a:pt x="2534" y="4609"/>
                    </a:cubicBezTo>
                    <a:cubicBezTo>
                      <a:pt x="3577" y="4609"/>
                      <a:pt x="4521" y="3898"/>
                      <a:pt x="4776" y="2839"/>
                    </a:cubicBezTo>
                    <a:cubicBezTo>
                      <a:pt x="5064" y="1603"/>
                      <a:pt x="4302" y="358"/>
                      <a:pt x="3066" y="61"/>
                    </a:cubicBezTo>
                    <a:cubicBezTo>
                      <a:pt x="2890" y="20"/>
                      <a:pt x="2713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86;p42"/>
              <p:cNvSpPr/>
              <p:nvPr/>
            </p:nvSpPr>
            <p:spPr>
              <a:xfrm>
                <a:off x="6887326" y="1293318"/>
                <a:ext cx="172778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345" extrusionOk="0">
                    <a:moveTo>
                      <a:pt x="1263" y="1"/>
                    </a:moveTo>
                    <a:cubicBezTo>
                      <a:pt x="703" y="1"/>
                      <a:pt x="204" y="405"/>
                      <a:pt x="103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19" y="722"/>
                      <a:pt x="2091" y="118"/>
                      <a:pt x="1450" y="16"/>
                    </a:cubicBezTo>
                    <a:cubicBezTo>
                      <a:pt x="1388" y="6"/>
                      <a:pt x="1325" y="1"/>
                      <a:pt x="1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87;p42"/>
              <p:cNvSpPr/>
              <p:nvPr/>
            </p:nvSpPr>
            <p:spPr>
              <a:xfrm>
                <a:off x="6941512" y="1349628"/>
                <a:ext cx="56793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19" extrusionOk="0">
                    <a:moveTo>
                      <a:pt x="475" y="1"/>
                    </a:moveTo>
                    <a:cubicBezTo>
                      <a:pt x="159" y="1"/>
                      <a:pt x="1" y="382"/>
                      <a:pt x="224" y="614"/>
                    </a:cubicBezTo>
                    <a:cubicBezTo>
                      <a:pt x="296" y="686"/>
                      <a:pt x="384" y="718"/>
                      <a:pt x="471" y="718"/>
                    </a:cubicBezTo>
                    <a:cubicBezTo>
                      <a:pt x="653" y="718"/>
                      <a:pt x="828" y="577"/>
                      <a:pt x="828" y="363"/>
                    </a:cubicBezTo>
                    <a:cubicBezTo>
                      <a:pt x="828" y="159"/>
                      <a:pt x="67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88;p42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89;p42"/>
              <p:cNvSpPr/>
              <p:nvPr/>
            </p:nvSpPr>
            <p:spPr>
              <a:xfrm>
                <a:off x="7141658" y="1335516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8" name="Google Shape;590;p42"/>
          <p:cNvGrpSpPr/>
          <p:nvPr/>
        </p:nvGrpSpPr>
        <p:grpSpPr>
          <a:xfrm rot="599919">
            <a:off x="7343145" y="1063559"/>
            <a:ext cx="731486" cy="666473"/>
            <a:chOff x="906275" y="1599452"/>
            <a:chExt cx="823099" cy="746106"/>
          </a:xfrm>
        </p:grpSpPr>
        <p:sp>
          <p:nvSpPr>
            <p:cNvPr id="219" name="Google Shape;591;p42"/>
            <p:cNvSpPr/>
            <p:nvPr/>
          </p:nvSpPr>
          <p:spPr>
            <a:xfrm>
              <a:off x="906275" y="1599479"/>
              <a:ext cx="820929" cy="746053"/>
            </a:xfrm>
            <a:custGeom>
              <a:avLst/>
              <a:gdLst/>
              <a:ahLst/>
              <a:cxnLst/>
              <a:rect l="l" t="t" r="r" b="b"/>
              <a:pathLst>
                <a:path w="15303" h="13941" extrusionOk="0">
                  <a:moveTo>
                    <a:pt x="7652" y="0"/>
                  </a:moveTo>
                  <a:cubicBezTo>
                    <a:pt x="5868" y="0"/>
                    <a:pt x="4084" y="681"/>
                    <a:pt x="2723" y="2042"/>
                  </a:cubicBezTo>
                  <a:cubicBezTo>
                    <a:pt x="1" y="4764"/>
                    <a:pt x="1" y="9177"/>
                    <a:pt x="2723" y="11899"/>
                  </a:cubicBezTo>
                  <a:cubicBezTo>
                    <a:pt x="4084" y="13260"/>
                    <a:pt x="5868" y="13941"/>
                    <a:pt x="7652" y="13941"/>
                  </a:cubicBezTo>
                  <a:cubicBezTo>
                    <a:pt x="9436" y="13941"/>
                    <a:pt x="11220" y="13260"/>
                    <a:pt x="12581" y="11899"/>
                  </a:cubicBezTo>
                  <a:cubicBezTo>
                    <a:pt x="15303" y="9177"/>
                    <a:pt x="15303" y="4764"/>
                    <a:pt x="12581" y="2042"/>
                  </a:cubicBezTo>
                  <a:cubicBezTo>
                    <a:pt x="11220" y="681"/>
                    <a:pt x="9436" y="0"/>
                    <a:pt x="76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" name="Google Shape;592;p42"/>
            <p:cNvGrpSpPr/>
            <p:nvPr/>
          </p:nvGrpSpPr>
          <p:grpSpPr>
            <a:xfrm>
              <a:off x="908928" y="1599452"/>
              <a:ext cx="820447" cy="746106"/>
              <a:chOff x="6335250" y="2173325"/>
              <a:chExt cx="382350" cy="348550"/>
            </a:xfrm>
          </p:grpSpPr>
          <p:sp>
            <p:nvSpPr>
              <p:cNvPr id="221" name="Google Shape;593;p42"/>
              <p:cNvSpPr/>
              <p:nvPr/>
            </p:nvSpPr>
            <p:spPr>
              <a:xfrm>
                <a:off x="6335250" y="2173325"/>
                <a:ext cx="382350" cy="3485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3942" extrusionOk="0">
                    <a:moveTo>
                      <a:pt x="7643" y="0"/>
                    </a:moveTo>
                    <a:cubicBezTo>
                      <a:pt x="5861" y="0"/>
                      <a:pt x="4079" y="681"/>
                      <a:pt x="2723" y="2042"/>
                    </a:cubicBezTo>
                    <a:cubicBezTo>
                      <a:pt x="0" y="4764"/>
                      <a:pt x="0" y="9177"/>
                      <a:pt x="2723" y="11899"/>
                    </a:cubicBezTo>
                    <a:cubicBezTo>
                      <a:pt x="4079" y="13261"/>
                      <a:pt x="5861" y="13941"/>
                      <a:pt x="7643" y="13941"/>
                    </a:cubicBezTo>
                    <a:cubicBezTo>
                      <a:pt x="9426" y="13941"/>
                      <a:pt x="11210" y="13261"/>
                      <a:pt x="12571" y="11899"/>
                    </a:cubicBezTo>
                    <a:cubicBezTo>
                      <a:pt x="15293" y="9177"/>
                      <a:pt x="15293" y="4764"/>
                      <a:pt x="12571" y="2042"/>
                    </a:cubicBezTo>
                    <a:cubicBezTo>
                      <a:pt x="11210" y="681"/>
                      <a:pt x="9426" y="0"/>
                      <a:pt x="7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94;p42"/>
              <p:cNvSpPr/>
              <p:nvPr/>
            </p:nvSpPr>
            <p:spPr>
              <a:xfrm>
                <a:off x="6361950" y="2195175"/>
                <a:ext cx="31685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12674" h="12197" extrusionOk="0">
                    <a:moveTo>
                      <a:pt x="6579" y="1001"/>
                    </a:moveTo>
                    <a:cubicBezTo>
                      <a:pt x="9394" y="1001"/>
                      <a:pt x="11670" y="3286"/>
                      <a:pt x="11670" y="6101"/>
                    </a:cubicBezTo>
                    <a:cubicBezTo>
                      <a:pt x="11670" y="8155"/>
                      <a:pt x="10434" y="10013"/>
                      <a:pt x="8530" y="10802"/>
                    </a:cubicBezTo>
                    <a:cubicBezTo>
                      <a:pt x="7899" y="11064"/>
                      <a:pt x="7237" y="11191"/>
                      <a:pt x="6580" y="11191"/>
                    </a:cubicBezTo>
                    <a:cubicBezTo>
                      <a:pt x="5254" y="11191"/>
                      <a:pt x="3950" y="10673"/>
                      <a:pt x="2974" y="9697"/>
                    </a:cubicBezTo>
                    <a:cubicBezTo>
                      <a:pt x="1515" y="8247"/>
                      <a:pt x="1079" y="6055"/>
                      <a:pt x="1868" y="4150"/>
                    </a:cubicBezTo>
                    <a:cubicBezTo>
                      <a:pt x="2658" y="2246"/>
                      <a:pt x="4516" y="1001"/>
                      <a:pt x="6579" y="1001"/>
                    </a:cubicBezTo>
                    <a:close/>
                    <a:moveTo>
                      <a:pt x="6582" y="1"/>
                    </a:moveTo>
                    <a:cubicBezTo>
                      <a:pt x="4993" y="1"/>
                      <a:pt x="3431" y="618"/>
                      <a:pt x="2268" y="1781"/>
                    </a:cubicBezTo>
                    <a:cubicBezTo>
                      <a:pt x="521" y="3528"/>
                      <a:pt x="1" y="6157"/>
                      <a:pt x="939" y="8433"/>
                    </a:cubicBezTo>
                    <a:cubicBezTo>
                      <a:pt x="1887" y="10710"/>
                      <a:pt x="4107" y="12196"/>
                      <a:pt x="6579" y="12196"/>
                    </a:cubicBezTo>
                    <a:cubicBezTo>
                      <a:pt x="9942" y="12187"/>
                      <a:pt x="12674" y="9465"/>
                      <a:pt x="12674" y="6101"/>
                    </a:cubicBezTo>
                    <a:cubicBezTo>
                      <a:pt x="12674" y="3630"/>
                      <a:pt x="11187" y="1409"/>
                      <a:pt x="8911" y="462"/>
                    </a:cubicBezTo>
                    <a:cubicBezTo>
                      <a:pt x="8158" y="151"/>
                      <a:pt x="7367" y="1"/>
                      <a:pt x="6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95;p42"/>
              <p:cNvSpPr/>
              <p:nvPr/>
            </p:nvSpPr>
            <p:spPr>
              <a:xfrm>
                <a:off x="6428375" y="2323075"/>
                <a:ext cx="1958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961" extrusionOk="0">
                    <a:moveTo>
                      <a:pt x="614" y="0"/>
                    </a:moveTo>
                    <a:cubicBezTo>
                      <a:pt x="280" y="0"/>
                      <a:pt x="1" y="158"/>
                      <a:pt x="1" y="354"/>
                    </a:cubicBezTo>
                    <a:lnTo>
                      <a:pt x="1" y="1608"/>
                    </a:lnTo>
                    <a:cubicBezTo>
                      <a:pt x="1" y="1803"/>
                      <a:pt x="280" y="1961"/>
                      <a:pt x="614" y="1961"/>
                    </a:cubicBezTo>
                    <a:lnTo>
                      <a:pt x="7220" y="1961"/>
                    </a:lnTo>
                    <a:cubicBezTo>
                      <a:pt x="7564" y="1961"/>
                      <a:pt x="7833" y="1803"/>
                      <a:pt x="7833" y="1608"/>
                    </a:cubicBezTo>
                    <a:lnTo>
                      <a:pt x="7833" y="354"/>
                    </a:lnTo>
                    <a:cubicBezTo>
                      <a:pt x="7833" y="158"/>
                      <a:pt x="7564" y="0"/>
                      <a:pt x="7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2016" name="Google Shape;2016;p42"/>
          <p:cNvSpPr txBox="1">
            <a:spLocks noGrp="1"/>
          </p:cNvSpPr>
          <p:nvPr>
            <p:ph type="title"/>
          </p:nvPr>
        </p:nvSpPr>
        <p:spPr>
          <a:xfrm>
            <a:off x="1401496" y="964116"/>
            <a:ext cx="6316176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 err="1">
                <a:solidFill>
                  <a:schemeClr val="dk2"/>
                </a:solidFill>
              </a:rPr>
              <a:t>Trò</a:t>
            </a:r>
            <a:r>
              <a:rPr lang="en-US" sz="5000" dirty="0">
                <a:solidFill>
                  <a:schemeClr val="dk2"/>
                </a:solidFill>
              </a:rPr>
              <a:t> </a:t>
            </a:r>
            <a:r>
              <a:rPr lang="en-US" sz="5000" dirty="0" err="1">
                <a:solidFill>
                  <a:schemeClr val="dk2"/>
                </a:solidFill>
              </a:rPr>
              <a:t>chơi</a:t>
            </a:r>
            <a:r>
              <a:rPr lang="en-US" dirty="0">
                <a:solidFill>
                  <a:schemeClr val="dk2"/>
                </a:solidFill>
              </a:rPr>
              <a:t/>
            </a:r>
            <a:br>
              <a:rPr lang="en-US" dirty="0">
                <a:solidFill>
                  <a:schemeClr val="dk2"/>
                </a:solidFill>
              </a:rPr>
            </a:br>
            <a:r>
              <a:rPr lang="en-US" dirty="0">
                <a:solidFill>
                  <a:srgbClr val="074785"/>
                </a:solidFill>
              </a:rPr>
              <a:t>BÉ TẬP </a:t>
            </a:r>
            <a:br>
              <a:rPr lang="en-US" dirty="0">
                <a:solidFill>
                  <a:srgbClr val="074785"/>
                </a:solidFill>
              </a:rPr>
            </a:br>
            <a:r>
              <a:rPr lang="en-US" dirty="0">
                <a:solidFill>
                  <a:srgbClr val="074785"/>
                </a:solidFill>
              </a:rPr>
              <a:t>QUA ĐƯỜNG</a:t>
            </a:r>
            <a:endParaRPr dirty="0">
              <a:solidFill>
                <a:srgbClr val="074785"/>
              </a:solidFill>
            </a:endParaRPr>
          </a:p>
        </p:txBody>
      </p:sp>
      <p:pic>
        <p:nvPicPr>
          <p:cNvPr id="2" name="Screen Recording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6884" y="5160778"/>
            <a:ext cx="2533650" cy="1047750"/>
          </a:xfrm>
          <a:prstGeom prst="rect">
            <a:avLst/>
          </a:prstGeom>
        </p:spPr>
      </p:pic>
      <p:sp>
        <p:nvSpPr>
          <p:cNvPr id="106" name="Google Shape;285;p38"/>
          <p:cNvSpPr/>
          <p:nvPr/>
        </p:nvSpPr>
        <p:spPr>
          <a:xfrm>
            <a:off x="3979081" y="3769905"/>
            <a:ext cx="172331" cy="180035"/>
          </a:xfrm>
          <a:custGeom>
            <a:avLst/>
            <a:gdLst/>
            <a:ahLst/>
            <a:cxnLst/>
            <a:rect l="l" t="t" r="r" b="b"/>
            <a:pathLst>
              <a:path w="3457" h="3485" extrusionOk="0">
                <a:moveTo>
                  <a:pt x="1729" y="1"/>
                </a:moveTo>
                <a:cubicBezTo>
                  <a:pt x="1682" y="10"/>
                  <a:pt x="1654" y="38"/>
                  <a:pt x="1636" y="66"/>
                </a:cubicBezTo>
                <a:cubicBezTo>
                  <a:pt x="1301" y="688"/>
                  <a:pt x="846" y="1339"/>
                  <a:pt x="66" y="1636"/>
                </a:cubicBezTo>
                <a:cubicBezTo>
                  <a:pt x="38" y="1654"/>
                  <a:pt x="10" y="1673"/>
                  <a:pt x="1" y="1701"/>
                </a:cubicBezTo>
                <a:cubicBezTo>
                  <a:pt x="1" y="1704"/>
                  <a:pt x="1" y="1707"/>
                  <a:pt x="1" y="1710"/>
                </a:cubicBezTo>
                <a:lnTo>
                  <a:pt x="1" y="1719"/>
                </a:lnTo>
                <a:cubicBezTo>
                  <a:pt x="1" y="1729"/>
                  <a:pt x="1" y="1738"/>
                  <a:pt x="1" y="1747"/>
                </a:cubicBezTo>
                <a:cubicBezTo>
                  <a:pt x="1" y="1757"/>
                  <a:pt x="1" y="1766"/>
                  <a:pt x="1" y="1775"/>
                </a:cubicBezTo>
                <a:lnTo>
                  <a:pt x="1" y="1785"/>
                </a:lnTo>
                <a:cubicBezTo>
                  <a:pt x="1" y="1789"/>
                  <a:pt x="1" y="1791"/>
                  <a:pt x="1" y="1794"/>
                </a:cubicBezTo>
                <a:cubicBezTo>
                  <a:pt x="10" y="1822"/>
                  <a:pt x="38" y="1840"/>
                  <a:pt x="66" y="1850"/>
                </a:cubicBezTo>
                <a:cubicBezTo>
                  <a:pt x="846" y="2156"/>
                  <a:pt x="1301" y="2806"/>
                  <a:pt x="1636" y="3420"/>
                </a:cubicBezTo>
                <a:cubicBezTo>
                  <a:pt x="1654" y="3457"/>
                  <a:pt x="1682" y="3485"/>
                  <a:pt x="1729" y="3485"/>
                </a:cubicBezTo>
                <a:cubicBezTo>
                  <a:pt x="1766" y="3485"/>
                  <a:pt x="1803" y="3457"/>
                  <a:pt x="1822" y="3420"/>
                </a:cubicBezTo>
                <a:cubicBezTo>
                  <a:pt x="2156" y="2806"/>
                  <a:pt x="2611" y="2147"/>
                  <a:pt x="3382" y="1850"/>
                </a:cubicBezTo>
                <a:cubicBezTo>
                  <a:pt x="3410" y="1840"/>
                  <a:pt x="3438" y="1822"/>
                  <a:pt x="3457" y="1794"/>
                </a:cubicBezTo>
                <a:cubicBezTo>
                  <a:pt x="3457" y="1791"/>
                  <a:pt x="3457" y="1789"/>
                  <a:pt x="3457" y="1785"/>
                </a:cubicBezTo>
                <a:lnTo>
                  <a:pt x="3457" y="1775"/>
                </a:lnTo>
                <a:cubicBezTo>
                  <a:pt x="3457" y="1757"/>
                  <a:pt x="3457" y="1738"/>
                  <a:pt x="3457" y="1719"/>
                </a:cubicBezTo>
                <a:lnTo>
                  <a:pt x="3457" y="1710"/>
                </a:lnTo>
                <a:cubicBezTo>
                  <a:pt x="3457" y="1707"/>
                  <a:pt x="3457" y="1704"/>
                  <a:pt x="3457" y="1701"/>
                </a:cubicBezTo>
                <a:cubicBezTo>
                  <a:pt x="3438" y="1673"/>
                  <a:pt x="3410" y="1654"/>
                  <a:pt x="3382" y="1636"/>
                </a:cubicBezTo>
                <a:cubicBezTo>
                  <a:pt x="2611" y="1339"/>
                  <a:pt x="2156" y="688"/>
                  <a:pt x="1822" y="66"/>
                </a:cubicBezTo>
                <a:cubicBezTo>
                  <a:pt x="1803" y="38"/>
                  <a:pt x="1766" y="10"/>
                  <a:pt x="17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" name="Google Shape;286;p38"/>
          <p:cNvGrpSpPr/>
          <p:nvPr/>
        </p:nvGrpSpPr>
        <p:grpSpPr>
          <a:xfrm>
            <a:off x="840009" y="1389085"/>
            <a:ext cx="531602" cy="482822"/>
            <a:chOff x="916209" y="1693885"/>
            <a:chExt cx="531602" cy="482822"/>
          </a:xfrm>
        </p:grpSpPr>
        <p:sp>
          <p:nvSpPr>
            <p:cNvPr id="108" name="Google Shape;287;p38"/>
            <p:cNvSpPr/>
            <p:nvPr/>
          </p:nvSpPr>
          <p:spPr>
            <a:xfrm>
              <a:off x="916209" y="1693885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88;p38"/>
            <p:cNvSpPr/>
            <p:nvPr/>
          </p:nvSpPr>
          <p:spPr>
            <a:xfrm>
              <a:off x="1274084" y="1997136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289;p38"/>
          <p:cNvSpPr/>
          <p:nvPr/>
        </p:nvSpPr>
        <p:spPr>
          <a:xfrm>
            <a:off x="5649670" y="695386"/>
            <a:ext cx="173279" cy="179570"/>
          </a:xfrm>
          <a:custGeom>
            <a:avLst/>
            <a:gdLst/>
            <a:ahLst/>
            <a:cxnLst/>
            <a:rect l="l" t="t" r="r" b="b"/>
            <a:pathLst>
              <a:path w="3476" h="3476" extrusionOk="0">
                <a:moveTo>
                  <a:pt x="1738" y="1"/>
                </a:moveTo>
                <a:cubicBezTo>
                  <a:pt x="1487" y="1"/>
                  <a:pt x="1283" y="205"/>
                  <a:pt x="1283" y="456"/>
                </a:cubicBezTo>
                <a:lnTo>
                  <a:pt x="1283" y="1051"/>
                </a:lnTo>
                <a:cubicBezTo>
                  <a:pt x="1283" y="1172"/>
                  <a:pt x="1171" y="1283"/>
                  <a:pt x="1050" y="1283"/>
                </a:cubicBezTo>
                <a:lnTo>
                  <a:pt x="456" y="1283"/>
                </a:lnTo>
                <a:cubicBezTo>
                  <a:pt x="205" y="1283"/>
                  <a:pt x="1" y="1487"/>
                  <a:pt x="1" y="1738"/>
                </a:cubicBezTo>
                <a:cubicBezTo>
                  <a:pt x="1" y="1989"/>
                  <a:pt x="205" y="2194"/>
                  <a:pt x="456" y="2194"/>
                </a:cubicBezTo>
                <a:lnTo>
                  <a:pt x="1050" y="2194"/>
                </a:lnTo>
                <a:cubicBezTo>
                  <a:pt x="1171" y="2194"/>
                  <a:pt x="1283" y="2296"/>
                  <a:pt x="1283" y="2426"/>
                </a:cubicBezTo>
                <a:lnTo>
                  <a:pt x="1283" y="3020"/>
                </a:lnTo>
                <a:cubicBezTo>
                  <a:pt x="1283" y="3271"/>
                  <a:pt x="1487" y="3476"/>
                  <a:pt x="1738" y="3476"/>
                </a:cubicBezTo>
                <a:cubicBezTo>
                  <a:pt x="1989" y="3476"/>
                  <a:pt x="2193" y="3271"/>
                  <a:pt x="2193" y="3020"/>
                </a:cubicBezTo>
                <a:lnTo>
                  <a:pt x="2193" y="2426"/>
                </a:lnTo>
                <a:cubicBezTo>
                  <a:pt x="2193" y="2296"/>
                  <a:pt x="2295" y="2194"/>
                  <a:pt x="2426" y="2194"/>
                </a:cubicBezTo>
                <a:lnTo>
                  <a:pt x="3020" y="2194"/>
                </a:lnTo>
                <a:cubicBezTo>
                  <a:pt x="3271" y="2194"/>
                  <a:pt x="3475" y="1989"/>
                  <a:pt x="3475" y="1738"/>
                </a:cubicBezTo>
                <a:cubicBezTo>
                  <a:pt x="3475" y="1487"/>
                  <a:pt x="3271" y="1283"/>
                  <a:pt x="3020" y="1283"/>
                </a:cubicBezTo>
                <a:lnTo>
                  <a:pt x="2426" y="1283"/>
                </a:lnTo>
                <a:cubicBezTo>
                  <a:pt x="2295" y="1283"/>
                  <a:pt x="2193" y="1172"/>
                  <a:pt x="2193" y="1051"/>
                </a:cubicBezTo>
                <a:lnTo>
                  <a:pt x="2193" y="456"/>
                </a:lnTo>
                <a:cubicBezTo>
                  <a:pt x="2193" y="205"/>
                  <a:pt x="1989" y="1"/>
                  <a:pt x="17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290;p38"/>
          <p:cNvGrpSpPr/>
          <p:nvPr/>
        </p:nvGrpSpPr>
        <p:grpSpPr>
          <a:xfrm>
            <a:off x="7939477" y="1825434"/>
            <a:ext cx="491295" cy="551042"/>
            <a:chOff x="7939477" y="1749234"/>
            <a:chExt cx="491295" cy="551042"/>
          </a:xfrm>
        </p:grpSpPr>
        <p:sp>
          <p:nvSpPr>
            <p:cNvPr id="112" name="Google Shape;291;p38"/>
            <p:cNvSpPr/>
            <p:nvPr/>
          </p:nvSpPr>
          <p:spPr>
            <a:xfrm rot="1800110">
              <a:off x="7971681" y="2084413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92;p38"/>
            <p:cNvSpPr/>
            <p:nvPr/>
          </p:nvSpPr>
          <p:spPr>
            <a:xfrm>
              <a:off x="8254372" y="1749234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93;p38"/>
          <p:cNvGrpSpPr/>
          <p:nvPr/>
        </p:nvGrpSpPr>
        <p:grpSpPr>
          <a:xfrm flipH="1">
            <a:off x="713229" y="3493008"/>
            <a:ext cx="1371607" cy="926799"/>
            <a:chOff x="5537150" y="3581276"/>
            <a:chExt cx="1371607" cy="926799"/>
          </a:xfrm>
        </p:grpSpPr>
        <p:sp>
          <p:nvSpPr>
            <p:cNvPr id="115" name="Google Shape;294;p38"/>
            <p:cNvSpPr/>
            <p:nvPr/>
          </p:nvSpPr>
          <p:spPr>
            <a:xfrm>
              <a:off x="5537150" y="3582092"/>
              <a:ext cx="1371607" cy="925168"/>
            </a:xfrm>
            <a:custGeom>
              <a:avLst/>
              <a:gdLst/>
              <a:ahLst/>
              <a:cxnLst/>
              <a:rect l="l" t="t" r="r" b="b"/>
              <a:pathLst>
                <a:path w="19549" h="13048" extrusionOk="0">
                  <a:moveTo>
                    <a:pt x="16728" y="0"/>
                  </a:moveTo>
                  <a:cubicBezTo>
                    <a:pt x="16457" y="0"/>
                    <a:pt x="16187" y="113"/>
                    <a:pt x="15999" y="337"/>
                  </a:cubicBezTo>
                  <a:lnTo>
                    <a:pt x="11605" y="5773"/>
                  </a:lnTo>
                  <a:lnTo>
                    <a:pt x="11605" y="2344"/>
                  </a:lnTo>
                  <a:cubicBezTo>
                    <a:pt x="11605" y="1917"/>
                    <a:pt x="11261" y="1564"/>
                    <a:pt x="10824" y="1564"/>
                  </a:cubicBezTo>
                  <a:lnTo>
                    <a:pt x="6625" y="1564"/>
                  </a:lnTo>
                  <a:cubicBezTo>
                    <a:pt x="5909" y="1564"/>
                    <a:pt x="5296" y="2056"/>
                    <a:pt x="5138" y="2753"/>
                  </a:cubicBezTo>
                  <a:lnTo>
                    <a:pt x="4609" y="5122"/>
                  </a:lnTo>
                  <a:cubicBezTo>
                    <a:pt x="4516" y="5512"/>
                    <a:pt x="4191" y="5810"/>
                    <a:pt x="3791" y="5856"/>
                  </a:cubicBezTo>
                  <a:lnTo>
                    <a:pt x="1394" y="6200"/>
                  </a:lnTo>
                  <a:cubicBezTo>
                    <a:pt x="818" y="6274"/>
                    <a:pt x="391" y="6776"/>
                    <a:pt x="381" y="7361"/>
                  </a:cubicBezTo>
                  <a:lnTo>
                    <a:pt x="381" y="9554"/>
                  </a:lnTo>
                  <a:lnTo>
                    <a:pt x="354" y="9554"/>
                  </a:lnTo>
                  <a:cubicBezTo>
                    <a:pt x="158" y="9554"/>
                    <a:pt x="0" y="9712"/>
                    <a:pt x="0" y="9907"/>
                  </a:cubicBezTo>
                  <a:lnTo>
                    <a:pt x="0" y="10149"/>
                  </a:lnTo>
                  <a:cubicBezTo>
                    <a:pt x="0" y="10678"/>
                    <a:pt x="437" y="11115"/>
                    <a:pt x="976" y="11115"/>
                  </a:cubicBezTo>
                  <a:lnTo>
                    <a:pt x="2249" y="11115"/>
                  </a:lnTo>
                  <a:cubicBezTo>
                    <a:pt x="2518" y="12248"/>
                    <a:pt x="3540" y="13047"/>
                    <a:pt x="4711" y="13047"/>
                  </a:cubicBezTo>
                  <a:cubicBezTo>
                    <a:pt x="5882" y="13047"/>
                    <a:pt x="6894" y="12248"/>
                    <a:pt x="7173" y="11115"/>
                  </a:cubicBezTo>
                  <a:lnTo>
                    <a:pt x="11679" y="11115"/>
                  </a:lnTo>
                  <a:cubicBezTo>
                    <a:pt x="11958" y="12248"/>
                    <a:pt x="12971" y="13047"/>
                    <a:pt x="14141" y="13047"/>
                  </a:cubicBezTo>
                  <a:cubicBezTo>
                    <a:pt x="15312" y="13047"/>
                    <a:pt x="16334" y="12248"/>
                    <a:pt x="16603" y="11115"/>
                  </a:cubicBezTo>
                  <a:lnTo>
                    <a:pt x="18582" y="11115"/>
                  </a:lnTo>
                  <a:cubicBezTo>
                    <a:pt x="19112" y="11115"/>
                    <a:pt x="19548" y="10678"/>
                    <a:pt x="19548" y="10149"/>
                  </a:cubicBezTo>
                  <a:lnTo>
                    <a:pt x="19548" y="9907"/>
                  </a:lnTo>
                  <a:cubicBezTo>
                    <a:pt x="19548" y="9708"/>
                    <a:pt x="19390" y="9554"/>
                    <a:pt x="19202" y="9554"/>
                  </a:cubicBezTo>
                  <a:cubicBezTo>
                    <a:pt x="19197" y="9554"/>
                    <a:pt x="19192" y="9554"/>
                    <a:pt x="19186" y="9554"/>
                  </a:cubicBezTo>
                  <a:lnTo>
                    <a:pt x="19037" y="9554"/>
                  </a:lnTo>
                  <a:lnTo>
                    <a:pt x="19037" y="6469"/>
                  </a:lnTo>
                  <a:cubicBezTo>
                    <a:pt x="19037" y="6079"/>
                    <a:pt x="18722" y="5773"/>
                    <a:pt x="18331" y="5773"/>
                  </a:cubicBezTo>
                  <a:lnTo>
                    <a:pt x="17365" y="4546"/>
                  </a:lnTo>
                  <a:cubicBezTo>
                    <a:pt x="17365" y="4518"/>
                    <a:pt x="17356" y="4500"/>
                    <a:pt x="17337" y="4490"/>
                  </a:cubicBezTo>
                  <a:lnTo>
                    <a:pt x="17328" y="4490"/>
                  </a:lnTo>
                  <a:lnTo>
                    <a:pt x="16956" y="3868"/>
                  </a:lnTo>
                  <a:lnTo>
                    <a:pt x="16956" y="2186"/>
                  </a:lnTo>
                  <a:lnTo>
                    <a:pt x="17486" y="1536"/>
                  </a:lnTo>
                  <a:cubicBezTo>
                    <a:pt x="17793" y="1118"/>
                    <a:pt x="17727" y="533"/>
                    <a:pt x="17328" y="207"/>
                  </a:cubicBezTo>
                  <a:cubicBezTo>
                    <a:pt x="17153" y="69"/>
                    <a:pt x="16940" y="0"/>
                    <a:pt x="1672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295;p38"/>
            <p:cNvGrpSpPr/>
            <p:nvPr/>
          </p:nvGrpSpPr>
          <p:grpSpPr>
            <a:xfrm>
              <a:off x="5537283" y="3581276"/>
              <a:ext cx="1370975" cy="926799"/>
              <a:chOff x="5167533" y="702298"/>
              <a:chExt cx="1370975" cy="926799"/>
            </a:xfrm>
          </p:grpSpPr>
          <p:sp>
            <p:nvSpPr>
              <p:cNvPr id="117" name="Google Shape;296;p38"/>
              <p:cNvSpPr/>
              <p:nvPr/>
            </p:nvSpPr>
            <p:spPr>
              <a:xfrm>
                <a:off x="6335037" y="770296"/>
                <a:ext cx="22242" cy="20690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8" extrusionOk="0">
                    <a:moveTo>
                      <a:pt x="0" y="0"/>
                    </a:moveTo>
                    <a:lnTo>
                      <a:pt x="0" y="2918"/>
                    </a:lnTo>
                    <a:lnTo>
                      <a:pt x="316" y="2918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97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98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299;p38"/>
              <p:cNvSpPr/>
              <p:nvPr/>
            </p:nvSpPr>
            <p:spPr>
              <a:xfrm>
                <a:off x="5194265" y="814398"/>
                <a:ext cx="1308390" cy="676646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9543" extrusionOk="0">
                    <a:moveTo>
                      <a:pt x="6235" y="1"/>
                    </a:moveTo>
                    <a:cubicBezTo>
                      <a:pt x="5528" y="1"/>
                      <a:pt x="4906" y="493"/>
                      <a:pt x="4757" y="1181"/>
                    </a:cubicBezTo>
                    <a:lnTo>
                      <a:pt x="4228" y="3550"/>
                    </a:lnTo>
                    <a:cubicBezTo>
                      <a:pt x="4135" y="3949"/>
                      <a:pt x="3810" y="424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10" y="5204"/>
                      <a:pt x="0" y="5789"/>
                    </a:cubicBezTo>
                    <a:lnTo>
                      <a:pt x="0" y="8836"/>
                    </a:lnTo>
                    <a:cubicBezTo>
                      <a:pt x="0" y="9226"/>
                      <a:pt x="316" y="9542"/>
                      <a:pt x="707" y="9542"/>
                    </a:cubicBezTo>
                    <a:lnTo>
                      <a:pt x="17950" y="9542"/>
                    </a:lnTo>
                    <a:cubicBezTo>
                      <a:pt x="18331" y="9542"/>
                      <a:pt x="18647" y="9226"/>
                      <a:pt x="18647" y="8836"/>
                    </a:cubicBezTo>
                    <a:lnTo>
                      <a:pt x="18647" y="4906"/>
                    </a:lnTo>
                    <a:cubicBezTo>
                      <a:pt x="18647" y="4516"/>
                      <a:pt x="18341" y="4200"/>
                      <a:pt x="17950" y="4200"/>
                    </a:cubicBezTo>
                    <a:lnTo>
                      <a:pt x="11224" y="4200"/>
                    </a:lnTo>
                    <a:lnTo>
                      <a:pt x="11224" y="781"/>
                    </a:lnTo>
                    <a:cubicBezTo>
                      <a:pt x="11224" y="344"/>
                      <a:pt x="10871" y="1"/>
                      <a:pt x="10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00;p38"/>
              <p:cNvSpPr/>
              <p:nvPr/>
            </p:nvSpPr>
            <p:spPr>
              <a:xfrm>
                <a:off x="5565144" y="882255"/>
                <a:ext cx="324712" cy="230654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41" y="0"/>
                    </a:moveTo>
                    <a:cubicBezTo>
                      <a:pt x="956" y="0"/>
                      <a:pt x="548" y="351"/>
                      <a:pt x="456" y="828"/>
                    </a:cubicBezTo>
                    <a:lnTo>
                      <a:pt x="1" y="3243"/>
                    </a:lnTo>
                    <a:lnTo>
                      <a:pt x="4628" y="3252"/>
                    </a:lnTo>
                    <a:lnTo>
                      <a:pt x="4628" y="1"/>
                    </a:lnTo>
                    <a:lnTo>
                      <a:pt x="1460" y="1"/>
                    </a:lnTo>
                    <a:cubicBezTo>
                      <a:pt x="1453" y="1"/>
                      <a:pt x="1447" y="0"/>
                      <a:pt x="1441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01;p38"/>
              <p:cNvSpPr/>
              <p:nvPr/>
            </p:nvSpPr>
            <p:spPr>
              <a:xfrm>
                <a:off x="5305753" y="1269750"/>
                <a:ext cx="382035" cy="359347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068" extrusionOk="0">
                    <a:moveTo>
                      <a:pt x="2712" y="0"/>
                    </a:moveTo>
                    <a:cubicBezTo>
                      <a:pt x="1501" y="0"/>
                      <a:pt x="432" y="884"/>
                      <a:pt x="223" y="2126"/>
                    </a:cubicBezTo>
                    <a:cubicBezTo>
                      <a:pt x="0" y="3501"/>
                      <a:pt x="939" y="4802"/>
                      <a:pt x="2323" y="5034"/>
                    </a:cubicBezTo>
                    <a:cubicBezTo>
                      <a:pt x="2459" y="5056"/>
                      <a:pt x="2594" y="5067"/>
                      <a:pt x="2728" y="5067"/>
                    </a:cubicBezTo>
                    <a:cubicBezTo>
                      <a:pt x="3945" y="5067"/>
                      <a:pt x="5021" y="4182"/>
                      <a:pt x="5222" y="2935"/>
                    </a:cubicBezTo>
                    <a:cubicBezTo>
                      <a:pt x="5445" y="1559"/>
                      <a:pt x="4516" y="259"/>
                      <a:pt x="3131" y="36"/>
                    </a:cubicBezTo>
                    <a:cubicBezTo>
                      <a:pt x="2990" y="12"/>
                      <a:pt x="2850" y="0"/>
                      <a:pt x="2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02;p38"/>
              <p:cNvSpPr/>
              <p:nvPr/>
            </p:nvSpPr>
            <p:spPr>
              <a:xfrm>
                <a:off x="5376758" y="1357885"/>
                <a:ext cx="21132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81" extrusionOk="0">
                    <a:moveTo>
                      <a:pt x="1720" y="1"/>
                    </a:moveTo>
                    <a:cubicBezTo>
                      <a:pt x="568" y="1"/>
                      <a:pt x="1" y="1385"/>
                      <a:pt x="809" y="2203"/>
                    </a:cubicBezTo>
                    <a:cubicBezTo>
                      <a:pt x="1070" y="2463"/>
                      <a:pt x="1392" y="2580"/>
                      <a:pt x="1708" y="2580"/>
                    </a:cubicBezTo>
                    <a:cubicBezTo>
                      <a:pt x="2372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03;p38"/>
              <p:cNvSpPr/>
              <p:nvPr/>
            </p:nvSpPr>
            <p:spPr>
              <a:xfrm>
                <a:off x="5460883" y="1421771"/>
                <a:ext cx="63918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82" extrusionOk="0">
                    <a:moveTo>
                      <a:pt x="521" y="1"/>
                    </a:moveTo>
                    <a:cubicBezTo>
                      <a:pt x="168" y="1"/>
                      <a:pt x="0" y="419"/>
                      <a:pt x="242" y="670"/>
                    </a:cubicBezTo>
                    <a:cubicBezTo>
                      <a:pt x="322" y="747"/>
                      <a:pt x="419" y="781"/>
                      <a:pt x="515" y="781"/>
                    </a:cubicBezTo>
                    <a:cubicBezTo>
                      <a:pt x="717" y="781"/>
                      <a:pt x="911" y="625"/>
                      <a:pt x="911" y="391"/>
                    </a:cubicBezTo>
                    <a:cubicBezTo>
                      <a:pt x="911" y="177"/>
                      <a:pt x="734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04;p38"/>
              <p:cNvSpPr/>
              <p:nvPr/>
            </p:nvSpPr>
            <p:spPr>
              <a:xfrm>
                <a:off x="5964088" y="1269963"/>
                <a:ext cx="390595" cy="358921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062" extrusionOk="0">
                    <a:moveTo>
                      <a:pt x="2784" y="0"/>
                    </a:moveTo>
                    <a:cubicBezTo>
                      <a:pt x="2136" y="0"/>
                      <a:pt x="1487" y="246"/>
                      <a:pt x="995" y="739"/>
                    </a:cubicBezTo>
                    <a:cubicBezTo>
                      <a:pt x="1" y="1724"/>
                      <a:pt x="1" y="3331"/>
                      <a:pt x="995" y="4316"/>
                    </a:cubicBezTo>
                    <a:cubicBezTo>
                      <a:pt x="1487" y="4813"/>
                      <a:pt x="2136" y="5061"/>
                      <a:pt x="2784" y="5061"/>
                    </a:cubicBezTo>
                    <a:cubicBezTo>
                      <a:pt x="3432" y="5061"/>
                      <a:pt x="4080" y="4813"/>
                      <a:pt x="4572" y="4316"/>
                    </a:cubicBezTo>
                    <a:cubicBezTo>
                      <a:pt x="5566" y="3331"/>
                      <a:pt x="5566" y="1724"/>
                      <a:pt x="4572" y="739"/>
                    </a:cubicBezTo>
                    <a:cubicBezTo>
                      <a:pt x="4080" y="246"/>
                      <a:pt x="3432" y="0"/>
                      <a:pt x="2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05;p38"/>
              <p:cNvSpPr/>
              <p:nvPr/>
            </p:nvSpPr>
            <p:spPr>
              <a:xfrm>
                <a:off x="6038460" y="1357885"/>
                <a:ext cx="21125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581" extrusionOk="0">
                    <a:moveTo>
                      <a:pt x="1728" y="1"/>
                    </a:moveTo>
                    <a:cubicBezTo>
                      <a:pt x="576" y="1"/>
                      <a:pt x="0" y="1385"/>
                      <a:pt x="808" y="2203"/>
                    </a:cubicBezTo>
                    <a:cubicBezTo>
                      <a:pt x="1072" y="2463"/>
                      <a:pt x="1395" y="2580"/>
                      <a:pt x="1711" y="2580"/>
                    </a:cubicBezTo>
                    <a:cubicBezTo>
                      <a:pt x="2375" y="2580"/>
                      <a:pt x="3010" y="2066"/>
                      <a:pt x="3010" y="1292"/>
                    </a:cubicBezTo>
                    <a:cubicBezTo>
                      <a:pt x="3010" y="577"/>
                      <a:pt x="2434" y="1"/>
                      <a:pt x="1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06;p38"/>
              <p:cNvSpPr/>
              <p:nvPr/>
            </p:nvSpPr>
            <p:spPr>
              <a:xfrm>
                <a:off x="6122515" y="1421771"/>
                <a:ext cx="64620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2" extrusionOk="0">
                    <a:moveTo>
                      <a:pt x="530" y="1"/>
                    </a:moveTo>
                    <a:cubicBezTo>
                      <a:pt x="177" y="1"/>
                      <a:pt x="1" y="419"/>
                      <a:pt x="251" y="670"/>
                    </a:cubicBezTo>
                    <a:cubicBezTo>
                      <a:pt x="329" y="747"/>
                      <a:pt x="425" y="781"/>
                      <a:pt x="520" y="781"/>
                    </a:cubicBezTo>
                    <a:cubicBezTo>
                      <a:pt x="723" y="781"/>
                      <a:pt x="920" y="625"/>
                      <a:pt x="920" y="391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07;p38"/>
              <p:cNvSpPr/>
              <p:nvPr/>
            </p:nvSpPr>
            <p:spPr>
              <a:xfrm>
                <a:off x="5211876" y="1208985"/>
                <a:ext cx="39782" cy="10089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88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4"/>
                    </a:lnTo>
                    <a:cubicBezTo>
                      <a:pt x="0" y="1292"/>
                      <a:pt x="130" y="1422"/>
                      <a:pt x="288" y="1422"/>
                    </a:cubicBezTo>
                    <a:cubicBezTo>
                      <a:pt x="446" y="1422"/>
                      <a:pt x="567" y="1292"/>
                      <a:pt x="567" y="1144"/>
                    </a:cubicBezTo>
                    <a:lnTo>
                      <a:pt x="567" y="289"/>
                    </a:lnTo>
                    <a:cubicBezTo>
                      <a:pt x="567" y="131"/>
                      <a:pt x="446" y="1"/>
                      <a:pt x="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08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09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10;p38"/>
              <p:cNvSpPr/>
              <p:nvPr/>
            </p:nvSpPr>
            <p:spPr>
              <a:xfrm>
                <a:off x="6434738" y="1205723"/>
                <a:ext cx="68549" cy="1133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11;p38"/>
              <p:cNvSpPr/>
              <p:nvPr/>
            </p:nvSpPr>
            <p:spPr>
              <a:xfrm>
                <a:off x="6434738" y="1205723"/>
                <a:ext cx="68549" cy="3297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65" extrusionOk="0">
                    <a:moveTo>
                      <a:pt x="1" y="0"/>
                    </a:moveTo>
                    <a:lnTo>
                      <a:pt x="1" y="465"/>
                    </a:lnTo>
                    <a:lnTo>
                      <a:pt x="976" y="465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12;p38"/>
              <p:cNvSpPr/>
              <p:nvPr/>
            </p:nvSpPr>
            <p:spPr>
              <a:xfrm>
                <a:off x="5810923" y="1139852"/>
                <a:ext cx="79634" cy="3828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40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13;p38"/>
              <p:cNvSpPr/>
              <p:nvPr/>
            </p:nvSpPr>
            <p:spPr>
              <a:xfrm>
                <a:off x="6319742" y="750442"/>
                <a:ext cx="46658" cy="3921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53" extrusionOk="0">
                    <a:moveTo>
                      <a:pt x="364" y="1"/>
                    </a:moveTo>
                    <a:cubicBezTo>
                      <a:pt x="135" y="1"/>
                      <a:pt x="0" y="285"/>
                      <a:pt x="163" y="457"/>
                    </a:cubicBezTo>
                    <a:cubicBezTo>
                      <a:pt x="222" y="523"/>
                      <a:pt x="299" y="552"/>
                      <a:pt x="374" y="552"/>
                    </a:cubicBezTo>
                    <a:cubicBezTo>
                      <a:pt x="511" y="552"/>
                      <a:pt x="643" y="455"/>
                      <a:pt x="655" y="299"/>
                    </a:cubicBezTo>
                    <a:cubicBezTo>
                      <a:pt x="664" y="141"/>
                      <a:pt x="544" y="11"/>
                      <a:pt x="386" y="1"/>
                    </a:cubicBezTo>
                    <a:cubicBezTo>
                      <a:pt x="378" y="1"/>
                      <a:pt x="371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14;p38"/>
              <p:cNvSpPr/>
              <p:nvPr/>
            </p:nvSpPr>
            <p:spPr>
              <a:xfrm>
                <a:off x="6289432" y="965922"/>
                <a:ext cx="96544" cy="85724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209" extrusionOk="0">
                    <a:moveTo>
                      <a:pt x="808" y="1"/>
                    </a:moveTo>
                    <a:cubicBezTo>
                      <a:pt x="0" y="1"/>
                      <a:pt x="0" y="1208"/>
                      <a:pt x="808" y="1208"/>
                    </a:cubicBezTo>
                    <a:cubicBezTo>
                      <a:pt x="1059" y="1208"/>
                      <a:pt x="1273" y="1069"/>
                      <a:pt x="1375" y="846"/>
                    </a:cubicBezTo>
                    <a:cubicBezTo>
                      <a:pt x="1375" y="818"/>
                      <a:pt x="1366" y="800"/>
                      <a:pt x="1347" y="790"/>
                    </a:cubicBezTo>
                    <a:cubicBezTo>
                      <a:pt x="1342" y="788"/>
                      <a:pt x="1337" y="787"/>
                      <a:pt x="1331" y="787"/>
                    </a:cubicBezTo>
                    <a:cubicBezTo>
                      <a:pt x="1315" y="787"/>
                      <a:pt x="1298" y="795"/>
                      <a:pt x="1292" y="809"/>
                    </a:cubicBezTo>
                    <a:cubicBezTo>
                      <a:pt x="1205" y="1017"/>
                      <a:pt x="1007" y="1128"/>
                      <a:pt x="810" y="1128"/>
                    </a:cubicBezTo>
                    <a:cubicBezTo>
                      <a:pt x="646" y="1128"/>
                      <a:pt x="482" y="1052"/>
                      <a:pt x="381" y="892"/>
                    </a:cubicBezTo>
                    <a:cubicBezTo>
                      <a:pt x="149" y="549"/>
                      <a:pt x="400" y="84"/>
                      <a:pt x="808" y="84"/>
                    </a:cubicBezTo>
                    <a:cubicBezTo>
                      <a:pt x="864" y="84"/>
                      <a:pt x="864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15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16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8" name="Google Shape;317;p38"/>
          <p:cNvGrpSpPr/>
          <p:nvPr/>
        </p:nvGrpSpPr>
        <p:grpSpPr>
          <a:xfrm>
            <a:off x="7211568" y="722376"/>
            <a:ext cx="1188772" cy="704776"/>
            <a:chOff x="7150608" y="822960"/>
            <a:chExt cx="1188772" cy="704776"/>
          </a:xfrm>
        </p:grpSpPr>
        <p:grpSp>
          <p:nvGrpSpPr>
            <p:cNvPr id="139" name="Google Shape;318;p38"/>
            <p:cNvGrpSpPr/>
            <p:nvPr/>
          </p:nvGrpSpPr>
          <p:grpSpPr>
            <a:xfrm>
              <a:off x="7150608" y="822960"/>
              <a:ext cx="1188772" cy="704776"/>
              <a:chOff x="6200532" y="2577974"/>
              <a:chExt cx="1371607" cy="810460"/>
            </a:xfrm>
          </p:grpSpPr>
          <p:sp>
            <p:nvSpPr>
              <p:cNvPr id="143" name="Google Shape;319;p38"/>
              <p:cNvSpPr/>
              <p:nvPr/>
            </p:nvSpPr>
            <p:spPr>
              <a:xfrm>
                <a:off x="6201122" y="2578185"/>
                <a:ext cx="1370975" cy="81003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1485" extrusionOk="0">
                    <a:moveTo>
                      <a:pt x="6532" y="1"/>
                    </a:moveTo>
                    <a:cubicBezTo>
                      <a:pt x="5872" y="1"/>
                      <a:pt x="5296" y="456"/>
                      <a:pt x="5157" y="1097"/>
                    </a:cubicBezTo>
                    <a:lnTo>
                      <a:pt x="4599" y="3559"/>
                    </a:lnTo>
                    <a:cubicBezTo>
                      <a:pt x="4516" y="3949"/>
                      <a:pt x="4191" y="4247"/>
                      <a:pt x="3800" y="4293"/>
                    </a:cubicBezTo>
                    <a:lnTo>
                      <a:pt x="1403" y="4637"/>
                    </a:lnTo>
                    <a:cubicBezTo>
                      <a:pt x="818" y="4711"/>
                      <a:pt x="391" y="5213"/>
                      <a:pt x="381" y="5798"/>
                    </a:cubicBezTo>
                    <a:lnTo>
                      <a:pt x="381" y="7991"/>
                    </a:lnTo>
                    <a:lnTo>
                      <a:pt x="353" y="7991"/>
                    </a:lnTo>
                    <a:cubicBezTo>
                      <a:pt x="158" y="7991"/>
                      <a:pt x="0" y="8149"/>
                      <a:pt x="10" y="8344"/>
                    </a:cubicBezTo>
                    <a:lnTo>
                      <a:pt x="10" y="8586"/>
                    </a:lnTo>
                    <a:cubicBezTo>
                      <a:pt x="10" y="9115"/>
                      <a:pt x="437" y="9552"/>
                      <a:pt x="976" y="9552"/>
                    </a:cubicBezTo>
                    <a:lnTo>
                      <a:pt x="2230" y="9552"/>
                    </a:lnTo>
                    <a:cubicBezTo>
                      <a:pt x="2509" y="10685"/>
                      <a:pt x="3522" y="11484"/>
                      <a:pt x="4692" y="11484"/>
                    </a:cubicBezTo>
                    <a:cubicBezTo>
                      <a:pt x="5863" y="11484"/>
                      <a:pt x="6885" y="10685"/>
                      <a:pt x="7154" y="9552"/>
                    </a:cubicBezTo>
                    <a:lnTo>
                      <a:pt x="11670" y="9552"/>
                    </a:lnTo>
                    <a:cubicBezTo>
                      <a:pt x="11939" y="10685"/>
                      <a:pt x="12961" y="11484"/>
                      <a:pt x="14132" y="11484"/>
                    </a:cubicBezTo>
                    <a:cubicBezTo>
                      <a:pt x="15302" y="11484"/>
                      <a:pt x="16315" y="10685"/>
                      <a:pt x="16594" y="9552"/>
                    </a:cubicBezTo>
                    <a:lnTo>
                      <a:pt x="18564" y="9552"/>
                    </a:lnTo>
                    <a:cubicBezTo>
                      <a:pt x="19102" y="9552"/>
                      <a:pt x="19539" y="9115"/>
                      <a:pt x="19539" y="8586"/>
                    </a:cubicBezTo>
                    <a:lnTo>
                      <a:pt x="19539" y="8344"/>
                    </a:lnTo>
                    <a:cubicBezTo>
                      <a:pt x="19539" y="8154"/>
                      <a:pt x="19389" y="7991"/>
                      <a:pt x="19193" y="7991"/>
                    </a:cubicBezTo>
                    <a:cubicBezTo>
                      <a:pt x="19188" y="7991"/>
                      <a:pt x="19182" y="7991"/>
                      <a:pt x="19177" y="7991"/>
                    </a:cubicBezTo>
                    <a:lnTo>
                      <a:pt x="19028" y="7991"/>
                    </a:lnTo>
                    <a:lnTo>
                      <a:pt x="19028" y="4906"/>
                    </a:lnTo>
                    <a:lnTo>
                      <a:pt x="18238" y="939"/>
                    </a:lnTo>
                    <a:cubicBezTo>
                      <a:pt x="18136" y="391"/>
                      <a:pt x="17653" y="1"/>
                      <a:pt x="170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4" name="Google Shape;320;p38"/>
              <p:cNvGrpSpPr/>
              <p:nvPr/>
            </p:nvGrpSpPr>
            <p:grpSpPr>
              <a:xfrm>
                <a:off x="6200532" y="2577974"/>
                <a:ext cx="1371607" cy="810460"/>
                <a:chOff x="6200532" y="1906498"/>
                <a:chExt cx="1371607" cy="810460"/>
              </a:xfrm>
            </p:grpSpPr>
            <p:sp>
              <p:nvSpPr>
                <p:cNvPr id="145" name="Google Shape;321;p38"/>
                <p:cNvSpPr/>
                <p:nvPr/>
              </p:nvSpPr>
              <p:spPr>
                <a:xfrm>
                  <a:off x="6227896" y="1906498"/>
                  <a:ext cx="1308390" cy="67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8" h="9543" extrusionOk="0">
                      <a:moveTo>
                        <a:pt x="6142" y="1"/>
                      </a:moveTo>
                      <a:cubicBezTo>
                        <a:pt x="5482" y="1"/>
                        <a:pt x="4915" y="456"/>
                        <a:pt x="4767" y="1097"/>
                      </a:cubicBezTo>
                      <a:lnTo>
                        <a:pt x="4218" y="3550"/>
                      </a:lnTo>
                      <a:cubicBezTo>
                        <a:pt x="4125" y="3949"/>
                        <a:pt x="3810" y="4237"/>
                        <a:pt x="3410" y="4293"/>
                      </a:cubicBezTo>
                      <a:lnTo>
                        <a:pt x="1013" y="4628"/>
                      </a:lnTo>
                      <a:cubicBezTo>
                        <a:pt x="437" y="4711"/>
                        <a:pt x="0" y="5204"/>
                        <a:pt x="0" y="5789"/>
                      </a:cubicBezTo>
                      <a:lnTo>
                        <a:pt x="0" y="8836"/>
                      </a:lnTo>
                      <a:cubicBezTo>
                        <a:pt x="0" y="9226"/>
                        <a:pt x="316" y="9542"/>
                        <a:pt x="706" y="9542"/>
                      </a:cubicBezTo>
                      <a:lnTo>
                        <a:pt x="17941" y="9542"/>
                      </a:lnTo>
                      <a:cubicBezTo>
                        <a:pt x="18331" y="9542"/>
                        <a:pt x="18647" y="9226"/>
                        <a:pt x="18647" y="8836"/>
                      </a:cubicBezTo>
                      <a:lnTo>
                        <a:pt x="18647" y="4906"/>
                      </a:lnTo>
                      <a:lnTo>
                        <a:pt x="17857" y="939"/>
                      </a:lnTo>
                      <a:cubicBezTo>
                        <a:pt x="17755" y="391"/>
                        <a:pt x="17272" y="1"/>
                        <a:pt x="167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22;p38"/>
                <p:cNvSpPr/>
                <p:nvPr/>
              </p:nvSpPr>
              <p:spPr>
                <a:xfrm>
                  <a:off x="6598775" y="1973360"/>
                  <a:ext cx="324712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8" h="3253" extrusionOk="0">
                      <a:moveTo>
                        <a:pt x="1441" y="0"/>
                      </a:moveTo>
                      <a:cubicBezTo>
                        <a:pt x="958" y="0"/>
                        <a:pt x="549" y="344"/>
                        <a:pt x="456" y="818"/>
                      </a:cubicBezTo>
                      <a:lnTo>
                        <a:pt x="1" y="3252"/>
                      </a:lnTo>
                      <a:lnTo>
                        <a:pt x="4628" y="3252"/>
                      </a:lnTo>
                      <a:lnTo>
                        <a:pt x="4628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23;p38"/>
                <p:cNvSpPr/>
                <p:nvPr/>
              </p:nvSpPr>
              <p:spPr>
                <a:xfrm>
                  <a:off x="6353066" y="2359300"/>
                  <a:ext cx="355303" cy="35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4" h="5065" extrusionOk="0">
                      <a:moveTo>
                        <a:pt x="2537" y="1"/>
                      </a:moveTo>
                      <a:cubicBezTo>
                        <a:pt x="1134" y="1"/>
                        <a:pt x="0" y="1134"/>
                        <a:pt x="0" y="2537"/>
                      </a:cubicBezTo>
                      <a:cubicBezTo>
                        <a:pt x="0" y="3931"/>
                        <a:pt x="1134" y="5064"/>
                        <a:pt x="2537" y="5064"/>
                      </a:cubicBezTo>
                      <a:cubicBezTo>
                        <a:pt x="3930" y="5064"/>
                        <a:pt x="5064" y="3931"/>
                        <a:pt x="5064" y="2537"/>
                      </a:cubicBezTo>
                      <a:cubicBezTo>
                        <a:pt x="5064" y="1134"/>
                        <a:pt x="3930" y="1"/>
                        <a:pt x="2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24;p38"/>
                <p:cNvSpPr/>
                <p:nvPr/>
              </p:nvSpPr>
              <p:spPr>
                <a:xfrm>
                  <a:off x="6409757" y="2447110"/>
                  <a:ext cx="21125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581" extrusionOk="0">
                      <a:moveTo>
                        <a:pt x="1729" y="1"/>
                      </a:moveTo>
                      <a:cubicBezTo>
                        <a:pt x="576" y="1"/>
                        <a:pt x="0" y="1385"/>
                        <a:pt x="818" y="2203"/>
                      </a:cubicBezTo>
                      <a:cubicBezTo>
                        <a:pt x="1079" y="2463"/>
                        <a:pt x="1400" y="2580"/>
                        <a:pt x="1715" y="2580"/>
                      </a:cubicBezTo>
                      <a:cubicBezTo>
                        <a:pt x="2376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25;p38"/>
                <p:cNvSpPr/>
                <p:nvPr/>
              </p:nvSpPr>
              <p:spPr>
                <a:xfrm>
                  <a:off x="6493812" y="2510658"/>
                  <a:ext cx="64620" cy="5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782" extrusionOk="0">
                      <a:moveTo>
                        <a:pt x="531" y="1"/>
                      </a:moveTo>
                      <a:cubicBezTo>
                        <a:pt x="177" y="1"/>
                        <a:pt x="1" y="419"/>
                        <a:pt x="252" y="670"/>
                      </a:cubicBezTo>
                      <a:cubicBezTo>
                        <a:pt x="329" y="747"/>
                        <a:pt x="425" y="781"/>
                        <a:pt x="520" y="781"/>
                      </a:cubicBezTo>
                      <a:cubicBezTo>
                        <a:pt x="723" y="781"/>
                        <a:pt x="921" y="625"/>
                        <a:pt x="921" y="391"/>
                      </a:cubicBezTo>
                      <a:cubicBezTo>
                        <a:pt x="921" y="177"/>
                        <a:pt x="744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26;p38"/>
                <p:cNvSpPr/>
                <p:nvPr/>
              </p:nvSpPr>
              <p:spPr>
                <a:xfrm>
                  <a:off x="6955340" y="2359300"/>
                  <a:ext cx="415362" cy="35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0" h="5071" extrusionOk="0">
                      <a:moveTo>
                        <a:pt x="3383" y="1"/>
                      </a:moveTo>
                      <a:cubicBezTo>
                        <a:pt x="1125" y="1"/>
                        <a:pt x="1" y="2732"/>
                        <a:pt x="1590" y="4321"/>
                      </a:cubicBezTo>
                      <a:cubicBezTo>
                        <a:pt x="2108" y="4839"/>
                        <a:pt x="2745" y="5071"/>
                        <a:pt x="3369" y="5071"/>
                      </a:cubicBezTo>
                      <a:cubicBezTo>
                        <a:pt x="4672" y="5071"/>
                        <a:pt x="5919" y="4063"/>
                        <a:pt x="5919" y="2537"/>
                      </a:cubicBezTo>
                      <a:cubicBezTo>
                        <a:pt x="5919" y="1134"/>
                        <a:pt x="4786" y="1"/>
                        <a:pt x="33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27;p38"/>
                <p:cNvSpPr/>
                <p:nvPr/>
              </p:nvSpPr>
              <p:spPr>
                <a:xfrm>
                  <a:off x="7072021" y="2447110"/>
                  <a:ext cx="21132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2581" extrusionOk="0">
                      <a:moveTo>
                        <a:pt x="1720" y="1"/>
                      </a:moveTo>
                      <a:cubicBezTo>
                        <a:pt x="577" y="1"/>
                        <a:pt x="1" y="1385"/>
                        <a:pt x="809" y="2203"/>
                      </a:cubicBezTo>
                      <a:cubicBezTo>
                        <a:pt x="1070" y="2463"/>
                        <a:pt x="1392" y="2580"/>
                        <a:pt x="1708" y="2580"/>
                      </a:cubicBezTo>
                      <a:cubicBezTo>
                        <a:pt x="2372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28;p38"/>
                <p:cNvSpPr/>
                <p:nvPr/>
              </p:nvSpPr>
              <p:spPr>
                <a:xfrm>
                  <a:off x="7156146" y="2510658"/>
                  <a:ext cx="63918" cy="54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779" extrusionOk="0">
                      <a:moveTo>
                        <a:pt x="521" y="1"/>
                      </a:moveTo>
                      <a:cubicBezTo>
                        <a:pt x="177" y="1"/>
                        <a:pt x="0" y="419"/>
                        <a:pt x="242" y="660"/>
                      </a:cubicBezTo>
                      <a:cubicBezTo>
                        <a:pt x="324" y="742"/>
                        <a:pt x="423" y="779"/>
                        <a:pt x="520" y="779"/>
                      </a:cubicBezTo>
                      <a:cubicBezTo>
                        <a:pt x="721" y="779"/>
                        <a:pt x="911" y="623"/>
                        <a:pt x="911" y="391"/>
                      </a:cubicBezTo>
                      <a:cubicBezTo>
                        <a:pt x="911" y="177"/>
                        <a:pt x="734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29;p38"/>
                <p:cNvSpPr/>
                <p:nvPr/>
              </p:nvSpPr>
              <p:spPr>
                <a:xfrm>
                  <a:off x="6245506" y="2298997"/>
                  <a:ext cx="39782" cy="100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423" extrusionOk="0">
                      <a:moveTo>
                        <a:pt x="279" y="1"/>
                      </a:moveTo>
                      <a:cubicBezTo>
                        <a:pt x="130" y="1"/>
                        <a:pt x="0" y="131"/>
                        <a:pt x="0" y="289"/>
                      </a:cubicBezTo>
                      <a:lnTo>
                        <a:pt x="0" y="1144"/>
                      </a:lnTo>
                      <a:cubicBezTo>
                        <a:pt x="0" y="1292"/>
                        <a:pt x="130" y="1422"/>
                        <a:pt x="279" y="1422"/>
                      </a:cubicBezTo>
                      <a:cubicBezTo>
                        <a:pt x="437" y="1422"/>
                        <a:pt x="567" y="1292"/>
                        <a:pt x="567" y="1144"/>
                      </a:cubicBezTo>
                      <a:lnTo>
                        <a:pt x="567" y="289"/>
                      </a:lnTo>
                      <a:cubicBezTo>
                        <a:pt x="567" y="131"/>
                        <a:pt x="43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30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31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32;p38"/>
                <p:cNvSpPr/>
                <p:nvPr/>
              </p:nvSpPr>
              <p:spPr>
                <a:xfrm>
                  <a:off x="7467737" y="2295753"/>
                  <a:ext cx="68549" cy="11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99" extrusionOk="0">
                      <a:moveTo>
                        <a:pt x="1" y="0"/>
                      </a:moveTo>
                      <a:lnTo>
                        <a:pt x="1" y="1598"/>
                      </a:lnTo>
                      <a:lnTo>
                        <a:pt x="976" y="1598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33;p38"/>
                <p:cNvSpPr/>
                <p:nvPr/>
              </p:nvSpPr>
              <p:spPr>
                <a:xfrm>
                  <a:off x="7467737" y="2295753"/>
                  <a:ext cx="68549" cy="32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465" extrusionOk="0">
                      <a:moveTo>
                        <a:pt x="1" y="0"/>
                      </a:moveTo>
                      <a:lnTo>
                        <a:pt x="1" y="465"/>
                      </a:lnTo>
                      <a:lnTo>
                        <a:pt x="976" y="465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34;p38"/>
                <p:cNvSpPr/>
                <p:nvPr/>
              </p:nvSpPr>
              <p:spPr>
                <a:xfrm>
                  <a:off x="6844554" y="2230231"/>
                  <a:ext cx="79564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34" y="539"/>
                      </a:lnTo>
                      <a:lnTo>
                        <a:pt x="113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35;p38"/>
                <p:cNvSpPr/>
                <p:nvPr/>
              </p:nvSpPr>
              <p:spPr>
                <a:xfrm>
                  <a:off x="7177685" y="2230231"/>
                  <a:ext cx="78933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24" y="539"/>
                      </a:lnTo>
                      <a:lnTo>
                        <a:pt x="112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36;p38"/>
                <p:cNvSpPr/>
                <p:nvPr/>
              </p:nvSpPr>
              <p:spPr>
                <a:xfrm>
                  <a:off x="6968391" y="1973995"/>
                  <a:ext cx="288228" cy="22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8" h="3244" extrusionOk="0">
                      <a:moveTo>
                        <a:pt x="1" y="1"/>
                      </a:moveTo>
                      <a:lnTo>
                        <a:pt x="1" y="3243"/>
                      </a:lnTo>
                      <a:lnTo>
                        <a:pt x="4107" y="3243"/>
                      </a:lnTo>
                      <a:lnTo>
                        <a:pt x="4107" y="1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37;p38"/>
                <p:cNvSpPr/>
                <p:nvPr/>
              </p:nvSpPr>
              <p:spPr>
                <a:xfrm>
                  <a:off x="7304118" y="1973360"/>
                  <a:ext cx="163689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3253" extrusionOk="0">
                      <a:moveTo>
                        <a:pt x="1" y="0"/>
                      </a:moveTo>
                      <a:lnTo>
                        <a:pt x="1" y="3252"/>
                      </a:lnTo>
                      <a:lnTo>
                        <a:pt x="2333" y="3252"/>
                      </a:lnTo>
                      <a:lnTo>
                        <a:pt x="1794" y="400"/>
                      </a:lnTo>
                      <a:cubicBezTo>
                        <a:pt x="1747" y="168"/>
                        <a:pt x="1552" y="0"/>
                        <a:pt x="1311" y="0"/>
                      </a:cubicBez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38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39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0" name="Google Shape;340;p38"/>
            <p:cNvGrpSpPr/>
            <p:nvPr/>
          </p:nvGrpSpPr>
          <p:grpSpPr>
            <a:xfrm>
              <a:off x="7150608" y="1312638"/>
              <a:ext cx="1188772" cy="96354"/>
              <a:chOff x="6200532" y="2471005"/>
              <a:chExt cx="1371607" cy="110803"/>
            </a:xfrm>
          </p:grpSpPr>
          <p:sp>
            <p:nvSpPr>
              <p:cNvPr id="141" name="Google Shape;341;p38"/>
              <p:cNvSpPr/>
              <p:nvPr/>
            </p:nvSpPr>
            <p:spPr>
              <a:xfrm>
                <a:off x="6200532" y="2471005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42;p38"/>
              <p:cNvSpPr/>
              <p:nvPr/>
            </p:nvSpPr>
            <p:spPr>
              <a:xfrm>
                <a:off x="7419465" y="2471005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4" name="Google Shape;343;p38"/>
          <p:cNvGrpSpPr/>
          <p:nvPr/>
        </p:nvGrpSpPr>
        <p:grpSpPr>
          <a:xfrm rot="-1199926">
            <a:off x="812763" y="2403930"/>
            <a:ext cx="731581" cy="711059"/>
            <a:chOff x="913900" y="1701983"/>
            <a:chExt cx="731581" cy="711059"/>
          </a:xfrm>
        </p:grpSpPr>
        <p:sp>
          <p:nvSpPr>
            <p:cNvPr id="165" name="Google Shape;344;p38"/>
            <p:cNvSpPr/>
            <p:nvPr/>
          </p:nvSpPr>
          <p:spPr>
            <a:xfrm>
              <a:off x="913900" y="1701983"/>
              <a:ext cx="731451" cy="711059"/>
            </a:xfrm>
            <a:custGeom>
              <a:avLst/>
              <a:gdLst/>
              <a:ahLst/>
              <a:cxnLst/>
              <a:rect l="l" t="t" r="r" b="b"/>
              <a:pathLst>
                <a:path w="14086" h="13928" extrusionOk="0">
                  <a:moveTo>
                    <a:pt x="7042" y="0"/>
                  </a:moveTo>
                  <a:cubicBezTo>
                    <a:pt x="6831" y="0"/>
                    <a:pt x="6620" y="79"/>
                    <a:pt x="6458" y="237"/>
                  </a:cubicBezTo>
                  <a:lnTo>
                    <a:pt x="316" y="6388"/>
                  </a:lnTo>
                  <a:cubicBezTo>
                    <a:pt x="0" y="6704"/>
                    <a:pt x="0" y="7224"/>
                    <a:pt x="316" y="7549"/>
                  </a:cubicBezTo>
                  <a:lnTo>
                    <a:pt x="6458" y="13690"/>
                  </a:lnTo>
                  <a:cubicBezTo>
                    <a:pt x="6620" y="13848"/>
                    <a:pt x="6829" y="13927"/>
                    <a:pt x="7038" y="13927"/>
                  </a:cubicBezTo>
                  <a:cubicBezTo>
                    <a:pt x="7247" y="13927"/>
                    <a:pt x="7456" y="13848"/>
                    <a:pt x="7619" y="13690"/>
                  </a:cubicBezTo>
                  <a:lnTo>
                    <a:pt x="13769" y="7549"/>
                  </a:lnTo>
                  <a:cubicBezTo>
                    <a:pt x="14085" y="7224"/>
                    <a:pt x="14085" y="6713"/>
                    <a:pt x="13769" y="6388"/>
                  </a:cubicBezTo>
                  <a:lnTo>
                    <a:pt x="7619" y="237"/>
                  </a:lnTo>
                  <a:cubicBezTo>
                    <a:pt x="7461" y="79"/>
                    <a:pt x="7252" y="0"/>
                    <a:pt x="704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345;p38"/>
            <p:cNvGrpSpPr/>
            <p:nvPr/>
          </p:nvGrpSpPr>
          <p:grpSpPr>
            <a:xfrm>
              <a:off x="914030" y="1702060"/>
              <a:ext cx="731451" cy="710906"/>
              <a:chOff x="2121375" y="2173675"/>
              <a:chExt cx="352150" cy="348125"/>
            </a:xfrm>
          </p:grpSpPr>
          <p:sp>
            <p:nvSpPr>
              <p:cNvPr id="167" name="Google Shape;346;p38"/>
              <p:cNvSpPr/>
              <p:nvPr/>
            </p:nvSpPr>
            <p:spPr>
              <a:xfrm>
                <a:off x="2121375" y="2173675"/>
                <a:ext cx="3521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3925" extrusionOk="0">
                    <a:moveTo>
                      <a:pt x="7044" y="0"/>
                    </a:moveTo>
                    <a:cubicBezTo>
                      <a:pt x="6834" y="0"/>
                      <a:pt x="6625" y="81"/>
                      <a:pt x="6467" y="244"/>
                    </a:cubicBezTo>
                    <a:lnTo>
                      <a:pt x="326" y="6385"/>
                    </a:lnTo>
                    <a:cubicBezTo>
                      <a:pt x="0" y="6701"/>
                      <a:pt x="0" y="7221"/>
                      <a:pt x="326" y="7547"/>
                    </a:cubicBezTo>
                    <a:lnTo>
                      <a:pt x="6467" y="13688"/>
                    </a:lnTo>
                    <a:cubicBezTo>
                      <a:pt x="6625" y="13846"/>
                      <a:pt x="6834" y="13925"/>
                      <a:pt x="7044" y="13925"/>
                    </a:cubicBezTo>
                    <a:cubicBezTo>
                      <a:pt x="7254" y="13925"/>
                      <a:pt x="7466" y="13846"/>
                      <a:pt x="7628" y="13688"/>
                    </a:cubicBezTo>
                    <a:lnTo>
                      <a:pt x="13769" y="7547"/>
                    </a:lnTo>
                    <a:cubicBezTo>
                      <a:pt x="14085" y="7221"/>
                      <a:pt x="14085" y="6701"/>
                      <a:pt x="13769" y="6385"/>
                    </a:cubicBezTo>
                    <a:lnTo>
                      <a:pt x="7628" y="244"/>
                    </a:lnTo>
                    <a:cubicBezTo>
                      <a:pt x="7466" y="81"/>
                      <a:pt x="7254" y="0"/>
                      <a:pt x="70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347;p38"/>
              <p:cNvSpPr/>
              <p:nvPr/>
            </p:nvSpPr>
            <p:spPr>
              <a:xfrm>
                <a:off x="2153200" y="2205775"/>
                <a:ext cx="288725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11549" h="11354" extrusionOk="0">
                    <a:moveTo>
                      <a:pt x="5779" y="316"/>
                    </a:moveTo>
                    <a:cubicBezTo>
                      <a:pt x="5956" y="316"/>
                      <a:pt x="6123" y="382"/>
                      <a:pt x="6244" y="512"/>
                    </a:cubicBezTo>
                    <a:lnTo>
                      <a:pt x="10945" y="5203"/>
                    </a:lnTo>
                    <a:cubicBezTo>
                      <a:pt x="11205" y="5464"/>
                      <a:pt x="11205" y="5882"/>
                      <a:pt x="10945" y="6142"/>
                    </a:cubicBezTo>
                    <a:lnTo>
                      <a:pt x="6244" y="10843"/>
                    </a:lnTo>
                    <a:cubicBezTo>
                      <a:pt x="6114" y="10968"/>
                      <a:pt x="5944" y="11031"/>
                      <a:pt x="5775" y="11031"/>
                    </a:cubicBezTo>
                    <a:cubicBezTo>
                      <a:pt x="5605" y="11031"/>
                      <a:pt x="5435" y="10968"/>
                      <a:pt x="5305" y="10843"/>
                    </a:cubicBezTo>
                    <a:lnTo>
                      <a:pt x="613" y="6151"/>
                    </a:lnTo>
                    <a:cubicBezTo>
                      <a:pt x="353" y="5891"/>
                      <a:pt x="353" y="5464"/>
                      <a:pt x="613" y="5203"/>
                    </a:cubicBezTo>
                    <a:lnTo>
                      <a:pt x="5305" y="512"/>
                    </a:lnTo>
                    <a:cubicBezTo>
                      <a:pt x="5426" y="391"/>
                      <a:pt x="5603" y="316"/>
                      <a:pt x="5779" y="316"/>
                    </a:cubicBezTo>
                    <a:close/>
                    <a:moveTo>
                      <a:pt x="5779" y="1"/>
                    </a:moveTo>
                    <a:cubicBezTo>
                      <a:pt x="5528" y="1"/>
                      <a:pt x="5277" y="94"/>
                      <a:pt x="5082" y="279"/>
                    </a:cubicBezTo>
                    <a:lnTo>
                      <a:pt x="381" y="4971"/>
                    </a:lnTo>
                    <a:cubicBezTo>
                      <a:pt x="0" y="5361"/>
                      <a:pt x="0" y="5984"/>
                      <a:pt x="381" y="6365"/>
                    </a:cubicBezTo>
                    <a:lnTo>
                      <a:pt x="5082" y="11066"/>
                    </a:lnTo>
                    <a:cubicBezTo>
                      <a:pt x="5259" y="11252"/>
                      <a:pt x="5510" y="11354"/>
                      <a:pt x="5779" y="11354"/>
                    </a:cubicBezTo>
                    <a:cubicBezTo>
                      <a:pt x="6039" y="11354"/>
                      <a:pt x="6290" y="11252"/>
                      <a:pt x="6476" y="11066"/>
                    </a:cubicBezTo>
                    <a:lnTo>
                      <a:pt x="11168" y="6365"/>
                    </a:lnTo>
                    <a:cubicBezTo>
                      <a:pt x="11549" y="5984"/>
                      <a:pt x="11549" y="5361"/>
                      <a:pt x="11168" y="4971"/>
                    </a:cubicBezTo>
                    <a:lnTo>
                      <a:pt x="6476" y="279"/>
                    </a:lnTo>
                    <a:cubicBezTo>
                      <a:pt x="6281" y="94"/>
                      <a:pt x="6030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348;p38"/>
              <p:cNvSpPr/>
              <p:nvPr/>
            </p:nvSpPr>
            <p:spPr>
              <a:xfrm>
                <a:off x="2218450" y="230425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349;p38"/>
              <p:cNvSpPr/>
              <p:nvPr/>
            </p:nvSpPr>
            <p:spPr>
              <a:xfrm>
                <a:off x="2218450" y="237370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350;p38"/>
              <p:cNvSpPr/>
              <p:nvPr/>
            </p:nvSpPr>
            <p:spPr>
              <a:xfrm>
                <a:off x="22335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351;p38"/>
              <p:cNvSpPr/>
              <p:nvPr/>
            </p:nvSpPr>
            <p:spPr>
              <a:xfrm>
                <a:off x="2270025" y="2292425"/>
                <a:ext cx="19525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352;p38"/>
              <p:cNvSpPr/>
              <p:nvPr/>
            </p:nvSpPr>
            <p:spPr>
              <a:xfrm>
                <a:off x="2306025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353;p38"/>
              <p:cNvSpPr/>
              <p:nvPr/>
            </p:nvSpPr>
            <p:spPr>
              <a:xfrm>
                <a:off x="23422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5" name="Google Shape;354;p38"/>
          <p:cNvGrpSpPr/>
          <p:nvPr/>
        </p:nvGrpSpPr>
        <p:grpSpPr>
          <a:xfrm rot="599919">
            <a:off x="7646995" y="2726169"/>
            <a:ext cx="731486" cy="666473"/>
            <a:chOff x="906275" y="1599452"/>
            <a:chExt cx="823099" cy="746106"/>
          </a:xfrm>
        </p:grpSpPr>
        <p:sp>
          <p:nvSpPr>
            <p:cNvPr id="176" name="Google Shape;355;p38"/>
            <p:cNvSpPr/>
            <p:nvPr/>
          </p:nvSpPr>
          <p:spPr>
            <a:xfrm>
              <a:off x="906275" y="1599479"/>
              <a:ext cx="820929" cy="746053"/>
            </a:xfrm>
            <a:custGeom>
              <a:avLst/>
              <a:gdLst/>
              <a:ahLst/>
              <a:cxnLst/>
              <a:rect l="l" t="t" r="r" b="b"/>
              <a:pathLst>
                <a:path w="15303" h="13941" extrusionOk="0">
                  <a:moveTo>
                    <a:pt x="7652" y="0"/>
                  </a:moveTo>
                  <a:cubicBezTo>
                    <a:pt x="5868" y="0"/>
                    <a:pt x="4084" y="681"/>
                    <a:pt x="2723" y="2042"/>
                  </a:cubicBezTo>
                  <a:cubicBezTo>
                    <a:pt x="1" y="4764"/>
                    <a:pt x="1" y="9177"/>
                    <a:pt x="2723" y="11899"/>
                  </a:cubicBezTo>
                  <a:cubicBezTo>
                    <a:pt x="4084" y="13260"/>
                    <a:pt x="5868" y="13941"/>
                    <a:pt x="7652" y="13941"/>
                  </a:cubicBezTo>
                  <a:cubicBezTo>
                    <a:pt x="9436" y="13941"/>
                    <a:pt x="11220" y="13260"/>
                    <a:pt x="12581" y="11899"/>
                  </a:cubicBezTo>
                  <a:cubicBezTo>
                    <a:pt x="15303" y="9177"/>
                    <a:pt x="15303" y="4764"/>
                    <a:pt x="12581" y="2042"/>
                  </a:cubicBezTo>
                  <a:cubicBezTo>
                    <a:pt x="11220" y="681"/>
                    <a:pt x="9436" y="0"/>
                    <a:pt x="76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356;p38"/>
            <p:cNvGrpSpPr/>
            <p:nvPr/>
          </p:nvGrpSpPr>
          <p:grpSpPr>
            <a:xfrm>
              <a:off x="908928" y="1599452"/>
              <a:ext cx="820447" cy="746106"/>
              <a:chOff x="6335250" y="2173325"/>
              <a:chExt cx="382350" cy="348550"/>
            </a:xfrm>
          </p:grpSpPr>
          <p:sp>
            <p:nvSpPr>
              <p:cNvPr id="178" name="Google Shape;357;p38"/>
              <p:cNvSpPr/>
              <p:nvPr/>
            </p:nvSpPr>
            <p:spPr>
              <a:xfrm>
                <a:off x="6335250" y="2173325"/>
                <a:ext cx="382350" cy="3485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3942" extrusionOk="0">
                    <a:moveTo>
                      <a:pt x="7643" y="0"/>
                    </a:moveTo>
                    <a:cubicBezTo>
                      <a:pt x="5861" y="0"/>
                      <a:pt x="4079" y="681"/>
                      <a:pt x="2723" y="2042"/>
                    </a:cubicBezTo>
                    <a:cubicBezTo>
                      <a:pt x="0" y="4764"/>
                      <a:pt x="0" y="9177"/>
                      <a:pt x="2723" y="11899"/>
                    </a:cubicBezTo>
                    <a:cubicBezTo>
                      <a:pt x="4079" y="13261"/>
                      <a:pt x="5861" y="13941"/>
                      <a:pt x="7643" y="13941"/>
                    </a:cubicBezTo>
                    <a:cubicBezTo>
                      <a:pt x="9426" y="13941"/>
                      <a:pt x="11210" y="13261"/>
                      <a:pt x="12571" y="11899"/>
                    </a:cubicBezTo>
                    <a:cubicBezTo>
                      <a:pt x="15293" y="9177"/>
                      <a:pt x="15293" y="4764"/>
                      <a:pt x="12571" y="2042"/>
                    </a:cubicBezTo>
                    <a:cubicBezTo>
                      <a:pt x="11210" y="681"/>
                      <a:pt x="9426" y="0"/>
                      <a:pt x="7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358;p38"/>
              <p:cNvSpPr/>
              <p:nvPr/>
            </p:nvSpPr>
            <p:spPr>
              <a:xfrm>
                <a:off x="6361950" y="2195175"/>
                <a:ext cx="31685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12674" h="12197" extrusionOk="0">
                    <a:moveTo>
                      <a:pt x="6579" y="1001"/>
                    </a:moveTo>
                    <a:cubicBezTo>
                      <a:pt x="9394" y="1001"/>
                      <a:pt x="11670" y="3286"/>
                      <a:pt x="11670" y="6101"/>
                    </a:cubicBezTo>
                    <a:cubicBezTo>
                      <a:pt x="11670" y="8155"/>
                      <a:pt x="10434" y="10013"/>
                      <a:pt x="8530" y="10802"/>
                    </a:cubicBezTo>
                    <a:cubicBezTo>
                      <a:pt x="7899" y="11064"/>
                      <a:pt x="7237" y="11191"/>
                      <a:pt x="6580" y="11191"/>
                    </a:cubicBezTo>
                    <a:cubicBezTo>
                      <a:pt x="5254" y="11191"/>
                      <a:pt x="3950" y="10673"/>
                      <a:pt x="2974" y="9697"/>
                    </a:cubicBezTo>
                    <a:cubicBezTo>
                      <a:pt x="1515" y="8247"/>
                      <a:pt x="1079" y="6055"/>
                      <a:pt x="1868" y="4150"/>
                    </a:cubicBezTo>
                    <a:cubicBezTo>
                      <a:pt x="2658" y="2246"/>
                      <a:pt x="4516" y="1001"/>
                      <a:pt x="6579" y="1001"/>
                    </a:cubicBezTo>
                    <a:close/>
                    <a:moveTo>
                      <a:pt x="6582" y="1"/>
                    </a:moveTo>
                    <a:cubicBezTo>
                      <a:pt x="4993" y="1"/>
                      <a:pt x="3431" y="618"/>
                      <a:pt x="2268" y="1781"/>
                    </a:cubicBezTo>
                    <a:cubicBezTo>
                      <a:pt x="521" y="3528"/>
                      <a:pt x="1" y="6157"/>
                      <a:pt x="939" y="8433"/>
                    </a:cubicBezTo>
                    <a:cubicBezTo>
                      <a:pt x="1887" y="10710"/>
                      <a:pt x="4107" y="12196"/>
                      <a:pt x="6579" y="12196"/>
                    </a:cubicBezTo>
                    <a:cubicBezTo>
                      <a:pt x="9942" y="12187"/>
                      <a:pt x="12674" y="9465"/>
                      <a:pt x="12674" y="6101"/>
                    </a:cubicBezTo>
                    <a:cubicBezTo>
                      <a:pt x="12674" y="3630"/>
                      <a:pt x="11187" y="1409"/>
                      <a:pt x="8911" y="462"/>
                    </a:cubicBezTo>
                    <a:cubicBezTo>
                      <a:pt x="8158" y="151"/>
                      <a:pt x="7367" y="1"/>
                      <a:pt x="6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359;p38"/>
              <p:cNvSpPr/>
              <p:nvPr/>
            </p:nvSpPr>
            <p:spPr>
              <a:xfrm>
                <a:off x="6428375" y="2323075"/>
                <a:ext cx="1958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961" extrusionOk="0">
                    <a:moveTo>
                      <a:pt x="614" y="0"/>
                    </a:moveTo>
                    <a:cubicBezTo>
                      <a:pt x="280" y="0"/>
                      <a:pt x="1" y="158"/>
                      <a:pt x="1" y="354"/>
                    </a:cubicBezTo>
                    <a:lnTo>
                      <a:pt x="1" y="1608"/>
                    </a:lnTo>
                    <a:cubicBezTo>
                      <a:pt x="1" y="1803"/>
                      <a:pt x="280" y="1961"/>
                      <a:pt x="614" y="1961"/>
                    </a:cubicBezTo>
                    <a:lnTo>
                      <a:pt x="7220" y="1961"/>
                    </a:lnTo>
                    <a:cubicBezTo>
                      <a:pt x="7564" y="1961"/>
                      <a:pt x="7833" y="1803"/>
                      <a:pt x="7833" y="1608"/>
                    </a:cubicBezTo>
                    <a:lnTo>
                      <a:pt x="7833" y="354"/>
                    </a:lnTo>
                    <a:cubicBezTo>
                      <a:pt x="7833" y="158"/>
                      <a:pt x="7564" y="0"/>
                      <a:pt x="7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" name="Google Shape;360;p38"/>
          <p:cNvGrpSpPr/>
          <p:nvPr/>
        </p:nvGrpSpPr>
        <p:grpSpPr>
          <a:xfrm rot="599801">
            <a:off x="6079788" y="702025"/>
            <a:ext cx="731494" cy="601445"/>
            <a:chOff x="4836500" y="3573075"/>
            <a:chExt cx="731879" cy="607184"/>
          </a:xfrm>
        </p:grpSpPr>
        <p:sp>
          <p:nvSpPr>
            <p:cNvPr id="182" name="Google Shape;361;p38"/>
            <p:cNvSpPr/>
            <p:nvPr/>
          </p:nvSpPr>
          <p:spPr>
            <a:xfrm>
              <a:off x="4836500" y="3573249"/>
              <a:ext cx="729551" cy="606835"/>
            </a:xfrm>
            <a:custGeom>
              <a:avLst/>
              <a:gdLst/>
              <a:ahLst/>
              <a:cxnLst/>
              <a:rect l="l" t="t" r="r" b="b"/>
              <a:pathLst>
                <a:path w="14685" h="12172" extrusionOk="0">
                  <a:moveTo>
                    <a:pt x="7343" y="0"/>
                  </a:moveTo>
                  <a:cubicBezTo>
                    <a:pt x="7034" y="0"/>
                    <a:pt x="6725" y="149"/>
                    <a:pt x="6539" y="446"/>
                  </a:cubicBezTo>
                  <a:lnTo>
                    <a:pt x="584" y="10035"/>
                  </a:lnTo>
                  <a:cubicBezTo>
                    <a:pt x="1" y="10969"/>
                    <a:pt x="671" y="12171"/>
                    <a:pt x="1760" y="12171"/>
                  </a:cubicBezTo>
                  <a:cubicBezTo>
                    <a:pt x="1764" y="12171"/>
                    <a:pt x="1769" y="12171"/>
                    <a:pt x="1773" y="12171"/>
                  </a:cubicBezTo>
                  <a:lnTo>
                    <a:pt x="12913" y="12171"/>
                  </a:lnTo>
                  <a:cubicBezTo>
                    <a:pt x="12917" y="12171"/>
                    <a:pt x="12921" y="12171"/>
                    <a:pt x="12925" y="12171"/>
                  </a:cubicBezTo>
                  <a:cubicBezTo>
                    <a:pt x="14014" y="12171"/>
                    <a:pt x="14685" y="10969"/>
                    <a:pt x="14102" y="10035"/>
                  </a:cubicBezTo>
                  <a:lnTo>
                    <a:pt x="8146" y="446"/>
                  </a:lnTo>
                  <a:cubicBezTo>
                    <a:pt x="7961" y="149"/>
                    <a:pt x="7652" y="0"/>
                    <a:pt x="7343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" name="Google Shape;362;p38"/>
            <p:cNvGrpSpPr/>
            <p:nvPr/>
          </p:nvGrpSpPr>
          <p:grpSpPr>
            <a:xfrm>
              <a:off x="4839027" y="3573075"/>
              <a:ext cx="729352" cy="607184"/>
              <a:chOff x="6971200" y="2195375"/>
              <a:chExt cx="367025" cy="304475"/>
            </a:xfrm>
          </p:grpSpPr>
          <p:sp>
            <p:nvSpPr>
              <p:cNvPr id="184" name="Google Shape;363;p38"/>
              <p:cNvSpPr/>
              <p:nvPr/>
            </p:nvSpPr>
            <p:spPr>
              <a:xfrm>
                <a:off x="6971200" y="2195375"/>
                <a:ext cx="367025" cy="304475"/>
              </a:xfrm>
              <a:custGeom>
                <a:avLst/>
                <a:gdLst/>
                <a:ahLst/>
                <a:cxnLst/>
                <a:rect l="l" t="t" r="r" b="b"/>
                <a:pathLst>
                  <a:path w="14681" h="12179" extrusionOk="0">
                    <a:moveTo>
                      <a:pt x="7345" y="1"/>
                    </a:moveTo>
                    <a:cubicBezTo>
                      <a:pt x="7036" y="1"/>
                      <a:pt x="6727" y="152"/>
                      <a:pt x="6542" y="454"/>
                    </a:cubicBezTo>
                    <a:lnTo>
                      <a:pt x="586" y="10042"/>
                    </a:lnTo>
                    <a:cubicBezTo>
                      <a:pt x="1" y="10971"/>
                      <a:pt x="679" y="12179"/>
                      <a:pt x="1775" y="12179"/>
                    </a:cubicBezTo>
                    <a:lnTo>
                      <a:pt x="12906" y="12179"/>
                    </a:lnTo>
                    <a:cubicBezTo>
                      <a:pt x="14011" y="12179"/>
                      <a:pt x="14680" y="10971"/>
                      <a:pt x="14095" y="10042"/>
                    </a:cubicBezTo>
                    <a:lnTo>
                      <a:pt x="8149" y="454"/>
                    </a:lnTo>
                    <a:cubicBezTo>
                      <a:pt x="7963" y="152"/>
                      <a:pt x="7654" y="1"/>
                      <a:pt x="73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64;p38"/>
              <p:cNvSpPr/>
              <p:nvPr/>
            </p:nvSpPr>
            <p:spPr>
              <a:xfrm>
                <a:off x="6998625" y="2216525"/>
                <a:ext cx="312425" cy="269175"/>
              </a:xfrm>
              <a:custGeom>
                <a:avLst/>
                <a:gdLst/>
                <a:ahLst/>
                <a:cxnLst/>
                <a:rect l="l" t="t" r="r" b="b"/>
                <a:pathLst>
                  <a:path w="12497" h="10767" extrusionOk="0">
                    <a:moveTo>
                      <a:pt x="6244" y="593"/>
                    </a:moveTo>
                    <a:cubicBezTo>
                      <a:pt x="6346" y="593"/>
                      <a:pt x="6429" y="648"/>
                      <a:pt x="6476" y="732"/>
                    </a:cubicBezTo>
                    <a:lnTo>
                      <a:pt x="11809" y="9707"/>
                    </a:lnTo>
                    <a:cubicBezTo>
                      <a:pt x="11874" y="9800"/>
                      <a:pt x="11874" y="9930"/>
                      <a:pt x="11809" y="10032"/>
                    </a:cubicBezTo>
                    <a:cubicBezTo>
                      <a:pt x="11762" y="10116"/>
                      <a:pt x="11679" y="10171"/>
                      <a:pt x="11577" y="10171"/>
                    </a:cubicBezTo>
                    <a:lnTo>
                      <a:pt x="911" y="10171"/>
                    </a:lnTo>
                    <a:cubicBezTo>
                      <a:pt x="818" y="10171"/>
                      <a:pt x="725" y="10116"/>
                      <a:pt x="678" y="10032"/>
                    </a:cubicBezTo>
                    <a:cubicBezTo>
                      <a:pt x="623" y="9930"/>
                      <a:pt x="623" y="9800"/>
                      <a:pt x="678" y="9707"/>
                    </a:cubicBezTo>
                    <a:lnTo>
                      <a:pt x="6011" y="732"/>
                    </a:lnTo>
                    <a:cubicBezTo>
                      <a:pt x="6058" y="648"/>
                      <a:pt x="6151" y="593"/>
                      <a:pt x="6244" y="593"/>
                    </a:cubicBezTo>
                    <a:close/>
                    <a:moveTo>
                      <a:pt x="6247" y="0"/>
                    </a:moveTo>
                    <a:cubicBezTo>
                      <a:pt x="5958" y="0"/>
                      <a:pt x="5668" y="142"/>
                      <a:pt x="5500" y="425"/>
                    </a:cubicBezTo>
                    <a:lnTo>
                      <a:pt x="167" y="9400"/>
                    </a:lnTo>
                    <a:cubicBezTo>
                      <a:pt x="0" y="9688"/>
                      <a:pt x="0" y="10032"/>
                      <a:pt x="158" y="10320"/>
                    </a:cubicBezTo>
                    <a:cubicBezTo>
                      <a:pt x="307" y="10599"/>
                      <a:pt x="595" y="10766"/>
                      <a:pt x="911" y="10766"/>
                    </a:cubicBezTo>
                    <a:lnTo>
                      <a:pt x="11577" y="10766"/>
                    </a:lnTo>
                    <a:cubicBezTo>
                      <a:pt x="11892" y="10766"/>
                      <a:pt x="12180" y="10599"/>
                      <a:pt x="12329" y="10320"/>
                    </a:cubicBezTo>
                    <a:cubicBezTo>
                      <a:pt x="12496" y="10032"/>
                      <a:pt x="12496" y="9688"/>
                      <a:pt x="12329" y="9400"/>
                    </a:cubicBezTo>
                    <a:lnTo>
                      <a:pt x="6987" y="425"/>
                    </a:lnTo>
                    <a:cubicBezTo>
                      <a:pt x="6824" y="142"/>
                      <a:pt x="6536" y="0"/>
                      <a:pt x="62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65;p38"/>
              <p:cNvSpPr/>
              <p:nvPr/>
            </p:nvSpPr>
            <p:spPr>
              <a:xfrm>
                <a:off x="7038800" y="2418300"/>
                <a:ext cx="6320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2528" h="1423" extrusionOk="0">
                    <a:moveTo>
                      <a:pt x="1998" y="1"/>
                    </a:moveTo>
                    <a:cubicBezTo>
                      <a:pt x="1979" y="1"/>
                      <a:pt x="1961" y="1"/>
                      <a:pt x="1942" y="10"/>
                    </a:cubicBezTo>
                    <a:lnTo>
                      <a:pt x="75" y="1246"/>
                    </a:lnTo>
                    <a:cubicBezTo>
                      <a:pt x="0" y="1292"/>
                      <a:pt x="38" y="1422"/>
                      <a:pt x="130" y="1422"/>
                    </a:cubicBezTo>
                    <a:lnTo>
                      <a:pt x="846" y="1413"/>
                    </a:lnTo>
                    <a:lnTo>
                      <a:pt x="1004" y="1413"/>
                    </a:lnTo>
                    <a:cubicBezTo>
                      <a:pt x="1022" y="1413"/>
                      <a:pt x="1041" y="1404"/>
                      <a:pt x="1060" y="1385"/>
                    </a:cubicBezTo>
                    <a:lnTo>
                      <a:pt x="2453" y="168"/>
                    </a:lnTo>
                    <a:cubicBezTo>
                      <a:pt x="2528" y="103"/>
                      <a:pt x="2481" y="1"/>
                      <a:pt x="23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66;p38"/>
              <p:cNvSpPr/>
              <p:nvPr/>
            </p:nvSpPr>
            <p:spPr>
              <a:xfrm>
                <a:off x="7088725" y="2418300"/>
                <a:ext cx="446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1413" extrusionOk="0">
                    <a:moveTo>
                      <a:pt x="1181" y="1"/>
                    </a:moveTo>
                    <a:cubicBezTo>
                      <a:pt x="1153" y="1"/>
                      <a:pt x="1125" y="10"/>
                      <a:pt x="1116" y="38"/>
                    </a:cubicBezTo>
                    <a:lnTo>
                      <a:pt x="57" y="1264"/>
                    </a:lnTo>
                    <a:cubicBezTo>
                      <a:pt x="1" y="1320"/>
                      <a:pt x="47" y="1413"/>
                      <a:pt x="131" y="1413"/>
                    </a:cubicBezTo>
                    <a:lnTo>
                      <a:pt x="1088" y="1413"/>
                    </a:lnTo>
                    <a:cubicBezTo>
                      <a:pt x="1125" y="1413"/>
                      <a:pt x="1153" y="1394"/>
                      <a:pt x="1172" y="1357"/>
                    </a:cubicBezTo>
                    <a:lnTo>
                      <a:pt x="1757" y="140"/>
                    </a:lnTo>
                    <a:cubicBezTo>
                      <a:pt x="1785" y="75"/>
                      <a:pt x="1738" y="1"/>
                      <a:pt x="16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67;p38"/>
              <p:cNvSpPr/>
              <p:nvPr/>
            </p:nvSpPr>
            <p:spPr>
              <a:xfrm>
                <a:off x="7139825" y="2418075"/>
                <a:ext cx="30000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422" extrusionOk="0">
                    <a:moveTo>
                      <a:pt x="345" y="0"/>
                    </a:moveTo>
                    <a:cubicBezTo>
                      <a:pt x="298" y="0"/>
                      <a:pt x="261" y="38"/>
                      <a:pt x="252" y="84"/>
                    </a:cubicBezTo>
                    <a:lnTo>
                      <a:pt x="20" y="1301"/>
                    </a:lnTo>
                    <a:cubicBezTo>
                      <a:pt x="1" y="1357"/>
                      <a:pt x="47" y="1413"/>
                      <a:pt x="103" y="1422"/>
                    </a:cubicBezTo>
                    <a:lnTo>
                      <a:pt x="1097" y="1422"/>
                    </a:lnTo>
                    <a:cubicBezTo>
                      <a:pt x="1153" y="1422"/>
                      <a:pt x="1199" y="1366"/>
                      <a:pt x="1190" y="1301"/>
                    </a:cubicBezTo>
                    <a:lnTo>
                      <a:pt x="958" y="84"/>
                    </a:lnTo>
                    <a:cubicBezTo>
                      <a:pt x="949" y="38"/>
                      <a:pt x="911" y="0"/>
                      <a:pt x="8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68;p38"/>
              <p:cNvSpPr/>
              <p:nvPr/>
            </p:nvSpPr>
            <p:spPr>
              <a:xfrm>
                <a:off x="7176300" y="2418300"/>
                <a:ext cx="444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413" extrusionOk="0">
                    <a:moveTo>
                      <a:pt x="112" y="1"/>
                    </a:moveTo>
                    <a:cubicBezTo>
                      <a:pt x="47" y="1"/>
                      <a:pt x="1" y="66"/>
                      <a:pt x="28" y="131"/>
                    </a:cubicBezTo>
                    <a:lnTo>
                      <a:pt x="614" y="1357"/>
                    </a:lnTo>
                    <a:cubicBezTo>
                      <a:pt x="623" y="1394"/>
                      <a:pt x="660" y="1413"/>
                      <a:pt x="697" y="1413"/>
                    </a:cubicBezTo>
                    <a:lnTo>
                      <a:pt x="1654" y="1413"/>
                    </a:lnTo>
                    <a:cubicBezTo>
                      <a:pt x="1738" y="1413"/>
                      <a:pt x="1775" y="1320"/>
                      <a:pt x="1729" y="1255"/>
                    </a:cubicBezTo>
                    <a:lnTo>
                      <a:pt x="670" y="29"/>
                    </a:lnTo>
                    <a:cubicBezTo>
                      <a:pt x="651" y="10"/>
                      <a:pt x="632" y="1"/>
                      <a:pt x="6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69;p38"/>
              <p:cNvSpPr/>
              <p:nvPr/>
            </p:nvSpPr>
            <p:spPr>
              <a:xfrm>
                <a:off x="7207650" y="2418300"/>
                <a:ext cx="63200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2528" h="1423" extrusionOk="0">
                    <a:moveTo>
                      <a:pt x="131" y="1"/>
                    </a:moveTo>
                    <a:cubicBezTo>
                      <a:pt x="38" y="1"/>
                      <a:pt x="1" y="112"/>
                      <a:pt x="66" y="168"/>
                    </a:cubicBezTo>
                    <a:lnTo>
                      <a:pt x="1460" y="1394"/>
                    </a:lnTo>
                    <a:cubicBezTo>
                      <a:pt x="1478" y="1413"/>
                      <a:pt x="1506" y="1422"/>
                      <a:pt x="1525" y="1422"/>
                    </a:cubicBezTo>
                    <a:lnTo>
                      <a:pt x="2398" y="1422"/>
                    </a:lnTo>
                    <a:cubicBezTo>
                      <a:pt x="2491" y="1422"/>
                      <a:pt x="2528" y="1292"/>
                      <a:pt x="2454" y="1246"/>
                    </a:cubicBezTo>
                    <a:lnTo>
                      <a:pt x="577" y="19"/>
                    </a:lnTo>
                    <a:cubicBezTo>
                      <a:pt x="568" y="10"/>
                      <a:pt x="549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70;p38"/>
              <p:cNvSpPr/>
              <p:nvPr/>
            </p:nvSpPr>
            <p:spPr>
              <a:xfrm>
                <a:off x="7186300" y="2382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71;p38"/>
              <p:cNvSpPr/>
              <p:nvPr/>
            </p:nvSpPr>
            <p:spPr>
              <a:xfrm>
                <a:off x="7111800" y="2305650"/>
                <a:ext cx="84275" cy="130325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5213" extrusionOk="0">
                    <a:moveTo>
                      <a:pt x="1828" y="1"/>
                    </a:moveTo>
                    <a:cubicBezTo>
                      <a:pt x="1308" y="1"/>
                      <a:pt x="1131" y="707"/>
                      <a:pt x="1596" y="948"/>
                    </a:cubicBezTo>
                    <a:cubicBezTo>
                      <a:pt x="1586" y="958"/>
                      <a:pt x="1577" y="967"/>
                      <a:pt x="1568" y="985"/>
                    </a:cubicBezTo>
                    <a:lnTo>
                      <a:pt x="1103" y="1822"/>
                    </a:lnTo>
                    <a:lnTo>
                      <a:pt x="276" y="2361"/>
                    </a:lnTo>
                    <a:cubicBezTo>
                      <a:pt x="1" y="2537"/>
                      <a:pt x="173" y="2909"/>
                      <a:pt x="430" y="2909"/>
                    </a:cubicBezTo>
                    <a:cubicBezTo>
                      <a:pt x="485" y="2909"/>
                      <a:pt x="543" y="2892"/>
                      <a:pt x="602" y="2853"/>
                    </a:cubicBezTo>
                    <a:lnTo>
                      <a:pt x="1484" y="2277"/>
                    </a:lnTo>
                    <a:cubicBezTo>
                      <a:pt x="1512" y="2258"/>
                      <a:pt x="1531" y="2230"/>
                      <a:pt x="1549" y="2203"/>
                    </a:cubicBezTo>
                    <a:lnTo>
                      <a:pt x="1549" y="2788"/>
                    </a:lnTo>
                    <a:lnTo>
                      <a:pt x="249" y="4683"/>
                    </a:lnTo>
                    <a:cubicBezTo>
                      <a:pt x="211" y="4730"/>
                      <a:pt x="202" y="4795"/>
                      <a:pt x="202" y="4850"/>
                    </a:cubicBezTo>
                    <a:cubicBezTo>
                      <a:pt x="202" y="5008"/>
                      <a:pt x="332" y="5138"/>
                      <a:pt x="490" y="5138"/>
                    </a:cubicBezTo>
                    <a:cubicBezTo>
                      <a:pt x="583" y="5138"/>
                      <a:pt x="667" y="5092"/>
                      <a:pt x="722" y="5018"/>
                    </a:cubicBezTo>
                    <a:lnTo>
                      <a:pt x="1828" y="3429"/>
                    </a:lnTo>
                    <a:lnTo>
                      <a:pt x="2748" y="5064"/>
                    </a:lnTo>
                    <a:cubicBezTo>
                      <a:pt x="2794" y="5157"/>
                      <a:pt x="2896" y="5213"/>
                      <a:pt x="3008" y="5213"/>
                    </a:cubicBezTo>
                    <a:cubicBezTo>
                      <a:pt x="3231" y="5204"/>
                      <a:pt x="3370" y="4962"/>
                      <a:pt x="3259" y="4776"/>
                    </a:cubicBezTo>
                    <a:lnTo>
                      <a:pt x="2144" y="2797"/>
                    </a:lnTo>
                    <a:lnTo>
                      <a:pt x="2144" y="1803"/>
                    </a:lnTo>
                    <a:lnTo>
                      <a:pt x="2358" y="1998"/>
                    </a:lnTo>
                    <a:lnTo>
                      <a:pt x="2711" y="2881"/>
                    </a:lnTo>
                    <a:cubicBezTo>
                      <a:pt x="2757" y="2992"/>
                      <a:pt x="2859" y="3057"/>
                      <a:pt x="2980" y="3057"/>
                    </a:cubicBezTo>
                    <a:cubicBezTo>
                      <a:pt x="3017" y="3057"/>
                      <a:pt x="3054" y="3057"/>
                      <a:pt x="3092" y="3039"/>
                    </a:cubicBezTo>
                    <a:cubicBezTo>
                      <a:pt x="3240" y="2983"/>
                      <a:pt x="3315" y="2806"/>
                      <a:pt x="3250" y="2658"/>
                    </a:cubicBezTo>
                    <a:lnTo>
                      <a:pt x="2869" y="1710"/>
                    </a:lnTo>
                    <a:cubicBezTo>
                      <a:pt x="2859" y="1673"/>
                      <a:pt x="2831" y="1636"/>
                      <a:pt x="2794" y="1608"/>
                    </a:cubicBezTo>
                    <a:lnTo>
                      <a:pt x="2060" y="948"/>
                    </a:lnTo>
                    <a:cubicBezTo>
                      <a:pt x="2525" y="707"/>
                      <a:pt x="2348" y="1"/>
                      <a:pt x="18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3" name="Google Shape;372;p38"/>
          <p:cNvGrpSpPr/>
          <p:nvPr/>
        </p:nvGrpSpPr>
        <p:grpSpPr>
          <a:xfrm flipH="1">
            <a:off x="2498564" y="3769898"/>
            <a:ext cx="1097257" cy="649906"/>
            <a:chOff x="6102175" y="1488852"/>
            <a:chExt cx="1188666" cy="703743"/>
          </a:xfrm>
        </p:grpSpPr>
        <p:sp>
          <p:nvSpPr>
            <p:cNvPr id="194" name="Google Shape;373;p38"/>
            <p:cNvSpPr/>
            <p:nvPr/>
          </p:nvSpPr>
          <p:spPr>
            <a:xfrm>
              <a:off x="6102175" y="1489129"/>
              <a:ext cx="1187910" cy="703189"/>
            </a:xfrm>
            <a:custGeom>
              <a:avLst/>
              <a:gdLst/>
              <a:ahLst/>
              <a:cxnLst/>
              <a:rect l="l" t="t" r="r" b="b"/>
              <a:pathLst>
                <a:path w="17319" h="10165" extrusionOk="0">
                  <a:moveTo>
                    <a:pt x="6021" y="0"/>
                  </a:moveTo>
                  <a:cubicBezTo>
                    <a:pt x="5659" y="0"/>
                    <a:pt x="5343" y="260"/>
                    <a:pt x="5259" y="613"/>
                  </a:cubicBezTo>
                  <a:lnTo>
                    <a:pt x="4600" y="2862"/>
                  </a:lnTo>
                  <a:cubicBezTo>
                    <a:pt x="4507" y="3261"/>
                    <a:pt x="4191" y="3549"/>
                    <a:pt x="3791" y="3605"/>
                  </a:cubicBezTo>
                  <a:lnTo>
                    <a:pt x="1394" y="3939"/>
                  </a:lnTo>
                  <a:cubicBezTo>
                    <a:pt x="818" y="4023"/>
                    <a:pt x="382" y="4515"/>
                    <a:pt x="382" y="5101"/>
                  </a:cubicBezTo>
                  <a:lnTo>
                    <a:pt x="382" y="7293"/>
                  </a:lnTo>
                  <a:lnTo>
                    <a:pt x="354" y="7293"/>
                  </a:lnTo>
                  <a:cubicBezTo>
                    <a:pt x="159" y="7293"/>
                    <a:pt x="1" y="7451"/>
                    <a:pt x="1" y="7646"/>
                  </a:cubicBezTo>
                  <a:lnTo>
                    <a:pt x="1" y="7888"/>
                  </a:lnTo>
                  <a:cubicBezTo>
                    <a:pt x="1" y="8418"/>
                    <a:pt x="437" y="8854"/>
                    <a:pt x="976" y="8854"/>
                  </a:cubicBezTo>
                  <a:lnTo>
                    <a:pt x="2611" y="8854"/>
                  </a:lnTo>
                  <a:cubicBezTo>
                    <a:pt x="3029" y="9728"/>
                    <a:pt x="3859" y="10164"/>
                    <a:pt x="4689" y="10164"/>
                  </a:cubicBezTo>
                  <a:cubicBezTo>
                    <a:pt x="5519" y="10164"/>
                    <a:pt x="6351" y="9728"/>
                    <a:pt x="6774" y="8854"/>
                  </a:cubicBezTo>
                  <a:lnTo>
                    <a:pt x="10629" y="8854"/>
                  </a:lnTo>
                  <a:cubicBezTo>
                    <a:pt x="11047" y="9728"/>
                    <a:pt x="11877" y="10164"/>
                    <a:pt x="12706" y="10164"/>
                  </a:cubicBezTo>
                  <a:cubicBezTo>
                    <a:pt x="13535" y="10164"/>
                    <a:pt x="14364" y="9728"/>
                    <a:pt x="14782" y="8854"/>
                  </a:cubicBezTo>
                  <a:lnTo>
                    <a:pt x="16353" y="8854"/>
                  </a:lnTo>
                  <a:cubicBezTo>
                    <a:pt x="16891" y="8854"/>
                    <a:pt x="17319" y="8418"/>
                    <a:pt x="17319" y="7888"/>
                  </a:cubicBezTo>
                  <a:lnTo>
                    <a:pt x="17319" y="7656"/>
                  </a:lnTo>
                  <a:cubicBezTo>
                    <a:pt x="17319" y="7461"/>
                    <a:pt x="17161" y="7303"/>
                    <a:pt x="16966" y="7303"/>
                  </a:cubicBezTo>
                  <a:lnTo>
                    <a:pt x="16213" y="7303"/>
                  </a:lnTo>
                  <a:lnTo>
                    <a:pt x="16213" y="4831"/>
                  </a:lnTo>
                  <a:cubicBezTo>
                    <a:pt x="16204" y="3763"/>
                    <a:pt x="15879" y="2722"/>
                    <a:pt x="15275" y="1849"/>
                  </a:cubicBezTo>
                  <a:cubicBezTo>
                    <a:pt x="15015" y="1468"/>
                    <a:pt x="14736" y="1087"/>
                    <a:pt x="14504" y="771"/>
                  </a:cubicBezTo>
                  <a:cubicBezTo>
                    <a:pt x="14141" y="288"/>
                    <a:pt x="13575" y="0"/>
                    <a:pt x="1297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5" name="Google Shape;374;p38"/>
            <p:cNvGrpSpPr/>
            <p:nvPr/>
          </p:nvGrpSpPr>
          <p:grpSpPr>
            <a:xfrm>
              <a:off x="6102245" y="1488852"/>
              <a:ext cx="1188596" cy="703743"/>
              <a:chOff x="6102245" y="830313"/>
              <a:chExt cx="1188596" cy="703743"/>
            </a:xfrm>
          </p:grpSpPr>
          <p:sp>
            <p:nvSpPr>
              <p:cNvPr id="196" name="Google Shape;375;p38"/>
              <p:cNvSpPr/>
              <p:nvPr/>
            </p:nvSpPr>
            <p:spPr>
              <a:xfrm>
                <a:off x="6128378" y="830313"/>
                <a:ext cx="1085985" cy="612636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8856" extrusionOk="0">
                    <a:moveTo>
                      <a:pt x="5640" y="1"/>
                    </a:moveTo>
                    <a:cubicBezTo>
                      <a:pt x="5278" y="1"/>
                      <a:pt x="4962" y="252"/>
                      <a:pt x="4878" y="614"/>
                    </a:cubicBezTo>
                    <a:lnTo>
                      <a:pt x="4219" y="2863"/>
                    </a:lnTo>
                    <a:cubicBezTo>
                      <a:pt x="4126" y="3253"/>
                      <a:pt x="3810" y="3550"/>
                      <a:pt x="3410" y="3606"/>
                    </a:cubicBezTo>
                    <a:lnTo>
                      <a:pt x="1013" y="3940"/>
                    </a:lnTo>
                    <a:cubicBezTo>
                      <a:pt x="437" y="4024"/>
                      <a:pt x="1" y="4516"/>
                      <a:pt x="1" y="5102"/>
                    </a:cubicBezTo>
                    <a:lnTo>
                      <a:pt x="1" y="8149"/>
                    </a:lnTo>
                    <a:cubicBezTo>
                      <a:pt x="1" y="8539"/>
                      <a:pt x="316" y="8855"/>
                      <a:pt x="707" y="8855"/>
                    </a:cubicBezTo>
                    <a:lnTo>
                      <a:pt x="15832" y="8855"/>
                    </a:lnTo>
                    <a:lnTo>
                      <a:pt x="15832" y="4851"/>
                    </a:lnTo>
                    <a:cubicBezTo>
                      <a:pt x="15832" y="3782"/>
                      <a:pt x="15507" y="2732"/>
                      <a:pt x="14894" y="1850"/>
                    </a:cubicBezTo>
                    <a:cubicBezTo>
                      <a:pt x="14634" y="1469"/>
                      <a:pt x="14355" y="1088"/>
                      <a:pt x="14123" y="772"/>
                    </a:cubicBezTo>
                    <a:cubicBezTo>
                      <a:pt x="13760" y="289"/>
                      <a:pt x="13194" y="1"/>
                      <a:pt x="12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376;p38"/>
              <p:cNvSpPr/>
              <p:nvPr/>
            </p:nvSpPr>
            <p:spPr>
              <a:xfrm>
                <a:off x="6491013" y="881089"/>
                <a:ext cx="317366" cy="193559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798" extrusionOk="0">
                    <a:moveTo>
                      <a:pt x="1310" y="1"/>
                    </a:moveTo>
                    <a:cubicBezTo>
                      <a:pt x="900" y="1"/>
                      <a:pt x="547" y="295"/>
                      <a:pt x="455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29" y="1"/>
                    </a:lnTo>
                    <a:cubicBezTo>
                      <a:pt x="1322" y="1"/>
                      <a:pt x="1316" y="1"/>
                      <a:pt x="131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377;p38"/>
              <p:cNvSpPr/>
              <p:nvPr/>
            </p:nvSpPr>
            <p:spPr>
              <a:xfrm>
                <a:off x="6250742" y="1214870"/>
                <a:ext cx="347340" cy="31918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4" extrusionOk="0">
                    <a:moveTo>
                      <a:pt x="2532" y="0"/>
                    </a:moveTo>
                    <a:cubicBezTo>
                      <a:pt x="1942" y="0"/>
                      <a:pt x="1352" y="226"/>
                      <a:pt x="902" y="676"/>
                    </a:cubicBezTo>
                    <a:cubicBezTo>
                      <a:pt x="0" y="1577"/>
                      <a:pt x="0" y="3036"/>
                      <a:pt x="902" y="3937"/>
                    </a:cubicBezTo>
                    <a:cubicBezTo>
                      <a:pt x="1352" y="4388"/>
                      <a:pt x="1942" y="4613"/>
                      <a:pt x="2532" y="4613"/>
                    </a:cubicBezTo>
                    <a:cubicBezTo>
                      <a:pt x="3122" y="4613"/>
                      <a:pt x="3712" y="4388"/>
                      <a:pt x="4163" y="3937"/>
                    </a:cubicBezTo>
                    <a:cubicBezTo>
                      <a:pt x="5064" y="3036"/>
                      <a:pt x="5064" y="1577"/>
                      <a:pt x="4163" y="676"/>
                    </a:cubicBezTo>
                    <a:cubicBezTo>
                      <a:pt x="3712" y="226"/>
                      <a:pt x="3122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378;p38"/>
              <p:cNvSpPr/>
              <p:nvPr/>
            </p:nvSpPr>
            <p:spPr>
              <a:xfrm>
                <a:off x="6337371" y="1293318"/>
                <a:ext cx="173464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45" extrusionOk="0">
                    <a:moveTo>
                      <a:pt x="1270" y="1"/>
                    </a:moveTo>
                    <a:cubicBezTo>
                      <a:pt x="703" y="1"/>
                      <a:pt x="204" y="405"/>
                      <a:pt x="112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28" y="722"/>
                      <a:pt x="2091" y="118"/>
                      <a:pt x="1460" y="16"/>
                    </a:cubicBezTo>
                    <a:cubicBezTo>
                      <a:pt x="1396" y="6"/>
                      <a:pt x="1333" y="1"/>
                      <a:pt x="1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379;p38"/>
              <p:cNvSpPr/>
              <p:nvPr/>
            </p:nvSpPr>
            <p:spPr>
              <a:xfrm>
                <a:off x="6391557" y="1349628"/>
                <a:ext cx="57410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19" extrusionOk="0">
                    <a:moveTo>
                      <a:pt x="484" y="1"/>
                    </a:moveTo>
                    <a:cubicBezTo>
                      <a:pt x="168" y="1"/>
                      <a:pt x="1" y="382"/>
                      <a:pt x="233" y="614"/>
                    </a:cubicBezTo>
                    <a:cubicBezTo>
                      <a:pt x="305" y="686"/>
                      <a:pt x="394" y="718"/>
                      <a:pt x="481" y="718"/>
                    </a:cubicBezTo>
                    <a:cubicBezTo>
                      <a:pt x="662" y="718"/>
                      <a:pt x="837" y="577"/>
                      <a:pt x="837" y="363"/>
                    </a:cubicBezTo>
                    <a:cubicBezTo>
                      <a:pt x="837" y="159"/>
                      <a:pt x="679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380;p38"/>
              <p:cNvSpPr/>
              <p:nvPr/>
            </p:nvSpPr>
            <p:spPr>
              <a:xfrm>
                <a:off x="6145594" y="1167761"/>
                <a:ext cx="38959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381;p38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382;p38"/>
              <p:cNvSpPr/>
              <p:nvPr/>
            </p:nvSpPr>
            <p:spPr>
              <a:xfrm>
                <a:off x="7141658" y="1334893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383;p38"/>
              <p:cNvSpPr/>
              <p:nvPr/>
            </p:nvSpPr>
            <p:spPr>
              <a:xfrm>
                <a:off x="7147351" y="1164578"/>
                <a:ext cx="67012" cy="11061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384;p38"/>
              <p:cNvSpPr/>
              <p:nvPr/>
            </p:nvSpPr>
            <p:spPr>
              <a:xfrm>
                <a:off x="7147351" y="1164578"/>
                <a:ext cx="67012" cy="328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385;p38"/>
              <p:cNvSpPr/>
              <p:nvPr/>
            </p:nvSpPr>
            <p:spPr>
              <a:xfrm>
                <a:off x="6731215" y="1100313"/>
                <a:ext cx="77850" cy="3728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386;p38"/>
              <p:cNvSpPr/>
              <p:nvPr/>
            </p:nvSpPr>
            <p:spPr>
              <a:xfrm>
                <a:off x="6852276" y="879844"/>
                <a:ext cx="287529" cy="19418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07" extrusionOk="0">
                    <a:moveTo>
                      <a:pt x="1" y="0"/>
                    </a:moveTo>
                    <a:lnTo>
                      <a:pt x="1" y="2806"/>
                    </a:lnTo>
                    <a:lnTo>
                      <a:pt x="4191" y="2806"/>
                    </a:lnTo>
                    <a:lnTo>
                      <a:pt x="3058" y="679"/>
                    </a:lnTo>
                    <a:cubicBezTo>
                      <a:pt x="2835" y="261"/>
                      <a:pt x="2407" y="0"/>
                      <a:pt x="1933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387;p38"/>
              <p:cNvSpPr/>
              <p:nvPr/>
            </p:nvSpPr>
            <p:spPr>
              <a:xfrm>
                <a:off x="6800697" y="1215009"/>
                <a:ext cx="347340" cy="318908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0" extrusionOk="0">
                    <a:moveTo>
                      <a:pt x="2539" y="0"/>
                    </a:moveTo>
                    <a:cubicBezTo>
                      <a:pt x="1495" y="0"/>
                      <a:pt x="545" y="711"/>
                      <a:pt x="298" y="1770"/>
                    </a:cubicBezTo>
                    <a:cubicBezTo>
                      <a:pt x="0" y="3015"/>
                      <a:pt x="762" y="4251"/>
                      <a:pt x="2007" y="4548"/>
                    </a:cubicBezTo>
                    <a:cubicBezTo>
                      <a:pt x="2184" y="4589"/>
                      <a:pt x="2360" y="4609"/>
                      <a:pt x="2534" y="4609"/>
                    </a:cubicBezTo>
                    <a:cubicBezTo>
                      <a:pt x="3577" y="4609"/>
                      <a:pt x="4521" y="3898"/>
                      <a:pt x="4776" y="2839"/>
                    </a:cubicBezTo>
                    <a:cubicBezTo>
                      <a:pt x="5064" y="1603"/>
                      <a:pt x="4302" y="358"/>
                      <a:pt x="3066" y="61"/>
                    </a:cubicBezTo>
                    <a:cubicBezTo>
                      <a:pt x="2890" y="20"/>
                      <a:pt x="2713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388;p38"/>
              <p:cNvSpPr/>
              <p:nvPr/>
            </p:nvSpPr>
            <p:spPr>
              <a:xfrm>
                <a:off x="6887326" y="1293318"/>
                <a:ext cx="172778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345" extrusionOk="0">
                    <a:moveTo>
                      <a:pt x="1263" y="1"/>
                    </a:moveTo>
                    <a:cubicBezTo>
                      <a:pt x="703" y="1"/>
                      <a:pt x="204" y="405"/>
                      <a:pt x="103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19" y="722"/>
                      <a:pt x="2091" y="118"/>
                      <a:pt x="1450" y="16"/>
                    </a:cubicBezTo>
                    <a:cubicBezTo>
                      <a:pt x="1388" y="6"/>
                      <a:pt x="1325" y="1"/>
                      <a:pt x="1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389;p38"/>
              <p:cNvSpPr/>
              <p:nvPr/>
            </p:nvSpPr>
            <p:spPr>
              <a:xfrm>
                <a:off x="6941512" y="1349628"/>
                <a:ext cx="56793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19" extrusionOk="0">
                    <a:moveTo>
                      <a:pt x="475" y="1"/>
                    </a:moveTo>
                    <a:cubicBezTo>
                      <a:pt x="159" y="1"/>
                      <a:pt x="1" y="382"/>
                      <a:pt x="224" y="614"/>
                    </a:cubicBezTo>
                    <a:cubicBezTo>
                      <a:pt x="296" y="686"/>
                      <a:pt x="384" y="718"/>
                      <a:pt x="471" y="718"/>
                    </a:cubicBezTo>
                    <a:cubicBezTo>
                      <a:pt x="653" y="718"/>
                      <a:pt x="828" y="577"/>
                      <a:pt x="828" y="363"/>
                    </a:cubicBezTo>
                    <a:cubicBezTo>
                      <a:pt x="828" y="159"/>
                      <a:pt x="67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390;p38"/>
              <p:cNvSpPr/>
              <p:nvPr/>
            </p:nvSpPr>
            <p:spPr>
              <a:xfrm>
                <a:off x="6102245" y="1335205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391;p38"/>
              <p:cNvSpPr/>
              <p:nvPr/>
            </p:nvSpPr>
            <p:spPr>
              <a:xfrm>
                <a:off x="7141658" y="1335205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47" name="Google Shape;1199;p35"/>
          <p:cNvSpPr/>
          <p:nvPr/>
        </p:nvSpPr>
        <p:spPr>
          <a:xfrm rot="10800000" flipH="1">
            <a:off x="6256478" y="2441355"/>
            <a:ext cx="1488389" cy="11099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99;p35"/>
          <p:cNvSpPr/>
          <p:nvPr/>
        </p:nvSpPr>
        <p:spPr>
          <a:xfrm rot="10800000" flipH="1">
            <a:off x="3927240" y="2441355"/>
            <a:ext cx="1488389" cy="11099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99;p35"/>
          <p:cNvSpPr/>
          <p:nvPr/>
        </p:nvSpPr>
        <p:spPr>
          <a:xfrm rot="10800000" flipH="1">
            <a:off x="1626951" y="2441354"/>
            <a:ext cx="1488389" cy="11099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35"/>
          <p:cNvSpPr/>
          <p:nvPr/>
        </p:nvSpPr>
        <p:spPr>
          <a:xfrm rot="10800000" flipH="1">
            <a:off x="1809150" y="961970"/>
            <a:ext cx="5525700" cy="799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5"/>
          <p:cNvSpPr txBox="1">
            <a:spLocks noGrp="1"/>
          </p:cNvSpPr>
          <p:nvPr>
            <p:ph type="subTitle" idx="1"/>
          </p:nvPr>
        </p:nvSpPr>
        <p:spPr>
          <a:xfrm>
            <a:off x="1967251" y="989932"/>
            <a:ext cx="51255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1: khi tham gia giao thông trẻ dừng lại khi gặp đèn màu gì ?</a:t>
            </a:r>
            <a:endParaRPr sz="2000" dirty="0">
              <a:latin typeface="Itim" panose="00000500000000000000" charset="-34"/>
              <a:cs typeface="Itim" panose="00000500000000000000" charset="-34"/>
            </a:endParaRPr>
          </a:p>
        </p:txBody>
      </p:sp>
      <p:sp>
        <p:nvSpPr>
          <p:cNvPr id="42" name="đèn đỏ"/>
          <p:cNvSpPr/>
          <p:nvPr/>
        </p:nvSpPr>
        <p:spPr>
          <a:xfrm>
            <a:off x="1889415" y="2568159"/>
            <a:ext cx="956908" cy="85511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43" name="đèn xanh"/>
          <p:cNvSpPr/>
          <p:nvPr/>
        </p:nvSpPr>
        <p:spPr>
          <a:xfrm>
            <a:off x="4213339" y="2571750"/>
            <a:ext cx="916190" cy="83475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44" name="đèn vàng"/>
          <p:cNvSpPr/>
          <p:nvPr/>
        </p:nvSpPr>
        <p:spPr>
          <a:xfrm>
            <a:off x="6541085" y="2568159"/>
            <a:ext cx="913584" cy="8419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pic>
        <p:nvPicPr>
          <p:cNvPr id="5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694486" cy="953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creen Recording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 flipH="1" flipV="1">
            <a:off x="9547924" y="425141"/>
            <a:ext cx="3293236" cy="1851302"/>
          </a:xfrm>
          <a:prstGeom prst="rect">
            <a:avLst/>
          </a:prstGeom>
        </p:spPr>
      </p:pic>
      <p:sp>
        <p:nvSpPr>
          <p:cNvPr id="49" name="Google Shape;285;p38"/>
          <p:cNvSpPr/>
          <p:nvPr/>
        </p:nvSpPr>
        <p:spPr>
          <a:xfrm>
            <a:off x="3979081" y="3769905"/>
            <a:ext cx="172331" cy="180035"/>
          </a:xfrm>
          <a:custGeom>
            <a:avLst/>
            <a:gdLst/>
            <a:ahLst/>
            <a:cxnLst/>
            <a:rect l="l" t="t" r="r" b="b"/>
            <a:pathLst>
              <a:path w="3457" h="3485" extrusionOk="0">
                <a:moveTo>
                  <a:pt x="1729" y="1"/>
                </a:moveTo>
                <a:cubicBezTo>
                  <a:pt x="1682" y="10"/>
                  <a:pt x="1654" y="38"/>
                  <a:pt x="1636" y="66"/>
                </a:cubicBezTo>
                <a:cubicBezTo>
                  <a:pt x="1301" y="688"/>
                  <a:pt x="846" y="1339"/>
                  <a:pt x="66" y="1636"/>
                </a:cubicBezTo>
                <a:cubicBezTo>
                  <a:pt x="38" y="1654"/>
                  <a:pt x="10" y="1673"/>
                  <a:pt x="1" y="1701"/>
                </a:cubicBezTo>
                <a:cubicBezTo>
                  <a:pt x="1" y="1704"/>
                  <a:pt x="1" y="1707"/>
                  <a:pt x="1" y="1710"/>
                </a:cubicBezTo>
                <a:lnTo>
                  <a:pt x="1" y="1719"/>
                </a:lnTo>
                <a:cubicBezTo>
                  <a:pt x="1" y="1729"/>
                  <a:pt x="1" y="1738"/>
                  <a:pt x="1" y="1747"/>
                </a:cubicBezTo>
                <a:cubicBezTo>
                  <a:pt x="1" y="1757"/>
                  <a:pt x="1" y="1766"/>
                  <a:pt x="1" y="1775"/>
                </a:cubicBezTo>
                <a:lnTo>
                  <a:pt x="1" y="1785"/>
                </a:lnTo>
                <a:cubicBezTo>
                  <a:pt x="1" y="1789"/>
                  <a:pt x="1" y="1791"/>
                  <a:pt x="1" y="1794"/>
                </a:cubicBezTo>
                <a:cubicBezTo>
                  <a:pt x="10" y="1822"/>
                  <a:pt x="38" y="1840"/>
                  <a:pt x="66" y="1850"/>
                </a:cubicBezTo>
                <a:cubicBezTo>
                  <a:pt x="846" y="2156"/>
                  <a:pt x="1301" y="2806"/>
                  <a:pt x="1636" y="3420"/>
                </a:cubicBezTo>
                <a:cubicBezTo>
                  <a:pt x="1654" y="3457"/>
                  <a:pt x="1682" y="3485"/>
                  <a:pt x="1729" y="3485"/>
                </a:cubicBezTo>
                <a:cubicBezTo>
                  <a:pt x="1766" y="3485"/>
                  <a:pt x="1803" y="3457"/>
                  <a:pt x="1822" y="3420"/>
                </a:cubicBezTo>
                <a:cubicBezTo>
                  <a:pt x="2156" y="2806"/>
                  <a:pt x="2611" y="2147"/>
                  <a:pt x="3382" y="1850"/>
                </a:cubicBezTo>
                <a:cubicBezTo>
                  <a:pt x="3410" y="1840"/>
                  <a:pt x="3438" y="1822"/>
                  <a:pt x="3457" y="1794"/>
                </a:cubicBezTo>
                <a:cubicBezTo>
                  <a:pt x="3457" y="1791"/>
                  <a:pt x="3457" y="1789"/>
                  <a:pt x="3457" y="1785"/>
                </a:cubicBezTo>
                <a:lnTo>
                  <a:pt x="3457" y="1775"/>
                </a:lnTo>
                <a:cubicBezTo>
                  <a:pt x="3457" y="1757"/>
                  <a:pt x="3457" y="1738"/>
                  <a:pt x="3457" y="1719"/>
                </a:cubicBezTo>
                <a:lnTo>
                  <a:pt x="3457" y="1710"/>
                </a:lnTo>
                <a:cubicBezTo>
                  <a:pt x="3457" y="1707"/>
                  <a:pt x="3457" y="1704"/>
                  <a:pt x="3457" y="1701"/>
                </a:cubicBezTo>
                <a:cubicBezTo>
                  <a:pt x="3438" y="1673"/>
                  <a:pt x="3410" y="1654"/>
                  <a:pt x="3382" y="1636"/>
                </a:cubicBezTo>
                <a:cubicBezTo>
                  <a:pt x="2611" y="1339"/>
                  <a:pt x="2156" y="688"/>
                  <a:pt x="1822" y="66"/>
                </a:cubicBezTo>
                <a:cubicBezTo>
                  <a:pt x="1803" y="38"/>
                  <a:pt x="1766" y="10"/>
                  <a:pt x="17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286;p38"/>
          <p:cNvGrpSpPr/>
          <p:nvPr/>
        </p:nvGrpSpPr>
        <p:grpSpPr>
          <a:xfrm>
            <a:off x="840009" y="1389085"/>
            <a:ext cx="531602" cy="482822"/>
            <a:chOff x="916209" y="1693885"/>
            <a:chExt cx="531602" cy="482822"/>
          </a:xfrm>
        </p:grpSpPr>
        <p:sp>
          <p:nvSpPr>
            <p:cNvPr id="51" name="Google Shape;287;p38"/>
            <p:cNvSpPr/>
            <p:nvPr/>
          </p:nvSpPr>
          <p:spPr>
            <a:xfrm>
              <a:off x="916209" y="1693885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8;p38"/>
            <p:cNvSpPr/>
            <p:nvPr/>
          </p:nvSpPr>
          <p:spPr>
            <a:xfrm>
              <a:off x="1274084" y="1997136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289;p38"/>
          <p:cNvSpPr/>
          <p:nvPr/>
        </p:nvSpPr>
        <p:spPr>
          <a:xfrm>
            <a:off x="5649670" y="695386"/>
            <a:ext cx="173279" cy="179570"/>
          </a:xfrm>
          <a:custGeom>
            <a:avLst/>
            <a:gdLst/>
            <a:ahLst/>
            <a:cxnLst/>
            <a:rect l="l" t="t" r="r" b="b"/>
            <a:pathLst>
              <a:path w="3476" h="3476" extrusionOk="0">
                <a:moveTo>
                  <a:pt x="1738" y="1"/>
                </a:moveTo>
                <a:cubicBezTo>
                  <a:pt x="1487" y="1"/>
                  <a:pt x="1283" y="205"/>
                  <a:pt x="1283" y="456"/>
                </a:cubicBezTo>
                <a:lnTo>
                  <a:pt x="1283" y="1051"/>
                </a:lnTo>
                <a:cubicBezTo>
                  <a:pt x="1283" y="1172"/>
                  <a:pt x="1171" y="1283"/>
                  <a:pt x="1050" y="1283"/>
                </a:cubicBezTo>
                <a:lnTo>
                  <a:pt x="456" y="1283"/>
                </a:lnTo>
                <a:cubicBezTo>
                  <a:pt x="205" y="1283"/>
                  <a:pt x="1" y="1487"/>
                  <a:pt x="1" y="1738"/>
                </a:cubicBezTo>
                <a:cubicBezTo>
                  <a:pt x="1" y="1989"/>
                  <a:pt x="205" y="2194"/>
                  <a:pt x="456" y="2194"/>
                </a:cubicBezTo>
                <a:lnTo>
                  <a:pt x="1050" y="2194"/>
                </a:lnTo>
                <a:cubicBezTo>
                  <a:pt x="1171" y="2194"/>
                  <a:pt x="1283" y="2296"/>
                  <a:pt x="1283" y="2426"/>
                </a:cubicBezTo>
                <a:lnTo>
                  <a:pt x="1283" y="3020"/>
                </a:lnTo>
                <a:cubicBezTo>
                  <a:pt x="1283" y="3271"/>
                  <a:pt x="1487" y="3476"/>
                  <a:pt x="1738" y="3476"/>
                </a:cubicBezTo>
                <a:cubicBezTo>
                  <a:pt x="1989" y="3476"/>
                  <a:pt x="2193" y="3271"/>
                  <a:pt x="2193" y="3020"/>
                </a:cubicBezTo>
                <a:lnTo>
                  <a:pt x="2193" y="2426"/>
                </a:lnTo>
                <a:cubicBezTo>
                  <a:pt x="2193" y="2296"/>
                  <a:pt x="2295" y="2194"/>
                  <a:pt x="2426" y="2194"/>
                </a:cubicBezTo>
                <a:lnTo>
                  <a:pt x="3020" y="2194"/>
                </a:lnTo>
                <a:cubicBezTo>
                  <a:pt x="3271" y="2194"/>
                  <a:pt x="3475" y="1989"/>
                  <a:pt x="3475" y="1738"/>
                </a:cubicBezTo>
                <a:cubicBezTo>
                  <a:pt x="3475" y="1487"/>
                  <a:pt x="3271" y="1283"/>
                  <a:pt x="3020" y="1283"/>
                </a:cubicBezTo>
                <a:lnTo>
                  <a:pt x="2426" y="1283"/>
                </a:lnTo>
                <a:cubicBezTo>
                  <a:pt x="2295" y="1283"/>
                  <a:pt x="2193" y="1172"/>
                  <a:pt x="2193" y="1051"/>
                </a:cubicBezTo>
                <a:lnTo>
                  <a:pt x="2193" y="456"/>
                </a:lnTo>
                <a:cubicBezTo>
                  <a:pt x="2193" y="205"/>
                  <a:pt x="1989" y="1"/>
                  <a:pt x="17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290;p38"/>
          <p:cNvGrpSpPr/>
          <p:nvPr/>
        </p:nvGrpSpPr>
        <p:grpSpPr>
          <a:xfrm>
            <a:off x="7939477" y="1825434"/>
            <a:ext cx="491295" cy="551042"/>
            <a:chOff x="7939477" y="1749234"/>
            <a:chExt cx="491295" cy="551042"/>
          </a:xfrm>
        </p:grpSpPr>
        <p:sp>
          <p:nvSpPr>
            <p:cNvPr id="55" name="Google Shape;291;p38"/>
            <p:cNvSpPr/>
            <p:nvPr/>
          </p:nvSpPr>
          <p:spPr>
            <a:xfrm rot="1800110">
              <a:off x="7971681" y="2084413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2;p38"/>
            <p:cNvSpPr/>
            <p:nvPr/>
          </p:nvSpPr>
          <p:spPr>
            <a:xfrm>
              <a:off x="8254372" y="1749234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93;p38"/>
          <p:cNvGrpSpPr/>
          <p:nvPr/>
        </p:nvGrpSpPr>
        <p:grpSpPr>
          <a:xfrm flipH="1">
            <a:off x="713229" y="3493008"/>
            <a:ext cx="1371607" cy="926799"/>
            <a:chOff x="5537150" y="3581276"/>
            <a:chExt cx="1371607" cy="926799"/>
          </a:xfrm>
        </p:grpSpPr>
        <p:sp>
          <p:nvSpPr>
            <p:cNvPr id="58" name="Google Shape;294;p38"/>
            <p:cNvSpPr/>
            <p:nvPr/>
          </p:nvSpPr>
          <p:spPr>
            <a:xfrm>
              <a:off x="5537150" y="3582092"/>
              <a:ext cx="1371607" cy="925168"/>
            </a:xfrm>
            <a:custGeom>
              <a:avLst/>
              <a:gdLst/>
              <a:ahLst/>
              <a:cxnLst/>
              <a:rect l="l" t="t" r="r" b="b"/>
              <a:pathLst>
                <a:path w="19549" h="13048" extrusionOk="0">
                  <a:moveTo>
                    <a:pt x="16728" y="0"/>
                  </a:moveTo>
                  <a:cubicBezTo>
                    <a:pt x="16457" y="0"/>
                    <a:pt x="16187" y="113"/>
                    <a:pt x="15999" y="337"/>
                  </a:cubicBezTo>
                  <a:lnTo>
                    <a:pt x="11605" y="5773"/>
                  </a:lnTo>
                  <a:lnTo>
                    <a:pt x="11605" y="2344"/>
                  </a:lnTo>
                  <a:cubicBezTo>
                    <a:pt x="11605" y="1917"/>
                    <a:pt x="11261" y="1564"/>
                    <a:pt x="10824" y="1564"/>
                  </a:cubicBezTo>
                  <a:lnTo>
                    <a:pt x="6625" y="1564"/>
                  </a:lnTo>
                  <a:cubicBezTo>
                    <a:pt x="5909" y="1564"/>
                    <a:pt x="5296" y="2056"/>
                    <a:pt x="5138" y="2753"/>
                  </a:cubicBezTo>
                  <a:lnTo>
                    <a:pt x="4609" y="5122"/>
                  </a:lnTo>
                  <a:cubicBezTo>
                    <a:pt x="4516" y="5512"/>
                    <a:pt x="4191" y="5810"/>
                    <a:pt x="3791" y="5856"/>
                  </a:cubicBezTo>
                  <a:lnTo>
                    <a:pt x="1394" y="6200"/>
                  </a:lnTo>
                  <a:cubicBezTo>
                    <a:pt x="818" y="6274"/>
                    <a:pt x="391" y="6776"/>
                    <a:pt x="381" y="7361"/>
                  </a:cubicBezTo>
                  <a:lnTo>
                    <a:pt x="381" y="9554"/>
                  </a:lnTo>
                  <a:lnTo>
                    <a:pt x="354" y="9554"/>
                  </a:lnTo>
                  <a:cubicBezTo>
                    <a:pt x="158" y="9554"/>
                    <a:pt x="0" y="9712"/>
                    <a:pt x="0" y="9907"/>
                  </a:cubicBezTo>
                  <a:lnTo>
                    <a:pt x="0" y="10149"/>
                  </a:lnTo>
                  <a:cubicBezTo>
                    <a:pt x="0" y="10678"/>
                    <a:pt x="437" y="11115"/>
                    <a:pt x="976" y="11115"/>
                  </a:cubicBezTo>
                  <a:lnTo>
                    <a:pt x="2249" y="11115"/>
                  </a:lnTo>
                  <a:cubicBezTo>
                    <a:pt x="2518" y="12248"/>
                    <a:pt x="3540" y="13047"/>
                    <a:pt x="4711" y="13047"/>
                  </a:cubicBezTo>
                  <a:cubicBezTo>
                    <a:pt x="5882" y="13047"/>
                    <a:pt x="6894" y="12248"/>
                    <a:pt x="7173" y="11115"/>
                  </a:cubicBezTo>
                  <a:lnTo>
                    <a:pt x="11679" y="11115"/>
                  </a:lnTo>
                  <a:cubicBezTo>
                    <a:pt x="11958" y="12248"/>
                    <a:pt x="12971" y="13047"/>
                    <a:pt x="14141" y="13047"/>
                  </a:cubicBezTo>
                  <a:cubicBezTo>
                    <a:pt x="15312" y="13047"/>
                    <a:pt x="16334" y="12248"/>
                    <a:pt x="16603" y="11115"/>
                  </a:cubicBezTo>
                  <a:lnTo>
                    <a:pt x="18582" y="11115"/>
                  </a:lnTo>
                  <a:cubicBezTo>
                    <a:pt x="19112" y="11115"/>
                    <a:pt x="19548" y="10678"/>
                    <a:pt x="19548" y="10149"/>
                  </a:cubicBezTo>
                  <a:lnTo>
                    <a:pt x="19548" y="9907"/>
                  </a:lnTo>
                  <a:cubicBezTo>
                    <a:pt x="19548" y="9708"/>
                    <a:pt x="19390" y="9554"/>
                    <a:pt x="19202" y="9554"/>
                  </a:cubicBezTo>
                  <a:cubicBezTo>
                    <a:pt x="19197" y="9554"/>
                    <a:pt x="19192" y="9554"/>
                    <a:pt x="19186" y="9554"/>
                  </a:cubicBezTo>
                  <a:lnTo>
                    <a:pt x="19037" y="9554"/>
                  </a:lnTo>
                  <a:lnTo>
                    <a:pt x="19037" y="6469"/>
                  </a:lnTo>
                  <a:cubicBezTo>
                    <a:pt x="19037" y="6079"/>
                    <a:pt x="18722" y="5773"/>
                    <a:pt x="18331" y="5773"/>
                  </a:cubicBezTo>
                  <a:lnTo>
                    <a:pt x="17365" y="4546"/>
                  </a:lnTo>
                  <a:cubicBezTo>
                    <a:pt x="17365" y="4518"/>
                    <a:pt x="17356" y="4500"/>
                    <a:pt x="17337" y="4490"/>
                  </a:cubicBezTo>
                  <a:lnTo>
                    <a:pt x="17328" y="4490"/>
                  </a:lnTo>
                  <a:lnTo>
                    <a:pt x="16956" y="3868"/>
                  </a:lnTo>
                  <a:lnTo>
                    <a:pt x="16956" y="2186"/>
                  </a:lnTo>
                  <a:lnTo>
                    <a:pt x="17486" y="1536"/>
                  </a:lnTo>
                  <a:cubicBezTo>
                    <a:pt x="17793" y="1118"/>
                    <a:pt x="17727" y="533"/>
                    <a:pt x="17328" y="207"/>
                  </a:cubicBezTo>
                  <a:cubicBezTo>
                    <a:pt x="17153" y="69"/>
                    <a:pt x="16940" y="0"/>
                    <a:pt x="1672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295;p38"/>
            <p:cNvGrpSpPr/>
            <p:nvPr/>
          </p:nvGrpSpPr>
          <p:grpSpPr>
            <a:xfrm>
              <a:off x="5537283" y="3581276"/>
              <a:ext cx="1370975" cy="926799"/>
              <a:chOff x="5167533" y="702298"/>
              <a:chExt cx="1370975" cy="926799"/>
            </a:xfrm>
          </p:grpSpPr>
          <p:sp>
            <p:nvSpPr>
              <p:cNvPr id="60" name="Google Shape;296;p38"/>
              <p:cNvSpPr/>
              <p:nvPr/>
            </p:nvSpPr>
            <p:spPr>
              <a:xfrm>
                <a:off x="6335037" y="770296"/>
                <a:ext cx="22242" cy="20690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8" extrusionOk="0">
                    <a:moveTo>
                      <a:pt x="0" y="0"/>
                    </a:moveTo>
                    <a:lnTo>
                      <a:pt x="0" y="2918"/>
                    </a:lnTo>
                    <a:lnTo>
                      <a:pt x="316" y="2918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97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98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99;p38"/>
              <p:cNvSpPr/>
              <p:nvPr/>
            </p:nvSpPr>
            <p:spPr>
              <a:xfrm>
                <a:off x="5194265" y="814398"/>
                <a:ext cx="1308390" cy="676646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9543" extrusionOk="0">
                    <a:moveTo>
                      <a:pt x="6235" y="1"/>
                    </a:moveTo>
                    <a:cubicBezTo>
                      <a:pt x="5528" y="1"/>
                      <a:pt x="4906" y="493"/>
                      <a:pt x="4757" y="1181"/>
                    </a:cubicBezTo>
                    <a:lnTo>
                      <a:pt x="4228" y="3550"/>
                    </a:lnTo>
                    <a:cubicBezTo>
                      <a:pt x="4135" y="3949"/>
                      <a:pt x="3810" y="424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10" y="5204"/>
                      <a:pt x="0" y="5789"/>
                    </a:cubicBezTo>
                    <a:lnTo>
                      <a:pt x="0" y="8836"/>
                    </a:lnTo>
                    <a:cubicBezTo>
                      <a:pt x="0" y="9226"/>
                      <a:pt x="316" y="9542"/>
                      <a:pt x="707" y="9542"/>
                    </a:cubicBezTo>
                    <a:lnTo>
                      <a:pt x="17950" y="9542"/>
                    </a:lnTo>
                    <a:cubicBezTo>
                      <a:pt x="18331" y="9542"/>
                      <a:pt x="18647" y="9226"/>
                      <a:pt x="18647" y="8836"/>
                    </a:cubicBezTo>
                    <a:lnTo>
                      <a:pt x="18647" y="4906"/>
                    </a:lnTo>
                    <a:cubicBezTo>
                      <a:pt x="18647" y="4516"/>
                      <a:pt x="18341" y="4200"/>
                      <a:pt x="17950" y="4200"/>
                    </a:cubicBezTo>
                    <a:lnTo>
                      <a:pt x="11224" y="4200"/>
                    </a:lnTo>
                    <a:lnTo>
                      <a:pt x="11224" y="781"/>
                    </a:lnTo>
                    <a:cubicBezTo>
                      <a:pt x="11224" y="344"/>
                      <a:pt x="10871" y="1"/>
                      <a:pt x="10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00;p38"/>
              <p:cNvSpPr/>
              <p:nvPr/>
            </p:nvSpPr>
            <p:spPr>
              <a:xfrm>
                <a:off x="5565144" y="882255"/>
                <a:ext cx="324712" cy="230654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41" y="0"/>
                    </a:moveTo>
                    <a:cubicBezTo>
                      <a:pt x="956" y="0"/>
                      <a:pt x="548" y="351"/>
                      <a:pt x="456" y="828"/>
                    </a:cubicBezTo>
                    <a:lnTo>
                      <a:pt x="1" y="3243"/>
                    </a:lnTo>
                    <a:lnTo>
                      <a:pt x="4628" y="3252"/>
                    </a:lnTo>
                    <a:lnTo>
                      <a:pt x="4628" y="1"/>
                    </a:lnTo>
                    <a:lnTo>
                      <a:pt x="1460" y="1"/>
                    </a:lnTo>
                    <a:cubicBezTo>
                      <a:pt x="1453" y="1"/>
                      <a:pt x="1447" y="0"/>
                      <a:pt x="1441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01;p38"/>
              <p:cNvSpPr/>
              <p:nvPr/>
            </p:nvSpPr>
            <p:spPr>
              <a:xfrm>
                <a:off x="5305753" y="1269750"/>
                <a:ext cx="382035" cy="359347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068" extrusionOk="0">
                    <a:moveTo>
                      <a:pt x="2712" y="0"/>
                    </a:moveTo>
                    <a:cubicBezTo>
                      <a:pt x="1501" y="0"/>
                      <a:pt x="432" y="884"/>
                      <a:pt x="223" y="2126"/>
                    </a:cubicBezTo>
                    <a:cubicBezTo>
                      <a:pt x="0" y="3501"/>
                      <a:pt x="939" y="4802"/>
                      <a:pt x="2323" y="5034"/>
                    </a:cubicBezTo>
                    <a:cubicBezTo>
                      <a:pt x="2459" y="5056"/>
                      <a:pt x="2594" y="5067"/>
                      <a:pt x="2728" y="5067"/>
                    </a:cubicBezTo>
                    <a:cubicBezTo>
                      <a:pt x="3945" y="5067"/>
                      <a:pt x="5021" y="4182"/>
                      <a:pt x="5222" y="2935"/>
                    </a:cubicBezTo>
                    <a:cubicBezTo>
                      <a:pt x="5445" y="1559"/>
                      <a:pt x="4516" y="259"/>
                      <a:pt x="3131" y="36"/>
                    </a:cubicBezTo>
                    <a:cubicBezTo>
                      <a:pt x="2990" y="12"/>
                      <a:pt x="2850" y="0"/>
                      <a:pt x="2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02;p38"/>
              <p:cNvSpPr/>
              <p:nvPr/>
            </p:nvSpPr>
            <p:spPr>
              <a:xfrm>
                <a:off x="5376758" y="1357885"/>
                <a:ext cx="21132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81" extrusionOk="0">
                    <a:moveTo>
                      <a:pt x="1720" y="1"/>
                    </a:moveTo>
                    <a:cubicBezTo>
                      <a:pt x="568" y="1"/>
                      <a:pt x="1" y="1385"/>
                      <a:pt x="809" y="2203"/>
                    </a:cubicBezTo>
                    <a:cubicBezTo>
                      <a:pt x="1070" y="2463"/>
                      <a:pt x="1392" y="2580"/>
                      <a:pt x="1708" y="2580"/>
                    </a:cubicBezTo>
                    <a:cubicBezTo>
                      <a:pt x="2372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03;p38"/>
              <p:cNvSpPr/>
              <p:nvPr/>
            </p:nvSpPr>
            <p:spPr>
              <a:xfrm>
                <a:off x="5460883" y="1421771"/>
                <a:ext cx="63918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82" extrusionOk="0">
                    <a:moveTo>
                      <a:pt x="521" y="1"/>
                    </a:moveTo>
                    <a:cubicBezTo>
                      <a:pt x="168" y="1"/>
                      <a:pt x="0" y="419"/>
                      <a:pt x="242" y="670"/>
                    </a:cubicBezTo>
                    <a:cubicBezTo>
                      <a:pt x="322" y="747"/>
                      <a:pt x="419" y="781"/>
                      <a:pt x="515" y="781"/>
                    </a:cubicBezTo>
                    <a:cubicBezTo>
                      <a:pt x="717" y="781"/>
                      <a:pt x="911" y="625"/>
                      <a:pt x="911" y="391"/>
                    </a:cubicBezTo>
                    <a:cubicBezTo>
                      <a:pt x="911" y="177"/>
                      <a:pt x="734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04;p38"/>
              <p:cNvSpPr/>
              <p:nvPr/>
            </p:nvSpPr>
            <p:spPr>
              <a:xfrm>
                <a:off x="5964088" y="1269963"/>
                <a:ext cx="390595" cy="358921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062" extrusionOk="0">
                    <a:moveTo>
                      <a:pt x="2784" y="0"/>
                    </a:moveTo>
                    <a:cubicBezTo>
                      <a:pt x="2136" y="0"/>
                      <a:pt x="1487" y="246"/>
                      <a:pt x="995" y="739"/>
                    </a:cubicBezTo>
                    <a:cubicBezTo>
                      <a:pt x="1" y="1724"/>
                      <a:pt x="1" y="3331"/>
                      <a:pt x="995" y="4316"/>
                    </a:cubicBezTo>
                    <a:cubicBezTo>
                      <a:pt x="1487" y="4813"/>
                      <a:pt x="2136" y="5061"/>
                      <a:pt x="2784" y="5061"/>
                    </a:cubicBezTo>
                    <a:cubicBezTo>
                      <a:pt x="3432" y="5061"/>
                      <a:pt x="4080" y="4813"/>
                      <a:pt x="4572" y="4316"/>
                    </a:cubicBezTo>
                    <a:cubicBezTo>
                      <a:pt x="5566" y="3331"/>
                      <a:pt x="5566" y="1724"/>
                      <a:pt x="4572" y="739"/>
                    </a:cubicBezTo>
                    <a:cubicBezTo>
                      <a:pt x="4080" y="246"/>
                      <a:pt x="3432" y="0"/>
                      <a:pt x="2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05;p38"/>
              <p:cNvSpPr/>
              <p:nvPr/>
            </p:nvSpPr>
            <p:spPr>
              <a:xfrm>
                <a:off x="6038460" y="1357885"/>
                <a:ext cx="21125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581" extrusionOk="0">
                    <a:moveTo>
                      <a:pt x="1728" y="1"/>
                    </a:moveTo>
                    <a:cubicBezTo>
                      <a:pt x="576" y="1"/>
                      <a:pt x="0" y="1385"/>
                      <a:pt x="808" y="2203"/>
                    </a:cubicBezTo>
                    <a:cubicBezTo>
                      <a:pt x="1072" y="2463"/>
                      <a:pt x="1395" y="2580"/>
                      <a:pt x="1711" y="2580"/>
                    </a:cubicBezTo>
                    <a:cubicBezTo>
                      <a:pt x="2375" y="2580"/>
                      <a:pt x="3010" y="2066"/>
                      <a:pt x="3010" y="1292"/>
                    </a:cubicBezTo>
                    <a:cubicBezTo>
                      <a:pt x="3010" y="577"/>
                      <a:pt x="2434" y="1"/>
                      <a:pt x="1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06;p38"/>
              <p:cNvSpPr/>
              <p:nvPr/>
            </p:nvSpPr>
            <p:spPr>
              <a:xfrm>
                <a:off x="6122515" y="1421771"/>
                <a:ext cx="64620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2" extrusionOk="0">
                    <a:moveTo>
                      <a:pt x="530" y="1"/>
                    </a:moveTo>
                    <a:cubicBezTo>
                      <a:pt x="177" y="1"/>
                      <a:pt x="1" y="419"/>
                      <a:pt x="251" y="670"/>
                    </a:cubicBezTo>
                    <a:cubicBezTo>
                      <a:pt x="329" y="747"/>
                      <a:pt x="425" y="781"/>
                      <a:pt x="520" y="781"/>
                    </a:cubicBezTo>
                    <a:cubicBezTo>
                      <a:pt x="723" y="781"/>
                      <a:pt x="920" y="625"/>
                      <a:pt x="920" y="391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07;p38"/>
              <p:cNvSpPr/>
              <p:nvPr/>
            </p:nvSpPr>
            <p:spPr>
              <a:xfrm>
                <a:off x="5211876" y="1208985"/>
                <a:ext cx="39782" cy="10089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88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4"/>
                    </a:lnTo>
                    <a:cubicBezTo>
                      <a:pt x="0" y="1292"/>
                      <a:pt x="130" y="1422"/>
                      <a:pt x="288" y="1422"/>
                    </a:cubicBezTo>
                    <a:cubicBezTo>
                      <a:pt x="446" y="1422"/>
                      <a:pt x="567" y="1292"/>
                      <a:pt x="567" y="1144"/>
                    </a:cubicBezTo>
                    <a:lnTo>
                      <a:pt x="567" y="289"/>
                    </a:lnTo>
                    <a:cubicBezTo>
                      <a:pt x="567" y="131"/>
                      <a:pt x="446" y="1"/>
                      <a:pt x="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08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09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10;p38"/>
              <p:cNvSpPr/>
              <p:nvPr/>
            </p:nvSpPr>
            <p:spPr>
              <a:xfrm>
                <a:off x="6434738" y="1205723"/>
                <a:ext cx="68549" cy="1133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11;p38"/>
              <p:cNvSpPr/>
              <p:nvPr/>
            </p:nvSpPr>
            <p:spPr>
              <a:xfrm>
                <a:off x="6434738" y="1205723"/>
                <a:ext cx="68549" cy="3297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65" extrusionOk="0">
                    <a:moveTo>
                      <a:pt x="1" y="0"/>
                    </a:moveTo>
                    <a:lnTo>
                      <a:pt x="1" y="465"/>
                    </a:lnTo>
                    <a:lnTo>
                      <a:pt x="976" y="465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12;p38"/>
              <p:cNvSpPr/>
              <p:nvPr/>
            </p:nvSpPr>
            <p:spPr>
              <a:xfrm>
                <a:off x="5810923" y="1139852"/>
                <a:ext cx="79634" cy="3828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40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13;p38"/>
              <p:cNvSpPr/>
              <p:nvPr/>
            </p:nvSpPr>
            <p:spPr>
              <a:xfrm>
                <a:off x="6319742" y="750442"/>
                <a:ext cx="46658" cy="3921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53" extrusionOk="0">
                    <a:moveTo>
                      <a:pt x="364" y="1"/>
                    </a:moveTo>
                    <a:cubicBezTo>
                      <a:pt x="135" y="1"/>
                      <a:pt x="0" y="285"/>
                      <a:pt x="163" y="457"/>
                    </a:cubicBezTo>
                    <a:cubicBezTo>
                      <a:pt x="222" y="523"/>
                      <a:pt x="299" y="552"/>
                      <a:pt x="374" y="552"/>
                    </a:cubicBezTo>
                    <a:cubicBezTo>
                      <a:pt x="511" y="552"/>
                      <a:pt x="643" y="455"/>
                      <a:pt x="655" y="299"/>
                    </a:cubicBezTo>
                    <a:cubicBezTo>
                      <a:pt x="664" y="141"/>
                      <a:pt x="544" y="11"/>
                      <a:pt x="386" y="1"/>
                    </a:cubicBezTo>
                    <a:cubicBezTo>
                      <a:pt x="378" y="1"/>
                      <a:pt x="371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14;p38"/>
              <p:cNvSpPr/>
              <p:nvPr/>
            </p:nvSpPr>
            <p:spPr>
              <a:xfrm>
                <a:off x="6289432" y="965922"/>
                <a:ext cx="96544" cy="85724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209" extrusionOk="0">
                    <a:moveTo>
                      <a:pt x="808" y="1"/>
                    </a:moveTo>
                    <a:cubicBezTo>
                      <a:pt x="0" y="1"/>
                      <a:pt x="0" y="1208"/>
                      <a:pt x="808" y="1208"/>
                    </a:cubicBezTo>
                    <a:cubicBezTo>
                      <a:pt x="1059" y="1208"/>
                      <a:pt x="1273" y="1069"/>
                      <a:pt x="1375" y="846"/>
                    </a:cubicBezTo>
                    <a:cubicBezTo>
                      <a:pt x="1375" y="818"/>
                      <a:pt x="1366" y="800"/>
                      <a:pt x="1347" y="790"/>
                    </a:cubicBezTo>
                    <a:cubicBezTo>
                      <a:pt x="1342" y="788"/>
                      <a:pt x="1337" y="787"/>
                      <a:pt x="1331" y="787"/>
                    </a:cubicBezTo>
                    <a:cubicBezTo>
                      <a:pt x="1315" y="787"/>
                      <a:pt x="1298" y="795"/>
                      <a:pt x="1292" y="809"/>
                    </a:cubicBezTo>
                    <a:cubicBezTo>
                      <a:pt x="1205" y="1017"/>
                      <a:pt x="1007" y="1128"/>
                      <a:pt x="810" y="1128"/>
                    </a:cubicBezTo>
                    <a:cubicBezTo>
                      <a:pt x="646" y="1128"/>
                      <a:pt x="482" y="1052"/>
                      <a:pt x="381" y="892"/>
                    </a:cubicBezTo>
                    <a:cubicBezTo>
                      <a:pt x="149" y="549"/>
                      <a:pt x="400" y="84"/>
                      <a:pt x="808" y="84"/>
                    </a:cubicBezTo>
                    <a:cubicBezTo>
                      <a:pt x="864" y="84"/>
                      <a:pt x="864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15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16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" name="Google Shape;317;p38"/>
          <p:cNvGrpSpPr/>
          <p:nvPr/>
        </p:nvGrpSpPr>
        <p:grpSpPr>
          <a:xfrm>
            <a:off x="7211568" y="722376"/>
            <a:ext cx="1188772" cy="704776"/>
            <a:chOff x="7150608" y="822960"/>
            <a:chExt cx="1188772" cy="704776"/>
          </a:xfrm>
        </p:grpSpPr>
        <p:grpSp>
          <p:nvGrpSpPr>
            <p:cNvPr id="82" name="Google Shape;318;p38"/>
            <p:cNvGrpSpPr/>
            <p:nvPr/>
          </p:nvGrpSpPr>
          <p:grpSpPr>
            <a:xfrm>
              <a:off x="7150608" y="822960"/>
              <a:ext cx="1188772" cy="704776"/>
              <a:chOff x="6200532" y="2577974"/>
              <a:chExt cx="1371607" cy="810460"/>
            </a:xfrm>
          </p:grpSpPr>
          <p:sp>
            <p:nvSpPr>
              <p:cNvPr id="86" name="Google Shape;319;p38"/>
              <p:cNvSpPr/>
              <p:nvPr/>
            </p:nvSpPr>
            <p:spPr>
              <a:xfrm>
                <a:off x="6201122" y="2578185"/>
                <a:ext cx="1370975" cy="81003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1485" extrusionOk="0">
                    <a:moveTo>
                      <a:pt x="6532" y="1"/>
                    </a:moveTo>
                    <a:cubicBezTo>
                      <a:pt x="5872" y="1"/>
                      <a:pt x="5296" y="456"/>
                      <a:pt x="5157" y="1097"/>
                    </a:cubicBezTo>
                    <a:lnTo>
                      <a:pt x="4599" y="3559"/>
                    </a:lnTo>
                    <a:cubicBezTo>
                      <a:pt x="4516" y="3949"/>
                      <a:pt x="4191" y="4247"/>
                      <a:pt x="3800" y="4293"/>
                    </a:cubicBezTo>
                    <a:lnTo>
                      <a:pt x="1403" y="4637"/>
                    </a:lnTo>
                    <a:cubicBezTo>
                      <a:pt x="818" y="4711"/>
                      <a:pt x="391" y="5213"/>
                      <a:pt x="381" y="5798"/>
                    </a:cubicBezTo>
                    <a:lnTo>
                      <a:pt x="381" y="7991"/>
                    </a:lnTo>
                    <a:lnTo>
                      <a:pt x="353" y="7991"/>
                    </a:lnTo>
                    <a:cubicBezTo>
                      <a:pt x="158" y="7991"/>
                      <a:pt x="0" y="8149"/>
                      <a:pt x="10" y="8344"/>
                    </a:cubicBezTo>
                    <a:lnTo>
                      <a:pt x="10" y="8586"/>
                    </a:lnTo>
                    <a:cubicBezTo>
                      <a:pt x="10" y="9115"/>
                      <a:pt x="437" y="9552"/>
                      <a:pt x="976" y="9552"/>
                    </a:cubicBezTo>
                    <a:lnTo>
                      <a:pt x="2230" y="9552"/>
                    </a:lnTo>
                    <a:cubicBezTo>
                      <a:pt x="2509" y="10685"/>
                      <a:pt x="3522" y="11484"/>
                      <a:pt x="4692" y="11484"/>
                    </a:cubicBezTo>
                    <a:cubicBezTo>
                      <a:pt x="5863" y="11484"/>
                      <a:pt x="6885" y="10685"/>
                      <a:pt x="7154" y="9552"/>
                    </a:cubicBezTo>
                    <a:lnTo>
                      <a:pt x="11670" y="9552"/>
                    </a:lnTo>
                    <a:cubicBezTo>
                      <a:pt x="11939" y="10685"/>
                      <a:pt x="12961" y="11484"/>
                      <a:pt x="14132" y="11484"/>
                    </a:cubicBezTo>
                    <a:cubicBezTo>
                      <a:pt x="15302" y="11484"/>
                      <a:pt x="16315" y="10685"/>
                      <a:pt x="16594" y="9552"/>
                    </a:cubicBezTo>
                    <a:lnTo>
                      <a:pt x="18564" y="9552"/>
                    </a:lnTo>
                    <a:cubicBezTo>
                      <a:pt x="19102" y="9552"/>
                      <a:pt x="19539" y="9115"/>
                      <a:pt x="19539" y="8586"/>
                    </a:cubicBezTo>
                    <a:lnTo>
                      <a:pt x="19539" y="8344"/>
                    </a:lnTo>
                    <a:cubicBezTo>
                      <a:pt x="19539" y="8154"/>
                      <a:pt x="19389" y="7991"/>
                      <a:pt x="19193" y="7991"/>
                    </a:cubicBezTo>
                    <a:cubicBezTo>
                      <a:pt x="19188" y="7991"/>
                      <a:pt x="19182" y="7991"/>
                      <a:pt x="19177" y="7991"/>
                    </a:cubicBezTo>
                    <a:lnTo>
                      <a:pt x="19028" y="7991"/>
                    </a:lnTo>
                    <a:lnTo>
                      <a:pt x="19028" y="4906"/>
                    </a:lnTo>
                    <a:lnTo>
                      <a:pt x="18238" y="939"/>
                    </a:lnTo>
                    <a:cubicBezTo>
                      <a:pt x="18136" y="391"/>
                      <a:pt x="17653" y="1"/>
                      <a:pt x="170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" name="Google Shape;320;p38"/>
              <p:cNvGrpSpPr/>
              <p:nvPr/>
            </p:nvGrpSpPr>
            <p:grpSpPr>
              <a:xfrm>
                <a:off x="6200532" y="2577974"/>
                <a:ext cx="1371607" cy="810460"/>
                <a:chOff x="6200532" y="1906498"/>
                <a:chExt cx="1371607" cy="810460"/>
              </a:xfrm>
            </p:grpSpPr>
            <p:sp>
              <p:nvSpPr>
                <p:cNvPr id="88" name="Google Shape;321;p38"/>
                <p:cNvSpPr/>
                <p:nvPr/>
              </p:nvSpPr>
              <p:spPr>
                <a:xfrm>
                  <a:off x="6227896" y="1906498"/>
                  <a:ext cx="1308390" cy="67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8" h="9543" extrusionOk="0">
                      <a:moveTo>
                        <a:pt x="6142" y="1"/>
                      </a:moveTo>
                      <a:cubicBezTo>
                        <a:pt x="5482" y="1"/>
                        <a:pt x="4915" y="456"/>
                        <a:pt x="4767" y="1097"/>
                      </a:cubicBezTo>
                      <a:lnTo>
                        <a:pt x="4218" y="3550"/>
                      </a:lnTo>
                      <a:cubicBezTo>
                        <a:pt x="4125" y="3949"/>
                        <a:pt x="3810" y="4237"/>
                        <a:pt x="3410" y="4293"/>
                      </a:cubicBezTo>
                      <a:lnTo>
                        <a:pt x="1013" y="4628"/>
                      </a:lnTo>
                      <a:cubicBezTo>
                        <a:pt x="437" y="4711"/>
                        <a:pt x="0" y="5204"/>
                        <a:pt x="0" y="5789"/>
                      </a:cubicBezTo>
                      <a:lnTo>
                        <a:pt x="0" y="8836"/>
                      </a:lnTo>
                      <a:cubicBezTo>
                        <a:pt x="0" y="9226"/>
                        <a:pt x="316" y="9542"/>
                        <a:pt x="706" y="9542"/>
                      </a:cubicBezTo>
                      <a:lnTo>
                        <a:pt x="17941" y="9542"/>
                      </a:lnTo>
                      <a:cubicBezTo>
                        <a:pt x="18331" y="9542"/>
                        <a:pt x="18647" y="9226"/>
                        <a:pt x="18647" y="8836"/>
                      </a:cubicBezTo>
                      <a:lnTo>
                        <a:pt x="18647" y="4906"/>
                      </a:lnTo>
                      <a:lnTo>
                        <a:pt x="17857" y="939"/>
                      </a:lnTo>
                      <a:cubicBezTo>
                        <a:pt x="17755" y="391"/>
                        <a:pt x="17272" y="1"/>
                        <a:pt x="167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322;p38"/>
                <p:cNvSpPr/>
                <p:nvPr/>
              </p:nvSpPr>
              <p:spPr>
                <a:xfrm>
                  <a:off x="6598775" y="1973360"/>
                  <a:ext cx="324712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8" h="3253" extrusionOk="0">
                      <a:moveTo>
                        <a:pt x="1441" y="0"/>
                      </a:moveTo>
                      <a:cubicBezTo>
                        <a:pt x="958" y="0"/>
                        <a:pt x="549" y="344"/>
                        <a:pt x="456" y="818"/>
                      </a:cubicBezTo>
                      <a:lnTo>
                        <a:pt x="1" y="3252"/>
                      </a:lnTo>
                      <a:lnTo>
                        <a:pt x="4628" y="3252"/>
                      </a:lnTo>
                      <a:lnTo>
                        <a:pt x="4628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323;p38"/>
                <p:cNvSpPr/>
                <p:nvPr/>
              </p:nvSpPr>
              <p:spPr>
                <a:xfrm>
                  <a:off x="6353066" y="2359300"/>
                  <a:ext cx="355303" cy="35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4" h="5065" extrusionOk="0">
                      <a:moveTo>
                        <a:pt x="2537" y="1"/>
                      </a:moveTo>
                      <a:cubicBezTo>
                        <a:pt x="1134" y="1"/>
                        <a:pt x="0" y="1134"/>
                        <a:pt x="0" y="2537"/>
                      </a:cubicBezTo>
                      <a:cubicBezTo>
                        <a:pt x="0" y="3931"/>
                        <a:pt x="1134" y="5064"/>
                        <a:pt x="2537" y="5064"/>
                      </a:cubicBezTo>
                      <a:cubicBezTo>
                        <a:pt x="3930" y="5064"/>
                        <a:pt x="5064" y="3931"/>
                        <a:pt x="5064" y="2537"/>
                      </a:cubicBezTo>
                      <a:cubicBezTo>
                        <a:pt x="5064" y="1134"/>
                        <a:pt x="3930" y="1"/>
                        <a:pt x="2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324;p38"/>
                <p:cNvSpPr/>
                <p:nvPr/>
              </p:nvSpPr>
              <p:spPr>
                <a:xfrm>
                  <a:off x="6409757" y="2447110"/>
                  <a:ext cx="21125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581" extrusionOk="0">
                      <a:moveTo>
                        <a:pt x="1729" y="1"/>
                      </a:moveTo>
                      <a:cubicBezTo>
                        <a:pt x="576" y="1"/>
                        <a:pt x="0" y="1385"/>
                        <a:pt x="818" y="2203"/>
                      </a:cubicBezTo>
                      <a:cubicBezTo>
                        <a:pt x="1079" y="2463"/>
                        <a:pt x="1400" y="2580"/>
                        <a:pt x="1715" y="2580"/>
                      </a:cubicBezTo>
                      <a:cubicBezTo>
                        <a:pt x="2376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325;p38"/>
                <p:cNvSpPr/>
                <p:nvPr/>
              </p:nvSpPr>
              <p:spPr>
                <a:xfrm>
                  <a:off x="6493812" y="2510658"/>
                  <a:ext cx="64620" cy="5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782" extrusionOk="0">
                      <a:moveTo>
                        <a:pt x="531" y="1"/>
                      </a:moveTo>
                      <a:cubicBezTo>
                        <a:pt x="177" y="1"/>
                        <a:pt x="1" y="419"/>
                        <a:pt x="252" y="670"/>
                      </a:cubicBezTo>
                      <a:cubicBezTo>
                        <a:pt x="329" y="747"/>
                        <a:pt x="425" y="781"/>
                        <a:pt x="520" y="781"/>
                      </a:cubicBezTo>
                      <a:cubicBezTo>
                        <a:pt x="723" y="781"/>
                        <a:pt x="921" y="625"/>
                        <a:pt x="921" y="391"/>
                      </a:cubicBezTo>
                      <a:cubicBezTo>
                        <a:pt x="921" y="177"/>
                        <a:pt x="744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26;p38"/>
                <p:cNvSpPr/>
                <p:nvPr/>
              </p:nvSpPr>
              <p:spPr>
                <a:xfrm>
                  <a:off x="6955340" y="2359300"/>
                  <a:ext cx="415362" cy="35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0" h="5071" extrusionOk="0">
                      <a:moveTo>
                        <a:pt x="3383" y="1"/>
                      </a:moveTo>
                      <a:cubicBezTo>
                        <a:pt x="1125" y="1"/>
                        <a:pt x="1" y="2732"/>
                        <a:pt x="1590" y="4321"/>
                      </a:cubicBezTo>
                      <a:cubicBezTo>
                        <a:pt x="2108" y="4839"/>
                        <a:pt x="2745" y="5071"/>
                        <a:pt x="3369" y="5071"/>
                      </a:cubicBezTo>
                      <a:cubicBezTo>
                        <a:pt x="4672" y="5071"/>
                        <a:pt x="5919" y="4063"/>
                        <a:pt x="5919" y="2537"/>
                      </a:cubicBezTo>
                      <a:cubicBezTo>
                        <a:pt x="5919" y="1134"/>
                        <a:pt x="4786" y="1"/>
                        <a:pt x="33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27;p38"/>
                <p:cNvSpPr/>
                <p:nvPr/>
              </p:nvSpPr>
              <p:spPr>
                <a:xfrm>
                  <a:off x="7072021" y="2447110"/>
                  <a:ext cx="21132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2581" extrusionOk="0">
                      <a:moveTo>
                        <a:pt x="1720" y="1"/>
                      </a:moveTo>
                      <a:cubicBezTo>
                        <a:pt x="577" y="1"/>
                        <a:pt x="1" y="1385"/>
                        <a:pt x="809" y="2203"/>
                      </a:cubicBezTo>
                      <a:cubicBezTo>
                        <a:pt x="1070" y="2463"/>
                        <a:pt x="1392" y="2580"/>
                        <a:pt x="1708" y="2580"/>
                      </a:cubicBezTo>
                      <a:cubicBezTo>
                        <a:pt x="2372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28;p38"/>
                <p:cNvSpPr/>
                <p:nvPr/>
              </p:nvSpPr>
              <p:spPr>
                <a:xfrm>
                  <a:off x="7156146" y="2510658"/>
                  <a:ext cx="63918" cy="54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779" extrusionOk="0">
                      <a:moveTo>
                        <a:pt x="521" y="1"/>
                      </a:moveTo>
                      <a:cubicBezTo>
                        <a:pt x="177" y="1"/>
                        <a:pt x="0" y="419"/>
                        <a:pt x="242" y="660"/>
                      </a:cubicBezTo>
                      <a:cubicBezTo>
                        <a:pt x="324" y="742"/>
                        <a:pt x="423" y="779"/>
                        <a:pt x="520" y="779"/>
                      </a:cubicBezTo>
                      <a:cubicBezTo>
                        <a:pt x="721" y="779"/>
                        <a:pt x="911" y="623"/>
                        <a:pt x="911" y="391"/>
                      </a:cubicBezTo>
                      <a:cubicBezTo>
                        <a:pt x="911" y="177"/>
                        <a:pt x="734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29;p38"/>
                <p:cNvSpPr/>
                <p:nvPr/>
              </p:nvSpPr>
              <p:spPr>
                <a:xfrm>
                  <a:off x="6245506" y="2298997"/>
                  <a:ext cx="39782" cy="100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423" extrusionOk="0">
                      <a:moveTo>
                        <a:pt x="279" y="1"/>
                      </a:moveTo>
                      <a:cubicBezTo>
                        <a:pt x="130" y="1"/>
                        <a:pt x="0" y="131"/>
                        <a:pt x="0" y="289"/>
                      </a:cubicBezTo>
                      <a:lnTo>
                        <a:pt x="0" y="1144"/>
                      </a:lnTo>
                      <a:cubicBezTo>
                        <a:pt x="0" y="1292"/>
                        <a:pt x="130" y="1422"/>
                        <a:pt x="279" y="1422"/>
                      </a:cubicBezTo>
                      <a:cubicBezTo>
                        <a:pt x="437" y="1422"/>
                        <a:pt x="567" y="1292"/>
                        <a:pt x="567" y="1144"/>
                      </a:cubicBezTo>
                      <a:lnTo>
                        <a:pt x="567" y="289"/>
                      </a:lnTo>
                      <a:cubicBezTo>
                        <a:pt x="567" y="131"/>
                        <a:pt x="43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30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31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32;p38"/>
                <p:cNvSpPr/>
                <p:nvPr/>
              </p:nvSpPr>
              <p:spPr>
                <a:xfrm>
                  <a:off x="7467737" y="2295753"/>
                  <a:ext cx="68549" cy="11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99" extrusionOk="0">
                      <a:moveTo>
                        <a:pt x="1" y="0"/>
                      </a:moveTo>
                      <a:lnTo>
                        <a:pt x="1" y="1598"/>
                      </a:lnTo>
                      <a:lnTo>
                        <a:pt x="976" y="1598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33;p38"/>
                <p:cNvSpPr/>
                <p:nvPr/>
              </p:nvSpPr>
              <p:spPr>
                <a:xfrm>
                  <a:off x="7467737" y="2295753"/>
                  <a:ext cx="68549" cy="32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465" extrusionOk="0">
                      <a:moveTo>
                        <a:pt x="1" y="0"/>
                      </a:moveTo>
                      <a:lnTo>
                        <a:pt x="1" y="465"/>
                      </a:lnTo>
                      <a:lnTo>
                        <a:pt x="976" y="465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34;p38"/>
                <p:cNvSpPr/>
                <p:nvPr/>
              </p:nvSpPr>
              <p:spPr>
                <a:xfrm>
                  <a:off x="6844554" y="2230231"/>
                  <a:ext cx="79564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34" y="539"/>
                      </a:lnTo>
                      <a:lnTo>
                        <a:pt x="113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35;p38"/>
                <p:cNvSpPr/>
                <p:nvPr/>
              </p:nvSpPr>
              <p:spPr>
                <a:xfrm>
                  <a:off x="7177685" y="2230231"/>
                  <a:ext cx="78933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24" y="539"/>
                      </a:lnTo>
                      <a:lnTo>
                        <a:pt x="112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36;p38"/>
                <p:cNvSpPr/>
                <p:nvPr/>
              </p:nvSpPr>
              <p:spPr>
                <a:xfrm>
                  <a:off x="6968391" y="1973995"/>
                  <a:ext cx="288228" cy="22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8" h="3244" extrusionOk="0">
                      <a:moveTo>
                        <a:pt x="1" y="1"/>
                      </a:moveTo>
                      <a:lnTo>
                        <a:pt x="1" y="3243"/>
                      </a:lnTo>
                      <a:lnTo>
                        <a:pt x="4107" y="3243"/>
                      </a:lnTo>
                      <a:lnTo>
                        <a:pt x="4107" y="1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37;p38"/>
                <p:cNvSpPr/>
                <p:nvPr/>
              </p:nvSpPr>
              <p:spPr>
                <a:xfrm>
                  <a:off x="7304118" y="1973360"/>
                  <a:ext cx="163689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3253" extrusionOk="0">
                      <a:moveTo>
                        <a:pt x="1" y="0"/>
                      </a:moveTo>
                      <a:lnTo>
                        <a:pt x="1" y="3252"/>
                      </a:lnTo>
                      <a:lnTo>
                        <a:pt x="2333" y="3252"/>
                      </a:lnTo>
                      <a:lnTo>
                        <a:pt x="1794" y="400"/>
                      </a:lnTo>
                      <a:cubicBezTo>
                        <a:pt x="1747" y="168"/>
                        <a:pt x="1552" y="0"/>
                        <a:pt x="1311" y="0"/>
                      </a:cubicBez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38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39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3" name="Google Shape;340;p38"/>
            <p:cNvGrpSpPr/>
            <p:nvPr/>
          </p:nvGrpSpPr>
          <p:grpSpPr>
            <a:xfrm>
              <a:off x="7150608" y="1312638"/>
              <a:ext cx="1188772" cy="96354"/>
              <a:chOff x="6200532" y="2471005"/>
              <a:chExt cx="1371607" cy="110803"/>
            </a:xfrm>
          </p:grpSpPr>
          <p:sp>
            <p:nvSpPr>
              <p:cNvPr id="84" name="Google Shape;341;p38"/>
              <p:cNvSpPr/>
              <p:nvPr/>
            </p:nvSpPr>
            <p:spPr>
              <a:xfrm>
                <a:off x="6200532" y="2471005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2;p38"/>
              <p:cNvSpPr/>
              <p:nvPr/>
            </p:nvSpPr>
            <p:spPr>
              <a:xfrm>
                <a:off x="7419465" y="2471005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" name="Google Shape;343;p38"/>
          <p:cNvGrpSpPr/>
          <p:nvPr/>
        </p:nvGrpSpPr>
        <p:grpSpPr>
          <a:xfrm rot="-1199926">
            <a:off x="812763" y="2403930"/>
            <a:ext cx="731581" cy="711059"/>
            <a:chOff x="913900" y="1701983"/>
            <a:chExt cx="731581" cy="711059"/>
          </a:xfrm>
        </p:grpSpPr>
        <p:sp>
          <p:nvSpPr>
            <p:cNvPr id="108" name="Google Shape;344;p38"/>
            <p:cNvSpPr/>
            <p:nvPr/>
          </p:nvSpPr>
          <p:spPr>
            <a:xfrm>
              <a:off x="913900" y="1701983"/>
              <a:ext cx="731451" cy="711059"/>
            </a:xfrm>
            <a:custGeom>
              <a:avLst/>
              <a:gdLst/>
              <a:ahLst/>
              <a:cxnLst/>
              <a:rect l="l" t="t" r="r" b="b"/>
              <a:pathLst>
                <a:path w="14086" h="13928" extrusionOk="0">
                  <a:moveTo>
                    <a:pt x="7042" y="0"/>
                  </a:moveTo>
                  <a:cubicBezTo>
                    <a:pt x="6831" y="0"/>
                    <a:pt x="6620" y="79"/>
                    <a:pt x="6458" y="237"/>
                  </a:cubicBezTo>
                  <a:lnTo>
                    <a:pt x="316" y="6388"/>
                  </a:lnTo>
                  <a:cubicBezTo>
                    <a:pt x="0" y="6704"/>
                    <a:pt x="0" y="7224"/>
                    <a:pt x="316" y="7549"/>
                  </a:cubicBezTo>
                  <a:lnTo>
                    <a:pt x="6458" y="13690"/>
                  </a:lnTo>
                  <a:cubicBezTo>
                    <a:pt x="6620" y="13848"/>
                    <a:pt x="6829" y="13927"/>
                    <a:pt x="7038" y="13927"/>
                  </a:cubicBezTo>
                  <a:cubicBezTo>
                    <a:pt x="7247" y="13927"/>
                    <a:pt x="7456" y="13848"/>
                    <a:pt x="7619" y="13690"/>
                  </a:cubicBezTo>
                  <a:lnTo>
                    <a:pt x="13769" y="7549"/>
                  </a:lnTo>
                  <a:cubicBezTo>
                    <a:pt x="14085" y="7224"/>
                    <a:pt x="14085" y="6713"/>
                    <a:pt x="13769" y="6388"/>
                  </a:cubicBezTo>
                  <a:lnTo>
                    <a:pt x="7619" y="237"/>
                  </a:lnTo>
                  <a:cubicBezTo>
                    <a:pt x="7461" y="79"/>
                    <a:pt x="7252" y="0"/>
                    <a:pt x="704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345;p38"/>
            <p:cNvGrpSpPr/>
            <p:nvPr/>
          </p:nvGrpSpPr>
          <p:grpSpPr>
            <a:xfrm>
              <a:off x="914030" y="1702060"/>
              <a:ext cx="731451" cy="710906"/>
              <a:chOff x="2121375" y="2173675"/>
              <a:chExt cx="352150" cy="348125"/>
            </a:xfrm>
          </p:grpSpPr>
          <p:sp>
            <p:nvSpPr>
              <p:cNvPr id="110" name="Google Shape;346;p38"/>
              <p:cNvSpPr/>
              <p:nvPr/>
            </p:nvSpPr>
            <p:spPr>
              <a:xfrm>
                <a:off x="2121375" y="2173675"/>
                <a:ext cx="3521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3925" extrusionOk="0">
                    <a:moveTo>
                      <a:pt x="7044" y="0"/>
                    </a:moveTo>
                    <a:cubicBezTo>
                      <a:pt x="6834" y="0"/>
                      <a:pt x="6625" y="81"/>
                      <a:pt x="6467" y="244"/>
                    </a:cubicBezTo>
                    <a:lnTo>
                      <a:pt x="326" y="6385"/>
                    </a:lnTo>
                    <a:cubicBezTo>
                      <a:pt x="0" y="6701"/>
                      <a:pt x="0" y="7221"/>
                      <a:pt x="326" y="7547"/>
                    </a:cubicBezTo>
                    <a:lnTo>
                      <a:pt x="6467" y="13688"/>
                    </a:lnTo>
                    <a:cubicBezTo>
                      <a:pt x="6625" y="13846"/>
                      <a:pt x="6834" y="13925"/>
                      <a:pt x="7044" y="13925"/>
                    </a:cubicBezTo>
                    <a:cubicBezTo>
                      <a:pt x="7254" y="13925"/>
                      <a:pt x="7466" y="13846"/>
                      <a:pt x="7628" y="13688"/>
                    </a:cubicBezTo>
                    <a:lnTo>
                      <a:pt x="13769" y="7547"/>
                    </a:lnTo>
                    <a:cubicBezTo>
                      <a:pt x="14085" y="7221"/>
                      <a:pt x="14085" y="6701"/>
                      <a:pt x="13769" y="6385"/>
                    </a:cubicBezTo>
                    <a:lnTo>
                      <a:pt x="7628" y="244"/>
                    </a:lnTo>
                    <a:cubicBezTo>
                      <a:pt x="7466" y="81"/>
                      <a:pt x="7254" y="0"/>
                      <a:pt x="70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47;p38"/>
              <p:cNvSpPr/>
              <p:nvPr/>
            </p:nvSpPr>
            <p:spPr>
              <a:xfrm>
                <a:off x="2153200" y="2205775"/>
                <a:ext cx="288725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11549" h="11354" extrusionOk="0">
                    <a:moveTo>
                      <a:pt x="5779" y="316"/>
                    </a:moveTo>
                    <a:cubicBezTo>
                      <a:pt x="5956" y="316"/>
                      <a:pt x="6123" y="382"/>
                      <a:pt x="6244" y="512"/>
                    </a:cubicBezTo>
                    <a:lnTo>
                      <a:pt x="10945" y="5203"/>
                    </a:lnTo>
                    <a:cubicBezTo>
                      <a:pt x="11205" y="5464"/>
                      <a:pt x="11205" y="5882"/>
                      <a:pt x="10945" y="6142"/>
                    </a:cubicBezTo>
                    <a:lnTo>
                      <a:pt x="6244" y="10843"/>
                    </a:lnTo>
                    <a:cubicBezTo>
                      <a:pt x="6114" y="10968"/>
                      <a:pt x="5944" y="11031"/>
                      <a:pt x="5775" y="11031"/>
                    </a:cubicBezTo>
                    <a:cubicBezTo>
                      <a:pt x="5605" y="11031"/>
                      <a:pt x="5435" y="10968"/>
                      <a:pt x="5305" y="10843"/>
                    </a:cubicBezTo>
                    <a:lnTo>
                      <a:pt x="613" y="6151"/>
                    </a:lnTo>
                    <a:cubicBezTo>
                      <a:pt x="353" y="5891"/>
                      <a:pt x="353" y="5464"/>
                      <a:pt x="613" y="5203"/>
                    </a:cubicBezTo>
                    <a:lnTo>
                      <a:pt x="5305" y="512"/>
                    </a:lnTo>
                    <a:cubicBezTo>
                      <a:pt x="5426" y="391"/>
                      <a:pt x="5603" y="316"/>
                      <a:pt x="5779" y="316"/>
                    </a:cubicBezTo>
                    <a:close/>
                    <a:moveTo>
                      <a:pt x="5779" y="1"/>
                    </a:moveTo>
                    <a:cubicBezTo>
                      <a:pt x="5528" y="1"/>
                      <a:pt x="5277" y="94"/>
                      <a:pt x="5082" y="279"/>
                    </a:cubicBezTo>
                    <a:lnTo>
                      <a:pt x="381" y="4971"/>
                    </a:lnTo>
                    <a:cubicBezTo>
                      <a:pt x="0" y="5361"/>
                      <a:pt x="0" y="5984"/>
                      <a:pt x="381" y="6365"/>
                    </a:cubicBezTo>
                    <a:lnTo>
                      <a:pt x="5082" y="11066"/>
                    </a:lnTo>
                    <a:cubicBezTo>
                      <a:pt x="5259" y="11252"/>
                      <a:pt x="5510" y="11354"/>
                      <a:pt x="5779" y="11354"/>
                    </a:cubicBezTo>
                    <a:cubicBezTo>
                      <a:pt x="6039" y="11354"/>
                      <a:pt x="6290" y="11252"/>
                      <a:pt x="6476" y="11066"/>
                    </a:cubicBezTo>
                    <a:lnTo>
                      <a:pt x="11168" y="6365"/>
                    </a:lnTo>
                    <a:cubicBezTo>
                      <a:pt x="11549" y="5984"/>
                      <a:pt x="11549" y="5361"/>
                      <a:pt x="11168" y="4971"/>
                    </a:cubicBezTo>
                    <a:lnTo>
                      <a:pt x="6476" y="279"/>
                    </a:lnTo>
                    <a:cubicBezTo>
                      <a:pt x="6281" y="94"/>
                      <a:pt x="6030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48;p38"/>
              <p:cNvSpPr/>
              <p:nvPr/>
            </p:nvSpPr>
            <p:spPr>
              <a:xfrm>
                <a:off x="2218450" y="230425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49;p38"/>
              <p:cNvSpPr/>
              <p:nvPr/>
            </p:nvSpPr>
            <p:spPr>
              <a:xfrm>
                <a:off x="2218450" y="237370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0;p38"/>
              <p:cNvSpPr/>
              <p:nvPr/>
            </p:nvSpPr>
            <p:spPr>
              <a:xfrm>
                <a:off x="22335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1;p38"/>
              <p:cNvSpPr/>
              <p:nvPr/>
            </p:nvSpPr>
            <p:spPr>
              <a:xfrm>
                <a:off x="2270025" y="2292425"/>
                <a:ext cx="19525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2;p38"/>
              <p:cNvSpPr/>
              <p:nvPr/>
            </p:nvSpPr>
            <p:spPr>
              <a:xfrm>
                <a:off x="2306025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;p38"/>
              <p:cNvSpPr/>
              <p:nvPr/>
            </p:nvSpPr>
            <p:spPr>
              <a:xfrm>
                <a:off x="23422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" name="Google Shape;354;p38"/>
          <p:cNvGrpSpPr/>
          <p:nvPr/>
        </p:nvGrpSpPr>
        <p:grpSpPr>
          <a:xfrm rot="599919">
            <a:off x="7646995" y="2726169"/>
            <a:ext cx="731486" cy="666473"/>
            <a:chOff x="906275" y="1599452"/>
            <a:chExt cx="823099" cy="746106"/>
          </a:xfrm>
        </p:grpSpPr>
        <p:sp>
          <p:nvSpPr>
            <p:cNvPr id="119" name="Google Shape;355;p38"/>
            <p:cNvSpPr/>
            <p:nvPr/>
          </p:nvSpPr>
          <p:spPr>
            <a:xfrm>
              <a:off x="906275" y="1599479"/>
              <a:ext cx="820929" cy="746053"/>
            </a:xfrm>
            <a:custGeom>
              <a:avLst/>
              <a:gdLst/>
              <a:ahLst/>
              <a:cxnLst/>
              <a:rect l="l" t="t" r="r" b="b"/>
              <a:pathLst>
                <a:path w="15303" h="13941" extrusionOk="0">
                  <a:moveTo>
                    <a:pt x="7652" y="0"/>
                  </a:moveTo>
                  <a:cubicBezTo>
                    <a:pt x="5868" y="0"/>
                    <a:pt x="4084" y="681"/>
                    <a:pt x="2723" y="2042"/>
                  </a:cubicBezTo>
                  <a:cubicBezTo>
                    <a:pt x="1" y="4764"/>
                    <a:pt x="1" y="9177"/>
                    <a:pt x="2723" y="11899"/>
                  </a:cubicBezTo>
                  <a:cubicBezTo>
                    <a:pt x="4084" y="13260"/>
                    <a:pt x="5868" y="13941"/>
                    <a:pt x="7652" y="13941"/>
                  </a:cubicBezTo>
                  <a:cubicBezTo>
                    <a:pt x="9436" y="13941"/>
                    <a:pt x="11220" y="13260"/>
                    <a:pt x="12581" y="11899"/>
                  </a:cubicBezTo>
                  <a:cubicBezTo>
                    <a:pt x="15303" y="9177"/>
                    <a:pt x="15303" y="4764"/>
                    <a:pt x="12581" y="2042"/>
                  </a:cubicBezTo>
                  <a:cubicBezTo>
                    <a:pt x="11220" y="681"/>
                    <a:pt x="9436" y="0"/>
                    <a:pt x="76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356;p38"/>
            <p:cNvGrpSpPr/>
            <p:nvPr/>
          </p:nvGrpSpPr>
          <p:grpSpPr>
            <a:xfrm>
              <a:off x="908928" y="1599452"/>
              <a:ext cx="820447" cy="746106"/>
              <a:chOff x="6335250" y="2173325"/>
              <a:chExt cx="382350" cy="348550"/>
            </a:xfrm>
          </p:grpSpPr>
          <p:sp>
            <p:nvSpPr>
              <p:cNvPr id="121" name="Google Shape;357;p38"/>
              <p:cNvSpPr/>
              <p:nvPr/>
            </p:nvSpPr>
            <p:spPr>
              <a:xfrm>
                <a:off x="6335250" y="2173325"/>
                <a:ext cx="382350" cy="3485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3942" extrusionOk="0">
                    <a:moveTo>
                      <a:pt x="7643" y="0"/>
                    </a:moveTo>
                    <a:cubicBezTo>
                      <a:pt x="5861" y="0"/>
                      <a:pt x="4079" y="681"/>
                      <a:pt x="2723" y="2042"/>
                    </a:cubicBezTo>
                    <a:cubicBezTo>
                      <a:pt x="0" y="4764"/>
                      <a:pt x="0" y="9177"/>
                      <a:pt x="2723" y="11899"/>
                    </a:cubicBezTo>
                    <a:cubicBezTo>
                      <a:pt x="4079" y="13261"/>
                      <a:pt x="5861" y="13941"/>
                      <a:pt x="7643" y="13941"/>
                    </a:cubicBezTo>
                    <a:cubicBezTo>
                      <a:pt x="9426" y="13941"/>
                      <a:pt x="11210" y="13261"/>
                      <a:pt x="12571" y="11899"/>
                    </a:cubicBezTo>
                    <a:cubicBezTo>
                      <a:pt x="15293" y="9177"/>
                      <a:pt x="15293" y="4764"/>
                      <a:pt x="12571" y="2042"/>
                    </a:cubicBezTo>
                    <a:cubicBezTo>
                      <a:pt x="11210" y="681"/>
                      <a:pt x="9426" y="0"/>
                      <a:pt x="7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8;p38"/>
              <p:cNvSpPr/>
              <p:nvPr/>
            </p:nvSpPr>
            <p:spPr>
              <a:xfrm>
                <a:off x="6361950" y="2195175"/>
                <a:ext cx="31685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12674" h="12197" extrusionOk="0">
                    <a:moveTo>
                      <a:pt x="6579" y="1001"/>
                    </a:moveTo>
                    <a:cubicBezTo>
                      <a:pt x="9394" y="1001"/>
                      <a:pt x="11670" y="3286"/>
                      <a:pt x="11670" y="6101"/>
                    </a:cubicBezTo>
                    <a:cubicBezTo>
                      <a:pt x="11670" y="8155"/>
                      <a:pt x="10434" y="10013"/>
                      <a:pt x="8530" y="10802"/>
                    </a:cubicBezTo>
                    <a:cubicBezTo>
                      <a:pt x="7899" y="11064"/>
                      <a:pt x="7237" y="11191"/>
                      <a:pt x="6580" y="11191"/>
                    </a:cubicBezTo>
                    <a:cubicBezTo>
                      <a:pt x="5254" y="11191"/>
                      <a:pt x="3950" y="10673"/>
                      <a:pt x="2974" y="9697"/>
                    </a:cubicBezTo>
                    <a:cubicBezTo>
                      <a:pt x="1515" y="8247"/>
                      <a:pt x="1079" y="6055"/>
                      <a:pt x="1868" y="4150"/>
                    </a:cubicBezTo>
                    <a:cubicBezTo>
                      <a:pt x="2658" y="2246"/>
                      <a:pt x="4516" y="1001"/>
                      <a:pt x="6579" y="1001"/>
                    </a:cubicBezTo>
                    <a:close/>
                    <a:moveTo>
                      <a:pt x="6582" y="1"/>
                    </a:moveTo>
                    <a:cubicBezTo>
                      <a:pt x="4993" y="1"/>
                      <a:pt x="3431" y="618"/>
                      <a:pt x="2268" y="1781"/>
                    </a:cubicBezTo>
                    <a:cubicBezTo>
                      <a:pt x="521" y="3528"/>
                      <a:pt x="1" y="6157"/>
                      <a:pt x="939" y="8433"/>
                    </a:cubicBezTo>
                    <a:cubicBezTo>
                      <a:pt x="1887" y="10710"/>
                      <a:pt x="4107" y="12196"/>
                      <a:pt x="6579" y="12196"/>
                    </a:cubicBezTo>
                    <a:cubicBezTo>
                      <a:pt x="9942" y="12187"/>
                      <a:pt x="12674" y="9465"/>
                      <a:pt x="12674" y="6101"/>
                    </a:cubicBezTo>
                    <a:cubicBezTo>
                      <a:pt x="12674" y="3630"/>
                      <a:pt x="11187" y="1409"/>
                      <a:pt x="8911" y="462"/>
                    </a:cubicBezTo>
                    <a:cubicBezTo>
                      <a:pt x="8158" y="151"/>
                      <a:pt x="7367" y="1"/>
                      <a:pt x="6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9;p38"/>
              <p:cNvSpPr/>
              <p:nvPr/>
            </p:nvSpPr>
            <p:spPr>
              <a:xfrm>
                <a:off x="6428375" y="2323075"/>
                <a:ext cx="1958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961" extrusionOk="0">
                    <a:moveTo>
                      <a:pt x="614" y="0"/>
                    </a:moveTo>
                    <a:cubicBezTo>
                      <a:pt x="280" y="0"/>
                      <a:pt x="1" y="158"/>
                      <a:pt x="1" y="354"/>
                    </a:cubicBezTo>
                    <a:lnTo>
                      <a:pt x="1" y="1608"/>
                    </a:lnTo>
                    <a:cubicBezTo>
                      <a:pt x="1" y="1803"/>
                      <a:pt x="280" y="1961"/>
                      <a:pt x="614" y="1961"/>
                    </a:cubicBezTo>
                    <a:lnTo>
                      <a:pt x="7220" y="1961"/>
                    </a:lnTo>
                    <a:cubicBezTo>
                      <a:pt x="7564" y="1961"/>
                      <a:pt x="7833" y="1803"/>
                      <a:pt x="7833" y="1608"/>
                    </a:cubicBezTo>
                    <a:lnTo>
                      <a:pt x="7833" y="354"/>
                    </a:lnTo>
                    <a:cubicBezTo>
                      <a:pt x="7833" y="158"/>
                      <a:pt x="7564" y="0"/>
                      <a:pt x="7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" name="Google Shape;372;p38"/>
          <p:cNvGrpSpPr/>
          <p:nvPr/>
        </p:nvGrpSpPr>
        <p:grpSpPr>
          <a:xfrm flipH="1">
            <a:off x="2498564" y="3769898"/>
            <a:ext cx="1097257" cy="649906"/>
            <a:chOff x="6102175" y="1488852"/>
            <a:chExt cx="1188666" cy="703743"/>
          </a:xfrm>
        </p:grpSpPr>
        <p:sp>
          <p:nvSpPr>
            <p:cNvPr id="137" name="Google Shape;373;p38"/>
            <p:cNvSpPr/>
            <p:nvPr/>
          </p:nvSpPr>
          <p:spPr>
            <a:xfrm>
              <a:off x="6102175" y="1489129"/>
              <a:ext cx="1187910" cy="703189"/>
            </a:xfrm>
            <a:custGeom>
              <a:avLst/>
              <a:gdLst/>
              <a:ahLst/>
              <a:cxnLst/>
              <a:rect l="l" t="t" r="r" b="b"/>
              <a:pathLst>
                <a:path w="17319" h="10165" extrusionOk="0">
                  <a:moveTo>
                    <a:pt x="6021" y="0"/>
                  </a:moveTo>
                  <a:cubicBezTo>
                    <a:pt x="5659" y="0"/>
                    <a:pt x="5343" y="260"/>
                    <a:pt x="5259" y="613"/>
                  </a:cubicBezTo>
                  <a:lnTo>
                    <a:pt x="4600" y="2862"/>
                  </a:lnTo>
                  <a:cubicBezTo>
                    <a:pt x="4507" y="3261"/>
                    <a:pt x="4191" y="3549"/>
                    <a:pt x="3791" y="3605"/>
                  </a:cubicBezTo>
                  <a:lnTo>
                    <a:pt x="1394" y="3939"/>
                  </a:lnTo>
                  <a:cubicBezTo>
                    <a:pt x="818" y="4023"/>
                    <a:pt x="382" y="4515"/>
                    <a:pt x="382" y="5101"/>
                  </a:cubicBezTo>
                  <a:lnTo>
                    <a:pt x="382" y="7293"/>
                  </a:lnTo>
                  <a:lnTo>
                    <a:pt x="354" y="7293"/>
                  </a:lnTo>
                  <a:cubicBezTo>
                    <a:pt x="159" y="7293"/>
                    <a:pt x="1" y="7451"/>
                    <a:pt x="1" y="7646"/>
                  </a:cubicBezTo>
                  <a:lnTo>
                    <a:pt x="1" y="7888"/>
                  </a:lnTo>
                  <a:cubicBezTo>
                    <a:pt x="1" y="8418"/>
                    <a:pt x="437" y="8854"/>
                    <a:pt x="976" y="8854"/>
                  </a:cubicBezTo>
                  <a:lnTo>
                    <a:pt x="2611" y="8854"/>
                  </a:lnTo>
                  <a:cubicBezTo>
                    <a:pt x="3029" y="9728"/>
                    <a:pt x="3859" y="10164"/>
                    <a:pt x="4689" y="10164"/>
                  </a:cubicBezTo>
                  <a:cubicBezTo>
                    <a:pt x="5519" y="10164"/>
                    <a:pt x="6351" y="9728"/>
                    <a:pt x="6774" y="8854"/>
                  </a:cubicBezTo>
                  <a:lnTo>
                    <a:pt x="10629" y="8854"/>
                  </a:lnTo>
                  <a:cubicBezTo>
                    <a:pt x="11047" y="9728"/>
                    <a:pt x="11877" y="10164"/>
                    <a:pt x="12706" y="10164"/>
                  </a:cubicBezTo>
                  <a:cubicBezTo>
                    <a:pt x="13535" y="10164"/>
                    <a:pt x="14364" y="9728"/>
                    <a:pt x="14782" y="8854"/>
                  </a:cubicBezTo>
                  <a:lnTo>
                    <a:pt x="16353" y="8854"/>
                  </a:lnTo>
                  <a:cubicBezTo>
                    <a:pt x="16891" y="8854"/>
                    <a:pt x="17319" y="8418"/>
                    <a:pt x="17319" y="7888"/>
                  </a:cubicBezTo>
                  <a:lnTo>
                    <a:pt x="17319" y="7656"/>
                  </a:lnTo>
                  <a:cubicBezTo>
                    <a:pt x="17319" y="7461"/>
                    <a:pt x="17161" y="7303"/>
                    <a:pt x="16966" y="7303"/>
                  </a:cubicBezTo>
                  <a:lnTo>
                    <a:pt x="16213" y="7303"/>
                  </a:lnTo>
                  <a:lnTo>
                    <a:pt x="16213" y="4831"/>
                  </a:lnTo>
                  <a:cubicBezTo>
                    <a:pt x="16204" y="3763"/>
                    <a:pt x="15879" y="2722"/>
                    <a:pt x="15275" y="1849"/>
                  </a:cubicBezTo>
                  <a:cubicBezTo>
                    <a:pt x="15015" y="1468"/>
                    <a:pt x="14736" y="1087"/>
                    <a:pt x="14504" y="771"/>
                  </a:cubicBezTo>
                  <a:cubicBezTo>
                    <a:pt x="14141" y="288"/>
                    <a:pt x="13575" y="0"/>
                    <a:pt x="1297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374;p38"/>
            <p:cNvGrpSpPr/>
            <p:nvPr/>
          </p:nvGrpSpPr>
          <p:grpSpPr>
            <a:xfrm>
              <a:off x="6102245" y="1488852"/>
              <a:ext cx="1188596" cy="703743"/>
              <a:chOff x="6102245" y="830313"/>
              <a:chExt cx="1188596" cy="703743"/>
            </a:xfrm>
          </p:grpSpPr>
          <p:sp>
            <p:nvSpPr>
              <p:cNvPr id="139" name="Google Shape;375;p38"/>
              <p:cNvSpPr/>
              <p:nvPr/>
            </p:nvSpPr>
            <p:spPr>
              <a:xfrm>
                <a:off x="6128378" y="830313"/>
                <a:ext cx="1085985" cy="612636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8856" extrusionOk="0">
                    <a:moveTo>
                      <a:pt x="5640" y="1"/>
                    </a:moveTo>
                    <a:cubicBezTo>
                      <a:pt x="5278" y="1"/>
                      <a:pt x="4962" y="252"/>
                      <a:pt x="4878" y="614"/>
                    </a:cubicBezTo>
                    <a:lnTo>
                      <a:pt x="4219" y="2863"/>
                    </a:lnTo>
                    <a:cubicBezTo>
                      <a:pt x="4126" y="3253"/>
                      <a:pt x="3810" y="3550"/>
                      <a:pt x="3410" y="3606"/>
                    </a:cubicBezTo>
                    <a:lnTo>
                      <a:pt x="1013" y="3940"/>
                    </a:lnTo>
                    <a:cubicBezTo>
                      <a:pt x="437" y="4024"/>
                      <a:pt x="1" y="4516"/>
                      <a:pt x="1" y="5102"/>
                    </a:cubicBezTo>
                    <a:lnTo>
                      <a:pt x="1" y="8149"/>
                    </a:lnTo>
                    <a:cubicBezTo>
                      <a:pt x="1" y="8539"/>
                      <a:pt x="316" y="8855"/>
                      <a:pt x="707" y="8855"/>
                    </a:cubicBezTo>
                    <a:lnTo>
                      <a:pt x="15832" y="8855"/>
                    </a:lnTo>
                    <a:lnTo>
                      <a:pt x="15832" y="4851"/>
                    </a:lnTo>
                    <a:cubicBezTo>
                      <a:pt x="15832" y="3782"/>
                      <a:pt x="15507" y="2732"/>
                      <a:pt x="14894" y="1850"/>
                    </a:cubicBezTo>
                    <a:cubicBezTo>
                      <a:pt x="14634" y="1469"/>
                      <a:pt x="14355" y="1088"/>
                      <a:pt x="14123" y="772"/>
                    </a:cubicBezTo>
                    <a:cubicBezTo>
                      <a:pt x="13760" y="289"/>
                      <a:pt x="13194" y="1"/>
                      <a:pt x="12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76;p38"/>
              <p:cNvSpPr/>
              <p:nvPr/>
            </p:nvSpPr>
            <p:spPr>
              <a:xfrm>
                <a:off x="6491013" y="881089"/>
                <a:ext cx="317366" cy="193559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798" extrusionOk="0">
                    <a:moveTo>
                      <a:pt x="1310" y="1"/>
                    </a:moveTo>
                    <a:cubicBezTo>
                      <a:pt x="900" y="1"/>
                      <a:pt x="547" y="295"/>
                      <a:pt x="455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29" y="1"/>
                    </a:lnTo>
                    <a:cubicBezTo>
                      <a:pt x="1322" y="1"/>
                      <a:pt x="1316" y="1"/>
                      <a:pt x="131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77;p38"/>
              <p:cNvSpPr/>
              <p:nvPr/>
            </p:nvSpPr>
            <p:spPr>
              <a:xfrm>
                <a:off x="6250742" y="1214870"/>
                <a:ext cx="347340" cy="31918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4" extrusionOk="0">
                    <a:moveTo>
                      <a:pt x="2532" y="0"/>
                    </a:moveTo>
                    <a:cubicBezTo>
                      <a:pt x="1942" y="0"/>
                      <a:pt x="1352" y="226"/>
                      <a:pt x="902" y="676"/>
                    </a:cubicBezTo>
                    <a:cubicBezTo>
                      <a:pt x="0" y="1577"/>
                      <a:pt x="0" y="3036"/>
                      <a:pt x="902" y="3937"/>
                    </a:cubicBezTo>
                    <a:cubicBezTo>
                      <a:pt x="1352" y="4388"/>
                      <a:pt x="1942" y="4613"/>
                      <a:pt x="2532" y="4613"/>
                    </a:cubicBezTo>
                    <a:cubicBezTo>
                      <a:pt x="3122" y="4613"/>
                      <a:pt x="3712" y="4388"/>
                      <a:pt x="4163" y="3937"/>
                    </a:cubicBezTo>
                    <a:cubicBezTo>
                      <a:pt x="5064" y="3036"/>
                      <a:pt x="5064" y="1577"/>
                      <a:pt x="4163" y="676"/>
                    </a:cubicBezTo>
                    <a:cubicBezTo>
                      <a:pt x="3712" y="226"/>
                      <a:pt x="3122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78;p38"/>
              <p:cNvSpPr/>
              <p:nvPr/>
            </p:nvSpPr>
            <p:spPr>
              <a:xfrm>
                <a:off x="6337371" y="1293318"/>
                <a:ext cx="173464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45" extrusionOk="0">
                    <a:moveTo>
                      <a:pt x="1270" y="1"/>
                    </a:moveTo>
                    <a:cubicBezTo>
                      <a:pt x="703" y="1"/>
                      <a:pt x="204" y="405"/>
                      <a:pt x="112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28" y="722"/>
                      <a:pt x="2091" y="118"/>
                      <a:pt x="1460" y="16"/>
                    </a:cubicBezTo>
                    <a:cubicBezTo>
                      <a:pt x="1396" y="6"/>
                      <a:pt x="1333" y="1"/>
                      <a:pt x="1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79;p38"/>
              <p:cNvSpPr/>
              <p:nvPr/>
            </p:nvSpPr>
            <p:spPr>
              <a:xfrm>
                <a:off x="6391557" y="1349628"/>
                <a:ext cx="57410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19" extrusionOk="0">
                    <a:moveTo>
                      <a:pt x="484" y="1"/>
                    </a:moveTo>
                    <a:cubicBezTo>
                      <a:pt x="168" y="1"/>
                      <a:pt x="1" y="382"/>
                      <a:pt x="233" y="614"/>
                    </a:cubicBezTo>
                    <a:cubicBezTo>
                      <a:pt x="305" y="686"/>
                      <a:pt x="394" y="718"/>
                      <a:pt x="481" y="718"/>
                    </a:cubicBezTo>
                    <a:cubicBezTo>
                      <a:pt x="662" y="718"/>
                      <a:pt x="837" y="577"/>
                      <a:pt x="837" y="363"/>
                    </a:cubicBezTo>
                    <a:cubicBezTo>
                      <a:pt x="837" y="159"/>
                      <a:pt x="679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80;p38"/>
              <p:cNvSpPr/>
              <p:nvPr/>
            </p:nvSpPr>
            <p:spPr>
              <a:xfrm>
                <a:off x="6145594" y="1167761"/>
                <a:ext cx="38959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81;p38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82;p38"/>
              <p:cNvSpPr/>
              <p:nvPr/>
            </p:nvSpPr>
            <p:spPr>
              <a:xfrm>
                <a:off x="7141658" y="1334893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83;p38"/>
              <p:cNvSpPr/>
              <p:nvPr/>
            </p:nvSpPr>
            <p:spPr>
              <a:xfrm>
                <a:off x="7147351" y="1164578"/>
                <a:ext cx="67012" cy="11061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84;p38"/>
              <p:cNvSpPr/>
              <p:nvPr/>
            </p:nvSpPr>
            <p:spPr>
              <a:xfrm>
                <a:off x="7147351" y="1164578"/>
                <a:ext cx="67012" cy="328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85;p38"/>
              <p:cNvSpPr/>
              <p:nvPr/>
            </p:nvSpPr>
            <p:spPr>
              <a:xfrm>
                <a:off x="6731215" y="1100313"/>
                <a:ext cx="77850" cy="3728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86;p38"/>
              <p:cNvSpPr/>
              <p:nvPr/>
            </p:nvSpPr>
            <p:spPr>
              <a:xfrm>
                <a:off x="6852276" y="879844"/>
                <a:ext cx="287529" cy="19418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07" extrusionOk="0">
                    <a:moveTo>
                      <a:pt x="1" y="0"/>
                    </a:moveTo>
                    <a:lnTo>
                      <a:pt x="1" y="2806"/>
                    </a:lnTo>
                    <a:lnTo>
                      <a:pt x="4191" y="2806"/>
                    </a:lnTo>
                    <a:lnTo>
                      <a:pt x="3058" y="679"/>
                    </a:lnTo>
                    <a:cubicBezTo>
                      <a:pt x="2835" y="261"/>
                      <a:pt x="2407" y="0"/>
                      <a:pt x="1933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87;p38"/>
              <p:cNvSpPr/>
              <p:nvPr/>
            </p:nvSpPr>
            <p:spPr>
              <a:xfrm>
                <a:off x="6800697" y="1215009"/>
                <a:ext cx="347340" cy="318908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0" extrusionOk="0">
                    <a:moveTo>
                      <a:pt x="2539" y="0"/>
                    </a:moveTo>
                    <a:cubicBezTo>
                      <a:pt x="1495" y="0"/>
                      <a:pt x="545" y="711"/>
                      <a:pt x="298" y="1770"/>
                    </a:cubicBezTo>
                    <a:cubicBezTo>
                      <a:pt x="0" y="3015"/>
                      <a:pt x="762" y="4251"/>
                      <a:pt x="2007" y="4548"/>
                    </a:cubicBezTo>
                    <a:cubicBezTo>
                      <a:pt x="2184" y="4589"/>
                      <a:pt x="2360" y="4609"/>
                      <a:pt x="2534" y="4609"/>
                    </a:cubicBezTo>
                    <a:cubicBezTo>
                      <a:pt x="3577" y="4609"/>
                      <a:pt x="4521" y="3898"/>
                      <a:pt x="4776" y="2839"/>
                    </a:cubicBezTo>
                    <a:cubicBezTo>
                      <a:pt x="5064" y="1603"/>
                      <a:pt x="4302" y="358"/>
                      <a:pt x="3066" y="61"/>
                    </a:cubicBezTo>
                    <a:cubicBezTo>
                      <a:pt x="2890" y="20"/>
                      <a:pt x="2713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88;p38"/>
              <p:cNvSpPr/>
              <p:nvPr/>
            </p:nvSpPr>
            <p:spPr>
              <a:xfrm>
                <a:off x="6887326" y="1293318"/>
                <a:ext cx="172778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345" extrusionOk="0">
                    <a:moveTo>
                      <a:pt x="1263" y="1"/>
                    </a:moveTo>
                    <a:cubicBezTo>
                      <a:pt x="703" y="1"/>
                      <a:pt x="204" y="405"/>
                      <a:pt x="103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19" y="722"/>
                      <a:pt x="2091" y="118"/>
                      <a:pt x="1450" y="16"/>
                    </a:cubicBezTo>
                    <a:cubicBezTo>
                      <a:pt x="1388" y="6"/>
                      <a:pt x="1325" y="1"/>
                      <a:pt x="1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89;p38"/>
              <p:cNvSpPr/>
              <p:nvPr/>
            </p:nvSpPr>
            <p:spPr>
              <a:xfrm>
                <a:off x="6941512" y="1349628"/>
                <a:ext cx="56793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19" extrusionOk="0">
                    <a:moveTo>
                      <a:pt x="475" y="1"/>
                    </a:moveTo>
                    <a:cubicBezTo>
                      <a:pt x="159" y="1"/>
                      <a:pt x="1" y="382"/>
                      <a:pt x="224" y="614"/>
                    </a:cubicBezTo>
                    <a:cubicBezTo>
                      <a:pt x="296" y="686"/>
                      <a:pt x="384" y="718"/>
                      <a:pt x="471" y="718"/>
                    </a:cubicBezTo>
                    <a:cubicBezTo>
                      <a:pt x="653" y="718"/>
                      <a:pt x="828" y="577"/>
                      <a:pt x="828" y="363"/>
                    </a:cubicBezTo>
                    <a:cubicBezTo>
                      <a:pt x="828" y="159"/>
                      <a:pt x="67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90;p38"/>
              <p:cNvSpPr/>
              <p:nvPr/>
            </p:nvSpPr>
            <p:spPr>
              <a:xfrm>
                <a:off x="6102245" y="1335205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91;p38"/>
              <p:cNvSpPr/>
              <p:nvPr/>
            </p:nvSpPr>
            <p:spPr>
              <a:xfrm>
                <a:off x="7141658" y="1335205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y2mate.com - Tiếng Ting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61961" y="5138861"/>
            <a:ext cx="2152650" cy="2152650"/>
          </a:xfrm>
          <a:prstGeom prst="rect">
            <a:avLst/>
          </a:prstGeom>
        </p:spPr>
      </p:pic>
      <p:pic>
        <p:nvPicPr>
          <p:cNvPr id="3" name="Tiếng Vỗ Tay VT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514611" y="5431396"/>
            <a:ext cx="2747704" cy="1545584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51678" y="5660730"/>
            <a:ext cx="1333348" cy="1333348"/>
          </a:xfrm>
          <a:prstGeom prst="rect">
            <a:avLst/>
          </a:prstGeom>
        </p:spPr>
      </p:pic>
      <p:pic>
        <p:nvPicPr>
          <p:cNvPr id="8" name="Graphic 7" descr="Arrow Slight curve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32734" y="3617074"/>
            <a:ext cx="1129409" cy="1129409"/>
          </a:xfrm>
          <a:prstGeom prst="rect">
            <a:avLst/>
          </a:prstGeo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Google Shape;1200;p35"/>
          <p:cNvSpPr txBox="1"/>
          <p:nvPr/>
        </p:nvSpPr>
        <p:spPr>
          <a:xfrm>
            <a:off x="6618352" y="4198500"/>
            <a:ext cx="220191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6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/>
            <a:r>
              <a:rPr lang="vi-VN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hỏi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tiếp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theo</a:t>
            </a:r>
            <a:endParaRPr lang="vi-VN" sz="2000" dirty="0">
              <a:latin typeface="Itim" panose="00000500000000000000" charset="-34"/>
              <a:cs typeface="Itim" panose="00000500000000000000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>
                <p:cTn id="5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7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45" grpId="0" animBg="1"/>
      <p:bldP spid="1199" grpId="0" animBg="1"/>
      <p:bldP spid="1200" grpId="0" build="p"/>
      <p:bldP spid="42" grpId="0" animBg="1"/>
      <p:bldP spid="42" grpId="1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47" name="Google Shape;1199;p35"/>
          <p:cNvSpPr/>
          <p:nvPr/>
        </p:nvSpPr>
        <p:spPr>
          <a:xfrm rot="10800000" flipH="1">
            <a:off x="6256478" y="2441355"/>
            <a:ext cx="1488389" cy="11099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99;p35"/>
          <p:cNvSpPr/>
          <p:nvPr/>
        </p:nvSpPr>
        <p:spPr>
          <a:xfrm rot="10800000" flipH="1">
            <a:off x="3927240" y="2441355"/>
            <a:ext cx="1488389" cy="11099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99;p35"/>
          <p:cNvSpPr/>
          <p:nvPr/>
        </p:nvSpPr>
        <p:spPr>
          <a:xfrm rot="10800000" flipH="1">
            <a:off x="1626951" y="2441354"/>
            <a:ext cx="1488389" cy="11099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35"/>
          <p:cNvSpPr/>
          <p:nvPr/>
        </p:nvSpPr>
        <p:spPr>
          <a:xfrm rot="10800000" flipH="1">
            <a:off x="1809150" y="961970"/>
            <a:ext cx="5525700" cy="799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5"/>
          <p:cNvSpPr txBox="1">
            <a:spLocks noGrp="1"/>
          </p:cNvSpPr>
          <p:nvPr>
            <p:ph type="subTitle" idx="1"/>
          </p:nvPr>
        </p:nvSpPr>
        <p:spPr>
          <a:xfrm>
            <a:off x="1967251" y="989932"/>
            <a:ext cx="51255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vi-VN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2 : khi tham gia giao thông trẻ được phép đi tiếp khi gặp đèn màu gì?</a:t>
            </a:r>
            <a:endParaRPr lang="vi-VN" sz="2000" dirty="0">
              <a:latin typeface="Itim" panose="00000500000000000000" charset="-34"/>
              <a:cs typeface="Itim" panose="00000500000000000000" charset="-34"/>
            </a:endParaRPr>
          </a:p>
        </p:txBody>
      </p:sp>
      <p:sp>
        <p:nvSpPr>
          <p:cNvPr id="42" name="đèn đỏ"/>
          <p:cNvSpPr/>
          <p:nvPr/>
        </p:nvSpPr>
        <p:spPr>
          <a:xfrm>
            <a:off x="1889415" y="2568159"/>
            <a:ext cx="956908" cy="85511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43" name="đèn xanh"/>
          <p:cNvSpPr/>
          <p:nvPr/>
        </p:nvSpPr>
        <p:spPr>
          <a:xfrm>
            <a:off x="4213339" y="2571750"/>
            <a:ext cx="916190" cy="83475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44" name="đèn vàng"/>
          <p:cNvSpPr/>
          <p:nvPr/>
        </p:nvSpPr>
        <p:spPr>
          <a:xfrm>
            <a:off x="6541085" y="2568159"/>
            <a:ext cx="913584" cy="8419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pic>
        <p:nvPicPr>
          <p:cNvPr id="5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694486" cy="953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9" name="Google Shape;285;p38"/>
          <p:cNvSpPr/>
          <p:nvPr/>
        </p:nvSpPr>
        <p:spPr>
          <a:xfrm>
            <a:off x="3979081" y="3769905"/>
            <a:ext cx="172331" cy="180035"/>
          </a:xfrm>
          <a:custGeom>
            <a:avLst/>
            <a:gdLst/>
            <a:ahLst/>
            <a:cxnLst/>
            <a:rect l="l" t="t" r="r" b="b"/>
            <a:pathLst>
              <a:path w="3457" h="3485" extrusionOk="0">
                <a:moveTo>
                  <a:pt x="1729" y="1"/>
                </a:moveTo>
                <a:cubicBezTo>
                  <a:pt x="1682" y="10"/>
                  <a:pt x="1654" y="38"/>
                  <a:pt x="1636" y="66"/>
                </a:cubicBezTo>
                <a:cubicBezTo>
                  <a:pt x="1301" y="688"/>
                  <a:pt x="846" y="1339"/>
                  <a:pt x="66" y="1636"/>
                </a:cubicBezTo>
                <a:cubicBezTo>
                  <a:pt x="38" y="1654"/>
                  <a:pt x="10" y="1673"/>
                  <a:pt x="1" y="1701"/>
                </a:cubicBezTo>
                <a:cubicBezTo>
                  <a:pt x="1" y="1704"/>
                  <a:pt x="1" y="1707"/>
                  <a:pt x="1" y="1710"/>
                </a:cubicBezTo>
                <a:lnTo>
                  <a:pt x="1" y="1719"/>
                </a:lnTo>
                <a:cubicBezTo>
                  <a:pt x="1" y="1729"/>
                  <a:pt x="1" y="1738"/>
                  <a:pt x="1" y="1747"/>
                </a:cubicBezTo>
                <a:cubicBezTo>
                  <a:pt x="1" y="1757"/>
                  <a:pt x="1" y="1766"/>
                  <a:pt x="1" y="1775"/>
                </a:cubicBezTo>
                <a:lnTo>
                  <a:pt x="1" y="1785"/>
                </a:lnTo>
                <a:cubicBezTo>
                  <a:pt x="1" y="1789"/>
                  <a:pt x="1" y="1791"/>
                  <a:pt x="1" y="1794"/>
                </a:cubicBezTo>
                <a:cubicBezTo>
                  <a:pt x="10" y="1822"/>
                  <a:pt x="38" y="1840"/>
                  <a:pt x="66" y="1850"/>
                </a:cubicBezTo>
                <a:cubicBezTo>
                  <a:pt x="846" y="2156"/>
                  <a:pt x="1301" y="2806"/>
                  <a:pt x="1636" y="3420"/>
                </a:cubicBezTo>
                <a:cubicBezTo>
                  <a:pt x="1654" y="3457"/>
                  <a:pt x="1682" y="3485"/>
                  <a:pt x="1729" y="3485"/>
                </a:cubicBezTo>
                <a:cubicBezTo>
                  <a:pt x="1766" y="3485"/>
                  <a:pt x="1803" y="3457"/>
                  <a:pt x="1822" y="3420"/>
                </a:cubicBezTo>
                <a:cubicBezTo>
                  <a:pt x="2156" y="2806"/>
                  <a:pt x="2611" y="2147"/>
                  <a:pt x="3382" y="1850"/>
                </a:cubicBezTo>
                <a:cubicBezTo>
                  <a:pt x="3410" y="1840"/>
                  <a:pt x="3438" y="1822"/>
                  <a:pt x="3457" y="1794"/>
                </a:cubicBezTo>
                <a:cubicBezTo>
                  <a:pt x="3457" y="1791"/>
                  <a:pt x="3457" y="1789"/>
                  <a:pt x="3457" y="1785"/>
                </a:cubicBezTo>
                <a:lnTo>
                  <a:pt x="3457" y="1775"/>
                </a:lnTo>
                <a:cubicBezTo>
                  <a:pt x="3457" y="1757"/>
                  <a:pt x="3457" y="1738"/>
                  <a:pt x="3457" y="1719"/>
                </a:cubicBezTo>
                <a:lnTo>
                  <a:pt x="3457" y="1710"/>
                </a:lnTo>
                <a:cubicBezTo>
                  <a:pt x="3457" y="1707"/>
                  <a:pt x="3457" y="1704"/>
                  <a:pt x="3457" y="1701"/>
                </a:cubicBezTo>
                <a:cubicBezTo>
                  <a:pt x="3438" y="1673"/>
                  <a:pt x="3410" y="1654"/>
                  <a:pt x="3382" y="1636"/>
                </a:cubicBezTo>
                <a:cubicBezTo>
                  <a:pt x="2611" y="1339"/>
                  <a:pt x="2156" y="688"/>
                  <a:pt x="1822" y="66"/>
                </a:cubicBezTo>
                <a:cubicBezTo>
                  <a:pt x="1803" y="38"/>
                  <a:pt x="1766" y="10"/>
                  <a:pt x="17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286;p38"/>
          <p:cNvGrpSpPr/>
          <p:nvPr/>
        </p:nvGrpSpPr>
        <p:grpSpPr>
          <a:xfrm>
            <a:off x="840009" y="1389085"/>
            <a:ext cx="531602" cy="482822"/>
            <a:chOff x="916209" y="1693885"/>
            <a:chExt cx="531602" cy="482822"/>
          </a:xfrm>
        </p:grpSpPr>
        <p:sp>
          <p:nvSpPr>
            <p:cNvPr id="51" name="Google Shape;287;p38"/>
            <p:cNvSpPr/>
            <p:nvPr/>
          </p:nvSpPr>
          <p:spPr>
            <a:xfrm>
              <a:off x="916209" y="1693885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8;p38"/>
            <p:cNvSpPr/>
            <p:nvPr/>
          </p:nvSpPr>
          <p:spPr>
            <a:xfrm>
              <a:off x="1274084" y="1997136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289;p38"/>
          <p:cNvSpPr/>
          <p:nvPr/>
        </p:nvSpPr>
        <p:spPr>
          <a:xfrm>
            <a:off x="5649670" y="695386"/>
            <a:ext cx="173279" cy="179570"/>
          </a:xfrm>
          <a:custGeom>
            <a:avLst/>
            <a:gdLst/>
            <a:ahLst/>
            <a:cxnLst/>
            <a:rect l="l" t="t" r="r" b="b"/>
            <a:pathLst>
              <a:path w="3476" h="3476" extrusionOk="0">
                <a:moveTo>
                  <a:pt x="1738" y="1"/>
                </a:moveTo>
                <a:cubicBezTo>
                  <a:pt x="1487" y="1"/>
                  <a:pt x="1283" y="205"/>
                  <a:pt x="1283" y="456"/>
                </a:cubicBezTo>
                <a:lnTo>
                  <a:pt x="1283" y="1051"/>
                </a:lnTo>
                <a:cubicBezTo>
                  <a:pt x="1283" y="1172"/>
                  <a:pt x="1171" y="1283"/>
                  <a:pt x="1050" y="1283"/>
                </a:cubicBezTo>
                <a:lnTo>
                  <a:pt x="456" y="1283"/>
                </a:lnTo>
                <a:cubicBezTo>
                  <a:pt x="205" y="1283"/>
                  <a:pt x="1" y="1487"/>
                  <a:pt x="1" y="1738"/>
                </a:cubicBezTo>
                <a:cubicBezTo>
                  <a:pt x="1" y="1989"/>
                  <a:pt x="205" y="2194"/>
                  <a:pt x="456" y="2194"/>
                </a:cubicBezTo>
                <a:lnTo>
                  <a:pt x="1050" y="2194"/>
                </a:lnTo>
                <a:cubicBezTo>
                  <a:pt x="1171" y="2194"/>
                  <a:pt x="1283" y="2296"/>
                  <a:pt x="1283" y="2426"/>
                </a:cubicBezTo>
                <a:lnTo>
                  <a:pt x="1283" y="3020"/>
                </a:lnTo>
                <a:cubicBezTo>
                  <a:pt x="1283" y="3271"/>
                  <a:pt x="1487" y="3476"/>
                  <a:pt x="1738" y="3476"/>
                </a:cubicBezTo>
                <a:cubicBezTo>
                  <a:pt x="1989" y="3476"/>
                  <a:pt x="2193" y="3271"/>
                  <a:pt x="2193" y="3020"/>
                </a:cubicBezTo>
                <a:lnTo>
                  <a:pt x="2193" y="2426"/>
                </a:lnTo>
                <a:cubicBezTo>
                  <a:pt x="2193" y="2296"/>
                  <a:pt x="2295" y="2194"/>
                  <a:pt x="2426" y="2194"/>
                </a:cubicBezTo>
                <a:lnTo>
                  <a:pt x="3020" y="2194"/>
                </a:lnTo>
                <a:cubicBezTo>
                  <a:pt x="3271" y="2194"/>
                  <a:pt x="3475" y="1989"/>
                  <a:pt x="3475" y="1738"/>
                </a:cubicBezTo>
                <a:cubicBezTo>
                  <a:pt x="3475" y="1487"/>
                  <a:pt x="3271" y="1283"/>
                  <a:pt x="3020" y="1283"/>
                </a:cubicBezTo>
                <a:lnTo>
                  <a:pt x="2426" y="1283"/>
                </a:lnTo>
                <a:cubicBezTo>
                  <a:pt x="2295" y="1283"/>
                  <a:pt x="2193" y="1172"/>
                  <a:pt x="2193" y="1051"/>
                </a:cubicBezTo>
                <a:lnTo>
                  <a:pt x="2193" y="456"/>
                </a:lnTo>
                <a:cubicBezTo>
                  <a:pt x="2193" y="205"/>
                  <a:pt x="1989" y="1"/>
                  <a:pt x="17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290;p38"/>
          <p:cNvGrpSpPr/>
          <p:nvPr/>
        </p:nvGrpSpPr>
        <p:grpSpPr>
          <a:xfrm>
            <a:off x="7939477" y="1825434"/>
            <a:ext cx="491295" cy="551042"/>
            <a:chOff x="7939477" y="1749234"/>
            <a:chExt cx="491295" cy="551042"/>
          </a:xfrm>
        </p:grpSpPr>
        <p:sp>
          <p:nvSpPr>
            <p:cNvPr id="55" name="Google Shape;291;p38"/>
            <p:cNvSpPr/>
            <p:nvPr/>
          </p:nvSpPr>
          <p:spPr>
            <a:xfrm rot="1800110">
              <a:off x="7971681" y="2084413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2;p38"/>
            <p:cNvSpPr/>
            <p:nvPr/>
          </p:nvSpPr>
          <p:spPr>
            <a:xfrm>
              <a:off x="8254372" y="1749234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93;p38"/>
          <p:cNvGrpSpPr/>
          <p:nvPr/>
        </p:nvGrpSpPr>
        <p:grpSpPr>
          <a:xfrm flipH="1">
            <a:off x="713229" y="3493008"/>
            <a:ext cx="1371607" cy="926799"/>
            <a:chOff x="5537150" y="3581276"/>
            <a:chExt cx="1371607" cy="926799"/>
          </a:xfrm>
        </p:grpSpPr>
        <p:sp>
          <p:nvSpPr>
            <p:cNvPr id="58" name="Google Shape;294;p38"/>
            <p:cNvSpPr/>
            <p:nvPr/>
          </p:nvSpPr>
          <p:spPr>
            <a:xfrm>
              <a:off x="5537150" y="3582092"/>
              <a:ext cx="1371607" cy="925168"/>
            </a:xfrm>
            <a:custGeom>
              <a:avLst/>
              <a:gdLst/>
              <a:ahLst/>
              <a:cxnLst/>
              <a:rect l="l" t="t" r="r" b="b"/>
              <a:pathLst>
                <a:path w="19549" h="13048" extrusionOk="0">
                  <a:moveTo>
                    <a:pt x="16728" y="0"/>
                  </a:moveTo>
                  <a:cubicBezTo>
                    <a:pt x="16457" y="0"/>
                    <a:pt x="16187" y="113"/>
                    <a:pt x="15999" y="337"/>
                  </a:cubicBezTo>
                  <a:lnTo>
                    <a:pt x="11605" y="5773"/>
                  </a:lnTo>
                  <a:lnTo>
                    <a:pt x="11605" y="2344"/>
                  </a:lnTo>
                  <a:cubicBezTo>
                    <a:pt x="11605" y="1917"/>
                    <a:pt x="11261" y="1564"/>
                    <a:pt x="10824" y="1564"/>
                  </a:cubicBezTo>
                  <a:lnTo>
                    <a:pt x="6625" y="1564"/>
                  </a:lnTo>
                  <a:cubicBezTo>
                    <a:pt x="5909" y="1564"/>
                    <a:pt x="5296" y="2056"/>
                    <a:pt x="5138" y="2753"/>
                  </a:cubicBezTo>
                  <a:lnTo>
                    <a:pt x="4609" y="5122"/>
                  </a:lnTo>
                  <a:cubicBezTo>
                    <a:pt x="4516" y="5512"/>
                    <a:pt x="4191" y="5810"/>
                    <a:pt x="3791" y="5856"/>
                  </a:cubicBezTo>
                  <a:lnTo>
                    <a:pt x="1394" y="6200"/>
                  </a:lnTo>
                  <a:cubicBezTo>
                    <a:pt x="818" y="6274"/>
                    <a:pt x="391" y="6776"/>
                    <a:pt x="381" y="7361"/>
                  </a:cubicBezTo>
                  <a:lnTo>
                    <a:pt x="381" y="9554"/>
                  </a:lnTo>
                  <a:lnTo>
                    <a:pt x="354" y="9554"/>
                  </a:lnTo>
                  <a:cubicBezTo>
                    <a:pt x="158" y="9554"/>
                    <a:pt x="0" y="9712"/>
                    <a:pt x="0" y="9907"/>
                  </a:cubicBezTo>
                  <a:lnTo>
                    <a:pt x="0" y="10149"/>
                  </a:lnTo>
                  <a:cubicBezTo>
                    <a:pt x="0" y="10678"/>
                    <a:pt x="437" y="11115"/>
                    <a:pt x="976" y="11115"/>
                  </a:cubicBezTo>
                  <a:lnTo>
                    <a:pt x="2249" y="11115"/>
                  </a:lnTo>
                  <a:cubicBezTo>
                    <a:pt x="2518" y="12248"/>
                    <a:pt x="3540" y="13047"/>
                    <a:pt x="4711" y="13047"/>
                  </a:cubicBezTo>
                  <a:cubicBezTo>
                    <a:pt x="5882" y="13047"/>
                    <a:pt x="6894" y="12248"/>
                    <a:pt x="7173" y="11115"/>
                  </a:cubicBezTo>
                  <a:lnTo>
                    <a:pt x="11679" y="11115"/>
                  </a:lnTo>
                  <a:cubicBezTo>
                    <a:pt x="11958" y="12248"/>
                    <a:pt x="12971" y="13047"/>
                    <a:pt x="14141" y="13047"/>
                  </a:cubicBezTo>
                  <a:cubicBezTo>
                    <a:pt x="15312" y="13047"/>
                    <a:pt x="16334" y="12248"/>
                    <a:pt x="16603" y="11115"/>
                  </a:cubicBezTo>
                  <a:lnTo>
                    <a:pt x="18582" y="11115"/>
                  </a:lnTo>
                  <a:cubicBezTo>
                    <a:pt x="19112" y="11115"/>
                    <a:pt x="19548" y="10678"/>
                    <a:pt x="19548" y="10149"/>
                  </a:cubicBezTo>
                  <a:lnTo>
                    <a:pt x="19548" y="9907"/>
                  </a:lnTo>
                  <a:cubicBezTo>
                    <a:pt x="19548" y="9708"/>
                    <a:pt x="19390" y="9554"/>
                    <a:pt x="19202" y="9554"/>
                  </a:cubicBezTo>
                  <a:cubicBezTo>
                    <a:pt x="19197" y="9554"/>
                    <a:pt x="19192" y="9554"/>
                    <a:pt x="19186" y="9554"/>
                  </a:cubicBezTo>
                  <a:lnTo>
                    <a:pt x="19037" y="9554"/>
                  </a:lnTo>
                  <a:lnTo>
                    <a:pt x="19037" y="6469"/>
                  </a:lnTo>
                  <a:cubicBezTo>
                    <a:pt x="19037" y="6079"/>
                    <a:pt x="18722" y="5773"/>
                    <a:pt x="18331" y="5773"/>
                  </a:cubicBezTo>
                  <a:lnTo>
                    <a:pt x="17365" y="4546"/>
                  </a:lnTo>
                  <a:cubicBezTo>
                    <a:pt x="17365" y="4518"/>
                    <a:pt x="17356" y="4500"/>
                    <a:pt x="17337" y="4490"/>
                  </a:cubicBezTo>
                  <a:lnTo>
                    <a:pt x="17328" y="4490"/>
                  </a:lnTo>
                  <a:lnTo>
                    <a:pt x="16956" y="3868"/>
                  </a:lnTo>
                  <a:lnTo>
                    <a:pt x="16956" y="2186"/>
                  </a:lnTo>
                  <a:lnTo>
                    <a:pt x="17486" y="1536"/>
                  </a:lnTo>
                  <a:cubicBezTo>
                    <a:pt x="17793" y="1118"/>
                    <a:pt x="17727" y="533"/>
                    <a:pt x="17328" y="207"/>
                  </a:cubicBezTo>
                  <a:cubicBezTo>
                    <a:pt x="17153" y="69"/>
                    <a:pt x="16940" y="0"/>
                    <a:pt x="1672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295;p38"/>
            <p:cNvGrpSpPr/>
            <p:nvPr/>
          </p:nvGrpSpPr>
          <p:grpSpPr>
            <a:xfrm>
              <a:off x="5537283" y="3581276"/>
              <a:ext cx="1370975" cy="926799"/>
              <a:chOff x="5167533" y="702298"/>
              <a:chExt cx="1370975" cy="926799"/>
            </a:xfrm>
          </p:grpSpPr>
          <p:sp>
            <p:nvSpPr>
              <p:cNvPr id="60" name="Google Shape;296;p38"/>
              <p:cNvSpPr/>
              <p:nvPr/>
            </p:nvSpPr>
            <p:spPr>
              <a:xfrm>
                <a:off x="6335037" y="770296"/>
                <a:ext cx="22242" cy="20690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8" extrusionOk="0">
                    <a:moveTo>
                      <a:pt x="0" y="0"/>
                    </a:moveTo>
                    <a:lnTo>
                      <a:pt x="0" y="2918"/>
                    </a:lnTo>
                    <a:lnTo>
                      <a:pt x="316" y="2918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97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98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99;p38"/>
              <p:cNvSpPr/>
              <p:nvPr/>
            </p:nvSpPr>
            <p:spPr>
              <a:xfrm>
                <a:off x="5194265" y="814398"/>
                <a:ext cx="1308390" cy="676646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9543" extrusionOk="0">
                    <a:moveTo>
                      <a:pt x="6235" y="1"/>
                    </a:moveTo>
                    <a:cubicBezTo>
                      <a:pt x="5528" y="1"/>
                      <a:pt x="4906" y="493"/>
                      <a:pt x="4757" y="1181"/>
                    </a:cubicBezTo>
                    <a:lnTo>
                      <a:pt x="4228" y="3550"/>
                    </a:lnTo>
                    <a:cubicBezTo>
                      <a:pt x="4135" y="3949"/>
                      <a:pt x="3810" y="424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10" y="5204"/>
                      <a:pt x="0" y="5789"/>
                    </a:cubicBezTo>
                    <a:lnTo>
                      <a:pt x="0" y="8836"/>
                    </a:lnTo>
                    <a:cubicBezTo>
                      <a:pt x="0" y="9226"/>
                      <a:pt x="316" y="9542"/>
                      <a:pt x="707" y="9542"/>
                    </a:cubicBezTo>
                    <a:lnTo>
                      <a:pt x="17950" y="9542"/>
                    </a:lnTo>
                    <a:cubicBezTo>
                      <a:pt x="18331" y="9542"/>
                      <a:pt x="18647" y="9226"/>
                      <a:pt x="18647" y="8836"/>
                    </a:cubicBezTo>
                    <a:lnTo>
                      <a:pt x="18647" y="4906"/>
                    </a:lnTo>
                    <a:cubicBezTo>
                      <a:pt x="18647" y="4516"/>
                      <a:pt x="18341" y="4200"/>
                      <a:pt x="17950" y="4200"/>
                    </a:cubicBezTo>
                    <a:lnTo>
                      <a:pt x="11224" y="4200"/>
                    </a:lnTo>
                    <a:lnTo>
                      <a:pt x="11224" y="781"/>
                    </a:lnTo>
                    <a:cubicBezTo>
                      <a:pt x="11224" y="344"/>
                      <a:pt x="10871" y="1"/>
                      <a:pt x="10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00;p38"/>
              <p:cNvSpPr/>
              <p:nvPr/>
            </p:nvSpPr>
            <p:spPr>
              <a:xfrm>
                <a:off x="5565144" y="882255"/>
                <a:ext cx="324712" cy="230654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41" y="0"/>
                    </a:moveTo>
                    <a:cubicBezTo>
                      <a:pt x="956" y="0"/>
                      <a:pt x="548" y="351"/>
                      <a:pt x="456" y="828"/>
                    </a:cubicBezTo>
                    <a:lnTo>
                      <a:pt x="1" y="3243"/>
                    </a:lnTo>
                    <a:lnTo>
                      <a:pt x="4628" y="3252"/>
                    </a:lnTo>
                    <a:lnTo>
                      <a:pt x="4628" y="1"/>
                    </a:lnTo>
                    <a:lnTo>
                      <a:pt x="1460" y="1"/>
                    </a:lnTo>
                    <a:cubicBezTo>
                      <a:pt x="1453" y="1"/>
                      <a:pt x="1447" y="0"/>
                      <a:pt x="1441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01;p38"/>
              <p:cNvSpPr/>
              <p:nvPr/>
            </p:nvSpPr>
            <p:spPr>
              <a:xfrm>
                <a:off x="5305753" y="1269750"/>
                <a:ext cx="382035" cy="359347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068" extrusionOk="0">
                    <a:moveTo>
                      <a:pt x="2712" y="0"/>
                    </a:moveTo>
                    <a:cubicBezTo>
                      <a:pt x="1501" y="0"/>
                      <a:pt x="432" y="884"/>
                      <a:pt x="223" y="2126"/>
                    </a:cubicBezTo>
                    <a:cubicBezTo>
                      <a:pt x="0" y="3501"/>
                      <a:pt x="939" y="4802"/>
                      <a:pt x="2323" y="5034"/>
                    </a:cubicBezTo>
                    <a:cubicBezTo>
                      <a:pt x="2459" y="5056"/>
                      <a:pt x="2594" y="5067"/>
                      <a:pt x="2728" y="5067"/>
                    </a:cubicBezTo>
                    <a:cubicBezTo>
                      <a:pt x="3945" y="5067"/>
                      <a:pt x="5021" y="4182"/>
                      <a:pt x="5222" y="2935"/>
                    </a:cubicBezTo>
                    <a:cubicBezTo>
                      <a:pt x="5445" y="1559"/>
                      <a:pt x="4516" y="259"/>
                      <a:pt x="3131" y="36"/>
                    </a:cubicBezTo>
                    <a:cubicBezTo>
                      <a:pt x="2990" y="12"/>
                      <a:pt x="2850" y="0"/>
                      <a:pt x="2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02;p38"/>
              <p:cNvSpPr/>
              <p:nvPr/>
            </p:nvSpPr>
            <p:spPr>
              <a:xfrm>
                <a:off x="5376758" y="1357885"/>
                <a:ext cx="21132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81" extrusionOk="0">
                    <a:moveTo>
                      <a:pt x="1720" y="1"/>
                    </a:moveTo>
                    <a:cubicBezTo>
                      <a:pt x="568" y="1"/>
                      <a:pt x="1" y="1385"/>
                      <a:pt x="809" y="2203"/>
                    </a:cubicBezTo>
                    <a:cubicBezTo>
                      <a:pt x="1070" y="2463"/>
                      <a:pt x="1392" y="2580"/>
                      <a:pt x="1708" y="2580"/>
                    </a:cubicBezTo>
                    <a:cubicBezTo>
                      <a:pt x="2372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03;p38"/>
              <p:cNvSpPr/>
              <p:nvPr/>
            </p:nvSpPr>
            <p:spPr>
              <a:xfrm>
                <a:off x="5460883" y="1421771"/>
                <a:ext cx="63918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82" extrusionOk="0">
                    <a:moveTo>
                      <a:pt x="521" y="1"/>
                    </a:moveTo>
                    <a:cubicBezTo>
                      <a:pt x="168" y="1"/>
                      <a:pt x="0" y="419"/>
                      <a:pt x="242" y="670"/>
                    </a:cubicBezTo>
                    <a:cubicBezTo>
                      <a:pt x="322" y="747"/>
                      <a:pt x="419" y="781"/>
                      <a:pt x="515" y="781"/>
                    </a:cubicBezTo>
                    <a:cubicBezTo>
                      <a:pt x="717" y="781"/>
                      <a:pt x="911" y="625"/>
                      <a:pt x="911" y="391"/>
                    </a:cubicBezTo>
                    <a:cubicBezTo>
                      <a:pt x="911" y="177"/>
                      <a:pt x="734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04;p38"/>
              <p:cNvSpPr/>
              <p:nvPr/>
            </p:nvSpPr>
            <p:spPr>
              <a:xfrm>
                <a:off x="5964088" y="1269963"/>
                <a:ext cx="390595" cy="358921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062" extrusionOk="0">
                    <a:moveTo>
                      <a:pt x="2784" y="0"/>
                    </a:moveTo>
                    <a:cubicBezTo>
                      <a:pt x="2136" y="0"/>
                      <a:pt x="1487" y="246"/>
                      <a:pt x="995" y="739"/>
                    </a:cubicBezTo>
                    <a:cubicBezTo>
                      <a:pt x="1" y="1724"/>
                      <a:pt x="1" y="3331"/>
                      <a:pt x="995" y="4316"/>
                    </a:cubicBezTo>
                    <a:cubicBezTo>
                      <a:pt x="1487" y="4813"/>
                      <a:pt x="2136" y="5061"/>
                      <a:pt x="2784" y="5061"/>
                    </a:cubicBezTo>
                    <a:cubicBezTo>
                      <a:pt x="3432" y="5061"/>
                      <a:pt x="4080" y="4813"/>
                      <a:pt x="4572" y="4316"/>
                    </a:cubicBezTo>
                    <a:cubicBezTo>
                      <a:pt x="5566" y="3331"/>
                      <a:pt x="5566" y="1724"/>
                      <a:pt x="4572" y="739"/>
                    </a:cubicBezTo>
                    <a:cubicBezTo>
                      <a:pt x="4080" y="246"/>
                      <a:pt x="3432" y="0"/>
                      <a:pt x="2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05;p38"/>
              <p:cNvSpPr/>
              <p:nvPr/>
            </p:nvSpPr>
            <p:spPr>
              <a:xfrm>
                <a:off x="6038460" y="1357885"/>
                <a:ext cx="21125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581" extrusionOk="0">
                    <a:moveTo>
                      <a:pt x="1728" y="1"/>
                    </a:moveTo>
                    <a:cubicBezTo>
                      <a:pt x="576" y="1"/>
                      <a:pt x="0" y="1385"/>
                      <a:pt x="808" y="2203"/>
                    </a:cubicBezTo>
                    <a:cubicBezTo>
                      <a:pt x="1072" y="2463"/>
                      <a:pt x="1395" y="2580"/>
                      <a:pt x="1711" y="2580"/>
                    </a:cubicBezTo>
                    <a:cubicBezTo>
                      <a:pt x="2375" y="2580"/>
                      <a:pt x="3010" y="2066"/>
                      <a:pt x="3010" y="1292"/>
                    </a:cubicBezTo>
                    <a:cubicBezTo>
                      <a:pt x="3010" y="577"/>
                      <a:pt x="2434" y="1"/>
                      <a:pt x="1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06;p38"/>
              <p:cNvSpPr/>
              <p:nvPr/>
            </p:nvSpPr>
            <p:spPr>
              <a:xfrm>
                <a:off x="6122515" y="1421771"/>
                <a:ext cx="64620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2" extrusionOk="0">
                    <a:moveTo>
                      <a:pt x="530" y="1"/>
                    </a:moveTo>
                    <a:cubicBezTo>
                      <a:pt x="177" y="1"/>
                      <a:pt x="1" y="419"/>
                      <a:pt x="251" y="670"/>
                    </a:cubicBezTo>
                    <a:cubicBezTo>
                      <a:pt x="329" y="747"/>
                      <a:pt x="425" y="781"/>
                      <a:pt x="520" y="781"/>
                    </a:cubicBezTo>
                    <a:cubicBezTo>
                      <a:pt x="723" y="781"/>
                      <a:pt x="920" y="625"/>
                      <a:pt x="920" y="391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07;p38"/>
              <p:cNvSpPr/>
              <p:nvPr/>
            </p:nvSpPr>
            <p:spPr>
              <a:xfrm>
                <a:off x="5211876" y="1208985"/>
                <a:ext cx="39782" cy="10089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88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4"/>
                    </a:lnTo>
                    <a:cubicBezTo>
                      <a:pt x="0" y="1292"/>
                      <a:pt x="130" y="1422"/>
                      <a:pt x="288" y="1422"/>
                    </a:cubicBezTo>
                    <a:cubicBezTo>
                      <a:pt x="446" y="1422"/>
                      <a:pt x="567" y="1292"/>
                      <a:pt x="567" y="1144"/>
                    </a:cubicBezTo>
                    <a:lnTo>
                      <a:pt x="567" y="289"/>
                    </a:lnTo>
                    <a:cubicBezTo>
                      <a:pt x="567" y="131"/>
                      <a:pt x="446" y="1"/>
                      <a:pt x="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08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09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10;p38"/>
              <p:cNvSpPr/>
              <p:nvPr/>
            </p:nvSpPr>
            <p:spPr>
              <a:xfrm>
                <a:off x="6434738" y="1205723"/>
                <a:ext cx="68549" cy="1133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11;p38"/>
              <p:cNvSpPr/>
              <p:nvPr/>
            </p:nvSpPr>
            <p:spPr>
              <a:xfrm>
                <a:off x="6434738" y="1205723"/>
                <a:ext cx="68549" cy="3297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65" extrusionOk="0">
                    <a:moveTo>
                      <a:pt x="1" y="0"/>
                    </a:moveTo>
                    <a:lnTo>
                      <a:pt x="1" y="465"/>
                    </a:lnTo>
                    <a:lnTo>
                      <a:pt x="976" y="465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12;p38"/>
              <p:cNvSpPr/>
              <p:nvPr/>
            </p:nvSpPr>
            <p:spPr>
              <a:xfrm>
                <a:off x="5810923" y="1139852"/>
                <a:ext cx="79634" cy="3828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40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13;p38"/>
              <p:cNvSpPr/>
              <p:nvPr/>
            </p:nvSpPr>
            <p:spPr>
              <a:xfrm>
                <a:off x="6319742" y="750442"/>
                <a:ext cx="46658" cy="3921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53" extrusionOk="0">
                    <a:moveTo>
                      <a:pt x="364" y="1"/>
                    </a:moveTo>
                    <a:cubicBezTo>
                      <a:pt x="135" y="1"/>
                      <a:pt x="0" y="285"/>
                      <a:pt x="163" y="457"/>
                    </a:cubicBezTo>
                    <a:cubicBezTo>
                      <a:pt x="222" y="523"/>
                      <a:pt x="299" y="552"/>
                      <a:pt x="374" y="552"/>
                    </a:cubicBezTo>
                    <a:cubicBezTo>
                      <a:pt x="511" y="552"/>
                      <a:pt x="643" y="455"/>
                      <a:pt x="655" y="299"/>
                    </a:cubicBezTo>
                    <a:cubicBezTo>
                      <a:pt x="664" y="141"/>
                      <a:pt x="544" y="11"/>
                      <a:pt x="386" y="1"/>
                    </a:cubicBezTo>
                    <a:cubicBezTo>
                      <a:pt x="378" y="1"/>
                      <a:pt x="371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14;p38"/>
              <p:cNvSpPr/>
              <p:nvPr/>
            </p:nvSpPr>
            <p:spPr>
              <a:xfrm>
                <a:off x="6289432" y="965922"/>
                <a:ext cx="96544" cy="85724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209" extrusionOk="0">
                    <a:moveTo>
                      <a:pt x="808" y="1"/>
                    </a:moveTo>
                    <a:cubicBezTo>
                      <a:pt x="0" y="1"/>
                      <a:pt x="0" y="1208"/>
                      <a:pt x="808" y="1208"/>
                    </a:cubicBezTo>
                    <a:cubicBezTo>
                      <a:pt x="1059" y="1208"/>
                      <a:pt x="1273" y="1069"/>
                      <a:pt x="1375" y="846"/>
                    </a:cubicBezTo>
                    <a:cubicBezTo>
                      <a:pt x="1375" y="818"/>
                      <a:pt x="1366" y="800"/>
                      <a:pt x="1347" y="790"/>
                    </a:cubicBezTo>
                    <a:cubicBezTo>
                      <a:pt x="1342" y="788"/>
                      <a:pt x="1337" y="787"/>
                      <a:pt x="1331" y="787"/>
                    </a:cubicBezTo>
                    <a:cubicBezTo>
                      <a:pt x="1315" y="787"/>
                      <a:pt x="1298" y="795"/>
                      <a:pt x="1292" y="809"/>
                    </a:cubicBezTo>
                    <a:cubicBezTo>
                      <a:pt x="1205" y="1017"/>
                      <a:pt x="1007" y="1128"/>
                      <a:pt x="810" y="1128"/>
                    </a:cubicBezTo>
                    <a:cubicBezTo>
                      <a:pt x="646" y="1128"/>
                      <a:pt x="482" y="1052"/>
                      <a:pt x="381" y="892"/>
                    </a:cubicBezTo>
                    <a:cubicBezTo>
                      <a:pt x="149" y="549"/>
                      <a:pt x="400" y="84"/>
                      <a:pt x="808" y="84"/>
                    </a:cubicBezTo>
                    <a:cubicBezTo>
                      <a:pt x="864" y="84"/>
                      <a:pt x="864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15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16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" name="Google Shape;317;p38"/>
          <p:cNvGrpSpPr/>
          <p:nvPr/>
        </p:nvGrpSpPr>
        <p:grpSpPr>
          <a:xfrm>
            <a:off x="7211568" y="722376"/>
            <a:ext cx="1188772" cy="704776"/>
            <a:chOff x="7150608" y="822960"/>
            <a:chExt cx="1188772" cy="704776"/>
          </a:xfrm>
        </p:grpSpPr>
        <p:grpSp>
          <p:nvGrpSpPr>
            <p:cNvPr id="82" name="Google Shape;318;p38"/>
            <p:cNvGrpSpPr/>
            <p:nvPr/>
          </p:nvGrpSpPr>
          <p:grpSpPr>
            <a:xfrm>
              <a:off x="7150608" y="822960"/>
              <a:ext cx="1188772" cy="704776"/>
              <a:chOff x="6200532" y="2577974"/>
              <a:chExt cx="1371607" cy="810460"/>
            </a:xfrm>
          </p:grpSpPr>
          <p:sp>
            <p:nvSpPr>
              <p:cNvPr id="86" name="Google Shape;319;p38"/>
              <p:cNvSpPr/>
              <p:nvPr/>
            </p:nvSpPr>
            <p:spPr>
              <a:xfrm>
                <a:off x="6201122" y="2578185"/>
                <a:ext cx="1370975" cy="81003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1485" extrusionOk="0">
                    <a:moveTo>
                      <a:pt x="6532" y="1"/>
                    </a:moveTo>
                    <a:cubicBezTo>
                      <a:pt x="5872" y="1"/>
                      <a:pt x="5296" y="456"/>
                      <a:pt x="5157" y="1097"/>
                    </a:cubicBezTo>
                    <a:lnTo>
                      <a:pt x="4599" y="3559"/>
                    </a:lnTo>
                    <a:cubicBezTo>
                      <a:pt x="4516" y="3949"/>
                      <a:pt x="4191" y="4247"/>
                      <a:pt x="3800" y="4293"/>
                    </a:cubicBezTo>
                    <a:lnTo>
                      <a:pt x="1403" y="4637"/>
                    </a:lnTo>
                    <a:cubicBezTo>
                      <a:pt x="818" y="4711"/>
                      <a:pt x="391" y="5213"/>
                      <a:pt x="381" y="5798"/>
                    </a:cubicBezTo>
                    <a:lnTo>
                      <a:pt x="381" y="7991"/>
                    </a:lnTo>
                    <a:lnTo>
                      <a:pt x="353" y="7991"/>
                    </a:lnTo>
                    <a:cubicBezTo>
                      <a:pt x="158" y="7991"/>
                      <a:pt x="0" y="8149"/>
                      <a:pt x="10" y="8344"/>
                    </a:cubicBezTo>
                    <a:lnTo>
                      <a:pt x="10" y="8586"/>
                    </a:lnTo>
                    <a:cubicBezTo>
                      <a:pt x="10" y="9115"/>
                      <a:pt x="437" y="9552"/>
                      <a:pt x="976" y="9552"/>
                    </a:cubicBezTo>
                    <a:lnTo>
                      <a:pt x="2230" y="9552"/>
                    </a:lnTo>
                    <a:cubicBezTo>
                      <a:pt x="2509" y="10685"/>
                      <a:pt x="3522" y="11484"/>
                      <a:pt x="4692" y="11484"/>
                    </a:cubicBezTo>
                    <a:cubicBezTo>
                      <a:pt x="5863" y="11484"/>
                      <a:pt x="6885" y="10685"/>
                      <a:pt x="7154" y="9552"/>
                    </a:cubicBezTo>
                    <a:lnTo>
                      <a:pt x="11670" y="9552"/>
                    </a:lnTo>
                    <a:cubicBezTo>
                      <a:pt x="11939" y="10685"/>
                      <a:pt x="12961" y="11484"/>
                      <a:pt x="14132" y="11484"/>
                    </a:cubicBezTo>
                    <a:cubicBezTo>
                      <a:pt x="15302" y="11484"/>
                      <a:pt x="16315" y="10685"/>
                      <a:pt x="16594" y="9552"/>
                    </a:cubicBezTo>
                    <a:lnTo>
                      <a:pt x="18564" y="9552"/>
                    </a:lnTo>
                    <a:cubicBezTo>
                      <a:pt x="19102" y="9552"/>
                      <a:pt x="19539" y="9115"/>
                      <a:pt x="19539" y="8586"/>
                    </a:cubicBezTo>
                    <a:lnTo>
                      <a:pt x="19539" y="8344"/>
                    </a:lnTo>
                    <a:cubicBezTo>
                      <a:pt x="19539" y="8154"/>
                      <a:pt x="19389" y="7991"/>
                      <a:pt x="19193" y="7991"/>
                    </a:cubicBezTo>
                    <a:cubicBezTo>
                      <a:pt x="19188" y="7991"/>
                      <a:pt x="19182" y="7991"/>
                      <a:pt x="19177" y="7991"/>
                    </a:cubicBezTo>
                    <a:lnTo>
                      <a:pt x="19028" y="7991"/>
                    </a:lnTo>
                    <a:lnTo>
                      <a:pt x="19028" y="4906"/>
                    </a:lnTo>
                    <a:lnTo>
                      <a:pt x="18238" y="939"/>
                    </a:lnTo>
                    <a:cubicBezTo>
                      <a:pt x="18136" y="391"/>
                      <a:pt x="17653" y="1"/>
                      <a:pt x="170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" name="Google Shape;320;p38"/>
              <p:cNvGrpSpPr/>
              <p:nvPr/>
            </p:nvGrpSpPr>
            <p:grpSpPr>
              <a:xfrm>
                <a:off x="6200532" y="2577974"/>
                <a:ext cx="1371607" cy="810460"/>
                <a:chOff x="6200532" y="1906498"/>
                <a:chExt cx="1371607" cy="810460"/>
              </a:xfrm>
            </p:grpSpPr>
            <p:sp>
              <p:nvSpPr>
                <p:cNvPr id="88" name="Google Shape;321;p38"/>
                <p:cNvSpPr/>
                <p:nvPr/>
              </p:nvSpPr>
              <p:spPr>
                <a:xfrm>
                  <a:off x="6227896" y="1906498"/>
                  <a:ext cx="1308390" cy="67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8" h="9543" extrusionOk="0">
                      <a:moveTo>
                        <a:pt x="6142" y="1"/>
                      </a:moveTo>
                      <a:cubicBezTo>
                        <a:pt x="5482" y="1"/>
                        <a:pt x="4915" y="456"/>
                        <a:pt x="4767" y="1097"/>
                      </a:cubicBezTo>
                      <a:lnTo>
                        <a:pt x="4218" y="3550"/>
                      </a:lnTo>
                      <a:cubicBezTo>
                        <a:pt x="4125" y="3949"/>
                        <a:pt x="3810" y="4237"/>
                        <a:pt x="3410" y="4293"/>
                      </a:cubicBezTo>
                      <a:lnTo>
                        <a:pt x="1013" y="4628"/>
                      </a:lnTo>
                      <a:cubicBezTo>
                        <a:pt x="437" y="4711"/>
                        <a:pt x="0" y="5204"/>
                        <a:pt x="0" y="5789"/>
                      </a:cubicBezTo>
                      <a:lnTo>
                        <a:pt x="0" y="8836"/>
                      </a:lnTo>
                      <a:cubicBezTo>
                        <a:pt x="0" y="9226"/>
                        <a:pt x="316" y="9542"/>
                        <a:pt x="706" y="9542"/>
                      </a:cubicBezTo>
                      <a:lnTo>
                        <a:pt x="17941" y="9542"/>
                      </a:lnTo>
                      <a:cubicBezTo>
                        <a:pt x="18331" y="9542"/>
                        <a:pt x="18647" y="9226"/>
                        <a:pt x="18647" y="8836"/>
                      </a:cubicBezTo>
                      <a:lnTo>
                        <a:pt x="18647" y="4906"/>
                      </a:lnTo>
                      <a:lnTo>
                        <a:pt x="17857" y="939"/>
                      </a:lnTo>
                      <a:cubicBezTo>
                        <a:pt x="17755" y="391"/>
                        <a:pt x="17272" y="1"/>
                        <a:pt x="167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322;p38"/>
                <p:cNvSpPr/>
                <p:nvPr/>
              </p:nvSpPr>
              <p:spPr>
                <a:xfrm>
                  <a:off x="6598775" y="1973360"/>
                  <a:ext cx="324712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8" h="3253" extrusionOk="0">
                      <a:moveTo>
                        <a:pt x="1441" y="0"/>
                      </a:moveTo>
                      <a:cubicBezTo>
                        <a:pt x="958" y="0"/>
                        <a:pt x="549" y="344"/>
                        <a:pt x="456" y="818"/>
                      </a:cubicBezTo>
                      <a:lnTo>
                        <a:pt x="1" y="3252"/>
                      </a:lnTo>
                      <a:lnTo>
                        <a:pt x="4628" y="3252"/>
                      </a:lnTo>
                      <a:lnTo>
                        <a:pt x="4628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323;p38"/>
                <p:cNvSpPr/>
                <p:nvPr/>
              </p:nvSpPr>
              <p:spPr>
                <a:xfrm>
                  <a:off x="6353066" y="2359300"/>
                  <a:ext cx="355303" cy="35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4" h="5065" extrusionOk="0">
                      <a:moveTo>
                        <a:pt x="2537" y="1"/>
                      </a:moveTo>
                      <a:cubicBezTo>
                        <a:pt x="1134" y="1"/>
                        <a:pt x="0" y="1134"/>
                        <a:pt x="0" y="2537"/>
                      </a:cubicBezTo>
                      <a:cubicBezTo>
                        <a:pt x="0" y="3931"/>
                        <a:pt x="1134" y="5064"/>
                        <a:pt x="2537" y="5064"/>
                      </a:cubicBezTo>
                      <a:cubicBezTo>
                        <a:pt x="3930" y="5064"/>
                        <a:pt x="5064" y="3931"/>
                        <a:pt x="5064" y="2537"/>
                      </a:cubicBezTo>
                      <a:cubicBezTo>
                        <a:pt x="5064" y="1134"/>
                        <a:pt x="3930" y="1"/>
                        <a:pt x="2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324;p38"/>
                <p:cNvSpPr/>
                <p:nvPr/>
              </p:nvSpPr>
              <p:spPr>
                <a:xfrm>
                  <a:off x="6409757" y="2447110"/>
                  <a:ext cx="21125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581" extrusionOk="0">
                      <a:moveTo>
                        <a:pt x="1729" y="1"/>
                      </a:moveTo>
                      <a:cubicBezTo>
                        <a:pt x="576" y="1"/>
                        <a:pt x="0" y="1385"/>
                        <a:pt x="818" y="2203"/>
                      </a:cubicBezTo>
                      <a:cubicBezTo>
                        <a:pt x="1079" y="2463"/>
                        <a:pt x="1400" y="2580"/>
                        <a:pt x="1715" y="2580"/>
                      </a:cubicBezTo>
                      <a:cubicBezTo>
                        <a:pt x="2376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325;p38"/>
                <p:cNvSpPr/>
                <p:nvPr/>
              </p:nvSpPr>
              <p:spPr>
                <a:xfrm>
                  <a:off x="6493812" y="2510658"/>
                  <a:ext cx="64620" cy="5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782" extrusionOk="0">
                      <a:moveTo>
                        <a:pt x="531" y="1"/>
                      </a:moveTo>
                      <a:cubicBezTo>
                        <a:pt x="177" y="1"/>
                        <a:pt x="1" y="419"/>
                        <a:pt x="252" y="670"/>
                      </a:cubicBezTo>
                      <a:cubicBezTo>
                        <a:pt x="329" y="747"/>
                        <a:pt x="425" y="781"/>
                        <a:pt x="520" y="781"/>
                      </a:cubicBezTo>
                      <a:cubicBezTo>
                        <a:pt x="723" y="781"/>
                        <a:pt x="921" y="625"/>
                        <a:pt x="921" y="391"/>
                      </a:cubicBezTo>
                      <a:cubicBezTo>
                        <a:pt x="921" y="177"/>
                        <a:pt x="744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26;p38"/>
                <p:cNvSpPr/>
                <p:nvPr/>
              </p:nvSpPr>
              <p:spPr>
                <a:xfrm>
                  <a:off x="6955340" y="2359300"/>
                  <a:ext cx="415362" cy="35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0" h="5071" extrusionOk="0">
                      <a:moveTo>
                        <a:pt x="3383" y="1"/>
                      </a:moveTo>
                      <a:cubicBezTo>
                        <a:pt x="1125" y="1"/>
                        <a:pt x="1" y="2732"/>
                        <a:pt x="1590" y="4321"/>
                      </a:cubicBezTo>
                      <a:cubicBezTo>
                        <a:pt x="2108" y="4839"/>
                        <a:pt x="2745" y="5071"/>
                        <a:pt x="3369" y="5071"/>
                      </a:cubicBezTo>
                      <a:cubicBezTo>
                        <a:pt x="4672" y="5071"/>
                        <a:pt x="5919" y="4063"/>
                        <a:pt x="5919" y="2537"/>
                      </a:cubicBezTo>
                      <a:cubicBezTo>
                        <a:pt x="5919" y="1134"/>
                        <a:pt x="4786" y="1"/>
                        <a:pt x="33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27;p38"/>
                <p:cNvSpPr/>
                <p:nvPr/>
              </p:nvSpPr>
              <p:spPr>
                <a:xfrm>
                  <a:off x="7072021" y="2447110"/>
                  <a:ext cx="21132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2581" extrusionOk="0">
                      <a:moveTo>
                        <a:pt x="1720" y="1"/>
                      </a:moveTo>
                      <a:cubicBezTo>
                        <a:pt x="577" y="1"/>
                        <a:pt x="1" y="1385"/>
                        <a:pt x="809" y="2203"/>
                      </a:cubicBezTo>
                      <a:cubicBezTo>
                        <a:pt x="1070" y="2463"/>
                        <a:pt x="1392" y="2580"/>
                        <a:pt x="1708" y="2580"/>
                      </a:cubicBezTo>
                      <a:cubicBezTo>
                        <a:pt x="2372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28;p38"/>
                <p:cNvSpPr/>
                <p:nvPr/>
              </p:nvSpPr>
              <p:spPr>
                <a:xfrm>
                  <a:off x="7156146" y="2510658"/>
                  <a:ext cx="63918" cy="54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779" extrusionOk="0">
                      <a:moveTo>
                        <a:pt x="521" y="1"/>
                      </a:moveTo>
                      <a:cubicBezTo>
                        <a:pt x="177" y="1"/>
                        <a:pt x="0" y="419"/>
                        <a:pt x="242" y="660"/>
                      </a:cubicBezTo>
                      <a:cubicBezTo>
                        <a:pt x="324" y="742"/>
                        <a:pt x="423" y="779"/>
                        <a:pt x="520" y="779"/>
                      </a:cubicBezTo>
                      <a:cubicBezTo>
                        <a:pt x="721" y="779"/>
                        <a:pt x="911" y="623"/>
                        <a:pt x="911" y="391"/>
                      </a:cubicBezTo>
                      <a:cubicBezTo>
                        <a:pt x="911" y="177"/>
                        <a:pt x="734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29;p38"/>
                <p:cNvSpPr/>
                <p:nvPr/>
              </p:nvSpPr>
              <p:spPr>
                <a:xfrm>
                  <a:off x="6245506" y="2298997"/>
                  <a:ext cx="39782" cy="100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423" extrusionOk="0">
                      <a:moveTo>
                        <a:pt x="279" y="1"/>
                      </a:moveTo>
                      <a:cubicBezTo>
                        <a:pt x="130" y="1"/>
                        <a:pt x="0" y="131"/>
                        <a:pt x="0" y="289"/>
                      </a:cubicBezTo>
                      <a:lnTo>
                        <a:pt x="0" y="1144"/>
                      </a:lnTo>
                      <a:cubicBezTo>
                        <a:pt x="0" y="1292"/>
                        <a:pt x="130" y="1422"/>
                        <a:pt x="279" y="1422"/>
                      </a:cubicBezTo>
                      <a:cubicBezTo>
                        <a:pt x="437" y="1422"/>
                        <a:pt x="567" y="1292"/>
                        <a:pt x="567" y="1144"/>
                      </a:cubicBezTo>
                      <a:lnTo>
                        <a:pt x="567" y="289"/>
                      </a:lnTo>
                      <a:cubicBezTo>
                        <a:pt x="567" y="131"/>
                        <a:pt x="43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30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31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32;p38"/>
                <p:cNvSpPr/>
                <p:nvPr/>
              </p:nvSpPr>
              <p:spPr>
                <a:xfrm>
                  <a:off x="7467737" y="2295753"/>
                  <a:ext cx="68549" cy="11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99" extrusionOk="0">
                      <a:moveTo>
                        <a:pt x="1" y="0"/>
                      </a:moveTo>
                      <a:lnTo>
                        <a:pt x="1" y="1598"/>
                      </a:lnTo>
                      <a:lnTo>
                        <a:pt x="976" y="1598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33;p38"/>
                <p:cNvSpPr/>
                <p:nvPr/>
              </p:nvSpPr>
              <p:spPr>
                <a:xfrm>
                  <a:off x="7467737" y="2295753"/>
                  <a:ext cx="68549" cy="32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465" extrusionOk="0">
                      <a:moveTo>
                        <a:pt x="1" y="0"/>
                      </a:moveTo>
                      <a:lnTo>
                        <a:pt x="1" y="465"/>
                      </a:lnTo>
                      <a:lnTo>
                        <a:pt x="976" y="465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34;p38"/>
                <p:cNvSpPr/>
                <p:nvPr/>
              </p:nvSpPr>
              <p:spPr>
                <a:xfrm>
                  <a:off x="6844554" y="2230231"/>
                  <a:ext cx="79564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34" y="539"/>
                      </a:lnTo>
                      <a:lnTo>
                        <a:pt x="113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35;p38"/>
                <p:cNvSpPr/>
                <p:nvPr/>
              </p:nvSpPr>
              <p:spPr>
                <a:xfrm>
                  <a:off x="7177685" y="2230231"/>
                  <a:ext cx="78933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24" y="539"/>
                      </a:lnTo>
                      <a:lnTo>
                        <a:pt x="112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36;p38"/>
                <p:cNvSpPr/>
                <p:nvPr/>
              </p:nvSpPr>
              <p:spPr>
                <a:xfrm>
                  <a:off x="6968391" y="1973995"/>
                  <a:ext cx="288228" cy="22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8" h="3244" extrusionOk="0">
                      <a:moveTo>
                        <a:pt x="1" y="1"/>
                      </a:moveTo>
                      <a:lnTo>
                        <a:pt x="1" y="3243"/>
                      </a:lnTo>
                      <a:lnTo>
                        <a:pt x="4107" y="3243"/>
                      </a:lnTo>
                      <a:lnTo>
                        <a:pt x="4107" y="1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37;p38"/>
                <p:cNvSpPr/>
                <p:nvPr/>
              </p:nvSpPr>
              <p:spPr>
                <a:xfrm>
                  <a:off x="7304118" y="1973360"/>
                  <a:ext cx="163689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3253" extrusionOk="0">
                      <a:moveTo>
                        <a:pt x="1" y="0"/>
                      </a:moveTo>
                      <a:lnTo>
                        <a:pt x="1" y="3252"/>
                      </a:lnTo>
                      <a:lnTo>
                        <a:pt x="2333" y="3252"/>
                      </a:lnTo>
                      <a:lnTo>
                        <a:pt x="1794" y="400"/>
                      </a:lnTo>
                      <a:cubicBezTo>
                        <a:pt x="1747" y="168"/>
                        <a:pt x="1552" y="0"/>
                        <a:pt x="1311" y="0"/>
                      </a:cubicBez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38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39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3" name="Google Shape;340;p38"/>
            <p:cNvGrpSpPr/>
            <p:nvPr/>
          </p:nvGrpSpPr>
          <p:grpSpPr>
            <a:xfrm>
              <a:off x="7150608" y="1312638"/>
              <a:ext cx="1188772" cy="96354"/>
              <a:chOff x="6200532" y="2471005"/>
              <a:chExt cx="1371607" cy="110803"/>
            </a:xfrm>
          </p:grpSpPr>
          <p:sp>
            <p:nvSpPr>
              <p:cNvPr id="84" name="Google Shape;341;p38"/>
              <p:cNvSpPr/>
              <p:nvPr/>
            </p:nvSpPr>
            <p:spPr>
              <a:xfrm>
                <a:off x="6200532" y="2471005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2;p38"/>
              <p:cNvSpPr/>
              <p:nvPr/>
            </p:nvSpPr>
            <p:spPr>
              <a:xfrm>
                <a:off x="7419465" y="2471005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" name="Google Shape;343;p38"/>
          <p:cNvGrpSpPr/>
          <p:nvPr/>
        </p:nvGrpSpPr>
        <p:grpSpPr>
          <a:xfrm rot="-1199926">
            <a:off x="812763" y="2403930"/>
            <a:ext cx="731581" cy="711059"/>
            <a:chOff x="913900" y="1701983"/>
            <a:chExt cx="731581" cy="711059"/>
          </a:xfrm>
        </p:grpSpPr>
        <p:sp>
          <p:nvSpPr>
            <p:cNvPr id="108" name="Google Shape;344;p38"/>
            <p:cNvSpPr/>
            <p:nvPr/>
          </p:nvSpPr>
          <p:spPr>
            <a:xfrm>
              <a:off x="913900" y="1701983"/>
              <a:ext cx="731451" cy="711059"/>
            </a:xfrm>
            <a:custGeom>
              <a:avLst/>
              <a:gdLst/>
              <a:ahLst/>
              <a:cxnLst/>
              <a:rect l="l" t="t" r="r" b="b"/>
              <a:pathLst>
                <a:path w="14086" h="13928" extrusionOk="0">
                  <a:moveTo>
                    <a:pt x="7042" y="0"/>
                  </a:moveTo>
                  <a:cubicBezTo>
                    <a:pt x="6831" y="0"/>
                    <a:pt x="6620" y="79"/>
                    <a:pt x="6458" y="237"/>
                  </a:cubicBezTo>
                  <a:lnTo>
                    <a:pt x="316" y="6388"/>
                  </a:lnTo>
                  <a:cubicBezTo>
                    <a:pt x="0" y="6704"/>
                    <a:pt x="0" y="7224"/>
                    <a:pt x="316" y="7549"/>
                  </a:cubicBezTo>
                  <a:lnTo>
                    <a:pt x="6458" y="13690"/>
                  </a:lnTo>
                  <a:cubicBezTo>
                    <a:pt x="6620" y="13848"/>
                    <a:pt x="6829" y="13927"/>
                    <a:pt x="7038" y="13927"/>
                  </a:cubicBezTo>
                  <a:cubicBezTo>
                    <a:pt x="7247" y="13927"/>
                    <a:pt x="7456" y="13848"/>
                    <a:pt x="7619" y="13690"/>
                  </a:cubicBezTo>
                  <a:lnTo>
                    <a:pt x="13769" y="7549"/>
                  </a:lnTo>
                  <a:cubicBezTo>
                    <a:pt x="14085" y="7224"/>
                    <a:pt x="14085" y="6713"/>
                    <a:pt x="13769" y="6388"/>
                  </a:cubicBezTo>
                  <a:lnTo>
                    <a:pt x="7619" y="237"/>
                  </a:lnTo>
                  <a:cubicBezTo>
                    <a:pt x="7461" y="79"/>
                    <a:pt x="7252" y="0"/>
                    <a:pt x="704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345;p38"/>
            <p:cNvGrpSpPr/>
            <p:nvPr/>
          </p:nvGrpSpPr>
          <p:grpSpPr>
            <a:xfrm>
              <a:off x="914030" y="1702060"/>
              <a:ext cx="731451" cy="710906"/>
              <a:chOff x="2121375" y="2173675"/>
              <a:chExt cx="352150" cy="348125"/>
            </a:xfrm>
          </p:grpSpPr>
          <p:sp>
            <p:nvSpPr>
              <p:cNvPr id="110" name="Google Shape;346;p38"/>
              <p:cNvSpPr/>
              <p:nvPr/>
            </p:nvSpPr>
            <p:spPr>
              <a:xfrm>
                <a:off x="2121375" y="2173675"/>
                <a:ext cx="3521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3925" extrusionOk="0">
                    <a:moveTo>
                      <a:pt x="7044" y="0"/>
                    </a:moveTo>
                    <a:cubicBezTo>
                      <a:pt x="6834" y="0"/>
                      <a:pt x="6625" y="81"/>
                      <a:pt x="6467" y="244"/>
                    </a:cubicBezTo>
                    <a:lnTo>
                      <a:pt x="326" y="6385"/>
                    </a:lnTo>
                    <a:cubicBezTo>
                      <a:pt x="0" y="6701"/>
                      <a:pt x="0" y="7221"/>
                      <a:pt x="326" y="7547"/>
                    </a:cubicBezTo>
                    <a:lnTo>
                      <a:pt x="6467" y="13688"/>
                    </a:lnTo>
                    <a:cubicBezTo>
                      <a:pt x="6625" y="13846"/>
                      <a:pt x="6834" y="13925"/>
                      <a:pt x="7044" y="13925"/>
                    </a:cubicBezTo>
                    <a:cubicBezTo>
                      <a:pt x="7254" y="13925"/>
                      <a:pt x="7466" y="13846"/>
                      <a:pt x="7628" y="13688"/>
                    </a:cubicBezTo>
                    <a:lnTo>
                      <a:pt x="13769" y="7547"/>
                    </a:lnTo>
                    <a:cubicBezTo>
                      <a:pt x="14085" y="7221"/>
                      <a:pt x="14085" y="6701"/>
                      <a:pt x="13769" y="6385"/>
                    </a:cubicBezTo>
                    <a:lnTo>
                      <a:pt x="7628" y="244"/>
                    </a:lnTo>
                    <a:cubicBezTo>
                      <a:pt x="7466" y="81"/>
                      <a:pt x="7254" y="0"/>
                      <a:pt x="70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47;p38"/>
              <p:cNvSpPr/>
              <p:nvPr/>
            </p:nvSpPr>
            <p:spPr>
              <a:xfrm>
                <a:off x="2153200" y="2205775"/>
                <a:ext cx="288725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11549" h="11354" extrusionOk="0">
                    <a:moveTo>
                      <a:pt x="5779" y="316"/>
                    </a:moveTo>
                    <a:cubicBezTo>
                      <a:pt x="5956" y="316"/>
                      <a:pt x="6123" y="382"/>
                      <a:pt x="6244" y="512"/>
                    </a:cubicBezTo>
                    <a:lnTo>
                      <a:pt x="10945" y="5203"/>
                    </a:lnTo>
                    <a:cubicBezTo>
                      <a:pt x="11205" y="5464"/>
                      <a:pt x="11205" y="5882"/>
                      <a:pt x="10945" y="6142"/>
                    </a:cubicBezTo>
                    <a:lnTo>
                      <a:pt x="6244" y="10843"/>
                    </a:lnTo>
                    <a:cubicBezTo>
                      <a:pt x="6114" y="10968"/>
                      <a:pt x="5944" y="11031"/>
                      <a:pt x="5775" y="11031"/>
                    </a:cubicBezTo>
                    <a:cubicBezTo>
                      <a:pt x="5605" y="11031"/>
                      <a:pt x="5435" y="10968"/>
                      <a:pt x="5305" y="10843"/>
                    </a:cubicBezTo>
                    <a:lnTo>
                      <a:pt x="613" y="6151"/>
                    </a:lnTo>
                    <a:cubicBezTo>
                      <a:pt x="353" y="5891"/>
                      <a:pt x="353" y="5464"/>
                      <a:pt x="613" y="5203"/>
                    </a:cubicBezTo>
                    <a:lnTo>
                      <a:pt x="5305" y="512"/>
                    </a:lnTo>
                    <a:cubicBezTo>
                      <a:pt x="5426" y="391"/>
                      <a:pt x="5603" y="316"/>
                      <a:pt x="5779" y="316"/>
                    </a:cubicBezTo>
                    <a:close/>
                    <a:moveTo>
                      <a:pt x="5779" y="1"/>
                    </a:moveTo>
                    <a:cubicBezTo>
                      <a:pt x="5528" y="1"/>
                      <a:pt x="5277" y="94"/>
                      <a:pt x="5082" y="279"/>
                    </a:cubicBezTo>
                    <a:lnTo>
                      <a:pt x="381" y="4971"/>
                    </a:lnTo>
                    <a:cubicBezTo>
                      <a:pt x="0" y="5361"/>
                      <a:pt x="0" y="5984"/>
                      <a:pt x="381" y="6365"/>
                    </a:cubicBezTo>
                    <a:lnTo>
                      <a:pt x="5082" y="11066"/>
                    </a:lnTo>
                    <a:cubicBezTo>
                      <a:pt x="5259" y="11252"/>
                      <a:pt x="5510" y="11354"/>
                      <a:pt x="5779" y="11354"/>
                    </a:cubicBezTo>
                    <a:cubicBezTo>
                      <a:pt x="6039" y="11354"/>
                      <a:pt x="6290" y="11252"/>
                      <a:pt x="6476" y="11066"/>
                    </a:cubicBezTo>
                    <a:lnTo>
                      <a:pt x="11168" y="6365"/>
                    </a:lnTo>
                    <a:cubicBezTo>
                      <a:pt x="11549" y="5984"/>
                      <a:pt x="11549" y="5361"/>
                      <a:pt x="11168" y="4971"/>
                    </a:cubicBezTo>
                    <a:lnTo>
                      <a:pt x="6476" y="279"/>
                    </a:lnTo>
                    <a:cubicBezTo>
                      <a:pt x="6281" y="94"/>
                      <a:pt x="6030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48;p38"/>
              <p:cNvSpPr/>
              <p:nvPr/>
            </p:nvSpPr>
            <p:spPr>
              <a:xfrm>
                <a:off x="2218450" y="230425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49;p38"/>
              <p:cNvSpPr/>
              <p:nvPr/>
            </p:nvSpPr>
            <p:spPr>
              <a:xfrm>
                <a:off x="2218450" y="237370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0;p38"/>
              <p:cNvSpPr/>
              <p:nvPr/>
            </p:nvSpPr>
            <p:spPr>
              <a:xfrm>
                <a:off x="22335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1;p38"/>
              <p:cNvSpPr/>
              <p:nvPr/>
            </p:nvSpPr>
            <p:spPr>
              <a:xfrm>
                <a:off x="2270025" y="2292425"/>
                <a:ext cx="19525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2;p38"/>
              <p:cNvSpPr/>
              <p:nvPr/>
            </p:nvSpPr>
            <p:spPr>
              <a:xfrm>
                <a:off x="2306025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;p38"/>
              <p:cNvSpPr/>
              <p:nvPr/>
            </p:nvSpPr>
            <p:spPr>
              <a:xfrm>
                <a:off x="23422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" name="Google Shape;354;p38"/>
          <p:cNvGrpSpPr/>
          <p:nvPr/>
        </p:nvGrpSpPr>
        <p:grpSpPr>
          <a:xfrm rot="599919">
            <a:off x="7646995" y="2726169"/>
            <a:ext cx="731486" cy="666473"/>
            <a:chOff x="906275" y="1599452"/>
            <a:chExt cx="823099" cy="746106"/>
          </a:xfrm>
        </p:grpSpPr>
        <p:sp>
          <p:nvSpPr>
            <p:cNvPr id="119" name="Google Shape;355;p38"/>
            <p:cNvSpPr/>
            <p:nvPr/>
          </p:nvSpPr>
          <p:spPr>
            <a:xfrm>
              <a:off x="906275" y="1599479"/>
              <a:ext cx="820929" cy="746053"/>
            </a:xfrm>
            <a:custGeom>
              <a:avLst/>
              <a:gdLst/>
              <a:ahLst/>
              <a:cxnLst/>
              <a:rect l="l" t="t" r="r" b="b"/>
              <a:pathLst>
                <a:path w="15303" h="13941" extrusionOk="0">
                  <a:moveTo>
                    <a:pt x="7652" y="0"/>
                  </a:moveTo>
                  <a:cubicBezTo>
                    <a:pt x="5868" y="0"/>
                    <a:pt x="4084" y="681"/>
                    <a:pt x="2723" y="2042"/>
                  </a:cubicBezTo>
                  <a:cubicBezTo>
                    <a:pt x="1" y="4764"/>
                    <a:pt x="1" y="9177"/>
                    <a:pt x="2723" y="11899"/>
                  </a:cubicBezTo>
                  <a:cubicBezTo>
                    <a:pt x="4084" y="13260"/>
                    <a:pt x="5868" y="13941"/>
                    <a:pt x="7652" y="13941"/>
                  </a:cubicBezTo>
                  <a:cubicBezTo>
                    <a:pt x="9436" y="13941"/>
                    <a:pt x="11220" y="13260"/>
                    <a:pt x="12581" y="11899"/>
                  </a:cubicBezTo>
                  <a:cubicBezTo>
                    <a:pt x="15303" y="9177"/>
                    <a:pt x="15303" y="4764"/>
                    <a:pt x="12581" y="2042"/>
                  </a:cubicBezTo>
                  <a:cubicBezTo>
                    <a:pt x="11220" y="681"/>
                    <a:pt x="9436" y="0"/>
                    <a:pt x="76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356;p38"/>
            <p:cNvGrpSpPr/>
            <p:nvPr/>
          </p:nvGrpSpPr>
          <p:grpSpPr>
            <a:xfrm>
              <a:off x="908928" y="1599452"/>
              <a:ext cx="820447" cy="746106"/>
              <a:chOff x="6335250" y="2173325"/>
              <a:chExt cx="382350" cy="348550"/>
            </a:xfrm>
          </p:grpSpPr>
          <p:sp>
            <p:nvSpPr>
              <p:cNvPr id="121" name="Google Shape;357;p38"/>
              <p:cNvSpPr/>
              <p:nvPr/>
            </p:nvSpPr>
            <p:spPr>
              <a:xfrm>
                <a:off x="6335250" y="2173325"/>
                <a:ext cx="382350" cy="3485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3942" extrusionOk="0">
                    <a:moveTo>
                      <a:pt x="7643" y="0"/>
                    </a:moveTo>
                    <a:cubicBezTo>
                      <a:pt x="5861" y="0"/>
                      <a:pt x="4079" y="681"/>
                      <a:pt x="2723" y="2042"/>
                    </a:cubicBezTo>
                    <a:cubicBezTo>
                      <a:pt x="0" y="4764"/>
                      <a:pt x="0" y="9177"/>
                      <a:pt x="2723" y="11899"/>
                    </a:cubicBezTo>
                    <a:cubicBezTo>
                      <a:pt x="4079" y="13261"/>
                      <a:pt x="5861" y="13941"/>
                      <a:pt x="7643" y="13941"/>
                    </a:cubicBezTo>
                    <a:cubicBezTo>
                      <a:pt x="9426" y="13941"/>
                      <a:pt x="11210" y="13261"/>
                      <a:pt x="12571" y="11899"/>
                    </a:cubicBezTo>
                    <a:cubicBezTo>
                      <a:pt x="15293" y="9177"/>
                      <a:pt x="15293" y="4764"/>
                      <a:pt x="12571" y="2042"/>
                    </a:cubicBezTo>
                    <a:cubicBezTo>
                      <a:pt x="11210" y="681"/>
                      <a:pt x="9426" y="0"/>
                      <a:pt x="7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8;p38"/>
              <p:cNvSpPr/>
              <p:nvPr/>
            </p:nvSpPr>
            <p:spPr>
              <a:xfrm>
                <a:off x="6361950" y="2195175"/>
                <a:ext cx="31685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12674" h="12197" extrusionOk="0">
                    <a:moveTo>
                      <a:pt x="6579" y="1001"/>
                    </a:moveTo>
                    <a:cubicBezTo>
                      <a:pt x="9394" y="1001"/>
                      <a:pt x="11670" y="3286"/>
                      <a:pt x="11670" y="6101"/>
                    </a:cubicBezTo>
                    <a:cubicBezTo>
                      <a:pt x="11670" y="8155"/>
                      <a:pt x="10434" y="10013"/>
                      <a:pt x="8530" y="10802"/>
                    </a:cubicBezTo>
                    <a:cubicBezTo>
                      <a:pt x="7899" y="11064"/>
                      <a:pt x="7237" y="11191"/>
                      <a:pt x="6580" y="11191"/>
                    </a:cubicBezTo>
                    <a:cubicBezTo>
                      <a:pt x="5254" y="11191"/>
                      <a:pt x="3950" y="10673"/>
                      <a:pt x="2974" y="9697"/>
                    </a:cubicBezTo>
                    <a:cubicBezTo>
                      <a:pt x="1515" y="8247"/>
                      <a:pt x="1079" y="6055"/>
                      <a:pt x="1868" y="4150"/>
                    </a:cubicBezTo>
                    <a:cubicBezTo>
                      <a:pt x="2658" y="2246"/>
                      <a:pt x="4516" y="1001"/>
                      <a:pt x="6579" y="1001"/>
                    </a:cubicBezTo>
                    <a:close/>
                    <a:moveTo>
                      <a:pt x="6582" y="1"/>
                    </a:moveTo>
                    <a:cubicBezTo>
                      <a:pt x="4993" y="1"/>
                      <a:pt x="3431" y="618"/>
                      <a:pt x="2268" y="1781"/>
                    </a:cubicBezTo>
                    <a:cubicBezTo>
                      <a:pt x="521" y="3528"/>
                      <a:pt x="1" y="6157"/>
                      <a:pt x="939" y="8433"/>
                    </a:cubicBezTo>
                    <a:cubicBezTo>
                      <a:pt x="1887" y="10710"/>
                      <a:pt x="4107" y="12196"/>
                      <a:pt x="6579" y="12196"/>
                    </a:cubicBezTo>
                    <a:cubicBezTo>
                      <a:pt x="9942" y="12187"/>
                      <a:pt x="12674" y="9465"/>
                      <a:pt x="12674" y="6101"/>
                    </a:cubicBezTo>
                    <a:cubicBezTo>
                      <a:pt x="12674" y="3630"/>
                      <a:pt x="11187" y="1409"/>
                      <a:pt x="8911" y="462"/>
                    </a:cubicBezTo>
                    <a:cubicBezTo>
                      <a:pt x="8158" y="151"/>
                      <a:pt x="7367" y="1"/>
                      <a:pt x="6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9;p38"/>
              <p:cNvSpPr/>
              <p:nvPr/>
            </p:nvSpPr>
            <p:spPr>
              <a:xfrm>
                <a:off x="6428375" y="2323075"/>
                <a:ext cx="1958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961" extrusionOk="0">
                    <a:moveTo>
                      <a:pt x="614" y="0"/>
                    </a:moveTo>
                    <a:cubicBezTo>
                      <a:pt x="280" y="0"/>
                      <a:pt x="1" y="158"/>
                      <a:pt x="1" y="354"/>
                    </a:cubicBezTo>
                    <a:lnTo>
                      <a:pt x="1" y="1608"/>
                    </a:lnTo>
                    <a:cubicBezTo>
                      <a:pt x="1" y="1803"/>
                      <a:pt x="280" y="1961"/>
                      <a:pt x="614" y="1961"/>
                    </a:cubicBezTo>
                    <a:lnTo>
                      <a:pt x="7220" y="1961"/>
                    </a:lnTo>
                    <a:cubicBezTo>
                      <a:pt x="7564" y="1961"/>
                      <a:pt x="7833" y="1803"/>
                      <a:pt x="7833" y="1608"/>
                    </a:cubicBezTo>
                    <a:lnTo>
                      <a:pt x="7833" y="354"/>
                    </a:lnTo>
                    <a:cubicBezTo>
                      <a:pt x="7833" y="158"/>
                      <a:pt x="7564" y="0"/>
                      <a:pt x="7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" name="Google Shape;372;p38"/>
          <p:cNvGrpSpPr/>
          <p:nvPr/>
        </p:nvGrpSpPr>
        <p:grpSpPr>
          <a:xfrm flipH="1">
            <a:off x="2498564" y="3769898"/>
            <a:ext cx="1097257" cy="649906"/>
            <a:chOff x="6102175" y="1488852"/>
            <a:chExt cx="1188666" cy="703743"/>
          </a:xfrm>
        </p:grpSpPr>
        <p:sp>
          <p:nvSpPr>
            <p:cNvPr id="137" name="Google Shape;373;p38"/>
            <p:cNvSpPr/>
            <p:nvPr/>
          </p:nvSpPr>
          <p:spPr>
            <a:xfrm>
              <a:off x="6102175" y="1489129"/>
              <a:ext cx="1187910" cy="703189"/>
            </a:xfrm>
            <a:custGeom>
              <a:avLst/>
              <a:gdLst/>
              <a:ahLst/>
              <a:cxnLst/>
              <a:rect l="l" t="t" r="r" b="b"/>
              <a:pathLst>
                <a:path w="17319" h="10165" extrusionOk="0">
                  <a:moveTo>
                    <a:pt x="6021" y="0"/>
                  </a:moveTo>
                  <a:cubicBezTo>
                    <a:pt x="5659" y="0"/>
                    <a:pt x="5343" y="260"/>
                    <a:pt x="5259" y="613"/>
                  </a:cubicBezTo>
                  <a:lnTo>
                    <a:pt x="4600" y="2862"/>
                  </a:lnTo>
                  <a:cubicBezTo>
                    <a:pt x="4507" y="3261"/>
                    <a:pt x="4191" y="3549"/>
                    <a:pt x="3791" y="3605"/>
                  </a:cubicBezTo>
                  <a:lnTo>
                    <a:pt x="1394" y="3939"/>
                  </a:lnTo>
                  <a:cubicBezTo>
                    <a:pt x="818" y="4023"/>
                    <a:pt x="382" y="4515"/>
                    <a:pt x="382" y="5101"/>
                  </a:cubicBezTo>
                  <a:lnTo>
                    <a:pt x="382" y="7293"/>
                  </a:lnTo>
                  <a:lnTo>
                    <a:pt x="354" y="7293"/>
                  </a:lnTo>
                  <a:cubicBezTo>
                    <a:pt x="159" y="7293"/>
                    <a:pt x="1" y="7451"/>
                    <a:pt x="1" y="7646"/>
                  </a:cubicBezTo>
                  <a:lnTo>
                    <a:pt x="1" y="7888"/>
                  </a:lnTo>
                  <a:cubicBezTo>
                    <a:pt x="1" y="8418"/>
                    <a:pt x="437" y="8854"/>
                    <a:pt x="976" y="8854"/>
                  </a:cubicBezTo>
                  <a:lnTo>
                    <a:pt x="2611" y="8854"/>
                  </a:lnTo>
                  <a:cubicBezTo>
                    <a:pt x="3029" y="9728"/>
                    <a:pt x="3859" y="10164"/>
                    <a:pt x="4689" y="10164"/>
                  </a:cubicBezTo>
                  <a:cubicBezTo>
                    <a:pt x="5519" y="10164"/>
                    <a:pt x="6351" y="9728"/>
                    <a:pt x="6774" y="8854"/>
                  </a:cubicBezTo>
                  <a:lnTo>
                    <a:pt x="10629" y="8854"/>
                  </a:lnTo>
                  <a:cubicBezTo>
                    <a:pt x="11047" y="9728"/>
                    <a:pt x="11877" y="10164"/>
                    <a:pt x="12706" y="10164"/>
                  </a:cubicBezTo>
                  <a:cubicBezTo>
                    <a:pt x="13535" y="10164"/>
                    <a:pt x="14364" y="9728"/>
                    <a:pt x="14782" y="8854"/>
                  </a:cubicBezTo>
                  <a:lnTo>
                    <a:pt x="16353" y="8854"/>
                  </a:lnTo>
                  <a:cubicBezTo>
                    <a:pt x="16891" y="8854"/>
                    <a:pt x="17319" y="8418"/>
                    <a:pt x="17319" y="7888"/>
                  </a:cubicBezTo>
                  <a:lnTo>
                    <a:pt x="17319" y="7656"/>
                  </a:lnTo>
                  <a:cubicBezTo>
                    <a:pt x="17319" y="7461"/>
                    <a:pt x="17161" y="7303"/>
                    <a:pt x="16966" y="7303"/>
                  </a:cubicBezTo>
                  <a:lnTo>
                    <a:pt x="16213" y="7303"/>
                  </a:lnTo>
                  <a:lnTo>
                    <a:pt x="16213" y="4831"/>
                  </a:lnTo>
                  <a:cubicBezTo>
                    <a:pt x="16204" y="3763"/>
                    <a:pt x="15879" y="2722"/>
                    <a:pt x="15275" y="1849"/>
                  </a:cubicBezTo>
                  <a:cubicBezTo>
                    <a:pt x="15015" y="1468"/>
                    <a:pt x="14736" y="1087"/>
                    <a:pt x="14504" y="771"/>
                  </a:cubicBezTo>
                  <a:cubicBezTo>
                    <a:pt x="14141" y="288"/>
                    <a:pt x="13575" y="0"/>
                    <a:pt x="1297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374;p38"/>
            <p:cNvGrpSpPr/>
            <p:nvPr/>
          </p:nvGrpSpPr>
          <p:grpSpPr>
            <a:xfrm>
              <a:off x="6102245" y="1488852"/>
              <a:ext cx="1188596" cy="703743"/>
              <a:chOff x="6102245" y="830313"/>
              <a:chExt cx="1188596" cy="703743"/>
            </a:xfrm>
          </p:grpSpPr>
          <p:sp>
            <p:nvSpPr>
              <p:cNvPr id="139" name="Google Shape;375;p38"/>
              <p:cNvSpPr/>
              <p:nvPr/>
            </p:nvSpPr>
            <p:spPr>
              <a:xfrm>
                <a:off x="6128378" y="830313"/>
                <a:ext cx="1085985" cy="612636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8856" extrusionOk="0">
                    <a:moveTo>
                      <a:pt x="5640" y="1"/>
                    </a:moveTo>
                    <a:cubicBezTo>
                      <a:pt x="5278" y="1"/>
                      <a:pt x="4962" y="252"/>
                      <a:pt x="4878" y="614"/>
                    </a:cubicBezTo>
                    <a:lnTo>
                      <a:pt x="4219" y="2863"/>
                    </a:lnTo>
                    <a:cubicBezTo>
                      <a:pt x="4126" y="3253"/>
                      <a:pt x="3810" y="3550"/>
                      <a:pt x="3410" y="3606"/>
                    </a:cubicBezTo>
                    <a:lnTo>
                      <a:pt x="1013" y="3940"/>
                    </a:lnTo>
                    <a:cubicBezTo>
                      <a:pt x="437" y="4024"/>
                      <a:pt x="1" y="4516"/>
                      <a:pt x="1" y="5102"/>
                    </a:cubicBezTo>
                    <a:lnTo>
                      <a:pt x="1" y="8149"/>
                    </a:lnTo>
                    <a:cubicBezTo>
                      <a:pt x="1" y="8539"/>
                      <a:pt x="316" y="8855"/>
                      <a:pt x="707" y="8855"/>
                    </a:cubicBezTo>
                    <a:lnTo>
                      <a:pt x="15832" y="8855"/>
                    </a:lnTo>
                    <a:lnTo>
                      <a:pt x="15832" y="4851"/>
                    </a:lnTo>
                    <a:cubicBezTo>
                      <a:pt x="15832" y="3782"/>
                      <a:pt x="15507" y="2732"/>
                      <a:pt x="14894" y="1850"/>
                    </a:cubicBezTo>
                    <a:cubicBezTo>
                      <a:pt x="14634" y="1469"/>
                      <a:pt x="14355" y="1088"/>
                      <a:pt x="14123" y="772"/>
                    </a:cubicBezTo>
                    <a:cubicBezTo>
                      <a:pt x="13760" y="289"/>
                      <a:pt x="13194" y="1"/>
                      <a:pt x="12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76;p38"/>
              <p:cNvSpPr/>
              <p:nvPr/>
            </p:nvSpPr>
            <p:spPr>
              <a:xfrm>
                <a:off x="6491013" y="881089"/>
                <a:ext cx="317366" cy="193559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798" extrusionOk="0">
                    <a:moveTo>
                      <a:pt x="1310" y="1"/>
                    </a:moveTo>
                    <a:cubicBezTo>
                      <a:pt x="900" y="1"/>
                      <a:pt x="547" y="295"/>
                      <a:pt x="455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29" y="1"/>
                    </a:lnTo>
                    <a:cubicBezTo>
                      <a:pt x="1322" y="1"/>
                      <a:pt x="1316" y="1"/>
                      <a:pt x="131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77;p38"/>
              <p:cNvSpPr/>
              <p:nvPr/>
            </p:nvSpPr>
            <p:spPr>
              <a:xfrm>
                <a:off x="6250742" y="1214870"/>
                <a:ext cx="347340" cy="31918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4" extrusionOk="0">
                    <a:moveTo>
                      <a:pt x="2532" y="0"/>
                    </a:moveTo>
                    <a:cubicBezTo>
                      <a:pt x="1942" y="0"/>
                      <a:pt x="1352" y="226"/>
                      <a:pt x="902" y="676"/>
                    </a:cubicBezTo>
                    <a:cubicBezTo>
                      <a:pt x="0" y="1577"/>
                      <a:pt x="0" y="3036"/>
                      <a:pt x="902" y="3937"/>
                    </a:cubicBezTo>
                    <a:cubicBezTo>
                      <a:pt x="1352" y="4388"/>
                      <a:pt x="1942" y="4613"/>
                      <a:pt x="2532" y="4613"/>
                    </a:cubicBezTo>
                    <a:cubicBezTo>
                      <a:pt x="3122" y="4613"/>
                      <a:pt x="3712" y="4388"/>
                      <a:pt x="4163" y="3937"/>
                    </a:cubicBezTo>
                    <a:cubicBezTo>
                      <a:pt x="5064" y="3036"/>
                      <a:pt x="5064" y="1577"/>
                      <a:pt x="4163" y="676"/>
                    </a:cubicBezTo>
                    <a:cubicBezTo>
                      <a:pt x="3712" y="226"/>
                      <a:pt x="3122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78;p38"/>
              <p:cNvSpPr/>
              <p:nvPr/>
            </p:nvSpPr>
            <p:spPr>
              <a:xfrm>
                <a:off x="6337371" y="1293318"/>
                <a:ext cx="173464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45" extrusionOk="0">
                    <a:moveTo>
                      <a:pt x="1270" y="1"/>
                    </a:moveTo>
                    <a:cubicBezTo>
                      <a:pt x="703" y="1"/>
                      <a:pt x="204" y="405"/>
                      <a:pt x="112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28" y="722"/>
                      <a:pt x="2091" y="118"/>
                      <a:pt x="1460" y="16"/>
                    </a:cubicBezTo>
                    <a:cubicBezTo>
                      <a:pt x="1396" y="6"/>
                      <a:pt x="1333" y="1"/>
                      <a:pt x="1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79;p38"/>
              <p:cNvSpPr/>
              <p:nvPr/>
            </p:nvSpPr>
            <p:spPr>
              <a:xfrm>
                <a:off x="6391557" y="1349628"/>
                <a:ext cx="57410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19" extrusionOk="0">
                    <a:moveTo>
                      <a:pt x="484" y="1"/>
                    </a:moveTo>
                    <a:cubicBezTo>
                      <a:pt x="168" y="1"/>
                      <a:pt x="1" y="382"/>
                      <a:pt x="233" y="614"/>
                    </a:cubicBezTo>
                    <a:cubicBezTo>
                      <a:pt x="305" y="686"/>
                      <a:pt x="394" y="718"/>
                      <a:pt x="481" y="718"/>
                    </a:cubicBezTo>
                    <a:cubicBezTo>
                      <a:pt x="662" y="718"/>
                      <a:pt x="837" y="577"/>
                      <a:pt x="837" y="363"/>
                    </a:cubicBezTo>
                    <a:cubicBezTo>
                      <a:pt x="837" y="159"/>
                      <a:pt x="679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80;p38"/>
              <p:cNvSpPr/>
              <p:nvPr/>
            </p:nvSpPr>
            <p:spPr>
              <a:xfrm>
                <a:off x="6145594" y="1167761"/>
                <a:ext cx="38959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81;p38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82;p38"/>
              <p:cNvSpPr/>
              <p:nvPr/>
            </p:nvSpPr>
            <p:spPr>
              <a:xfrm>
                <a:off x="7141658" y="1334893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83;p38"/>
              <p:cNvSpPr/>
              <p:nvPr/>
            </p:nvSpPr>
            <p:spPr>
              <a:xfrm>
                <a:off x="7147351" y="1164578"/>
                <a:ext cx="67012" cy="11061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84;p38"/>
              <p:cNvSpPr/>
              <p:nvPr/>
            </p:nvSpPr>
            <p:spPr>
              <a:xfrm>
                <a:off x="7147351" y="1164578"/>
                <a:ext cx="67012" cy="328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85;p38"/>
              <p:cNvSpPr/>
              <p:nvPr/>
            </p:nvSpPr>
            <p:spPr>
              <a:xfrm>
                <a:off x="6731215" y="1100313"/>
                <a:ext cx="77850" cy="3728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86;p38"/>
              <p:cNvSpPr/>
              <p:nvPr/>
            </p:nvSpPr>
            <p:spPr>
              <a:xfrm>
                <a:off x="6852276" y="879844"/>
                <a:ext cx="287529" cy="19418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07" extrusionOk="0">
                    <a:moveTo>
                      <a:pt x="1" y="0"/>
                    </a:moveTo>
                    <a:lnTo>
                      <a:pt x="1" y="2806"/>
                    </a:lnTo>
                    <a:lnTo>
                      <a:pt x="4191" y="2806"/>
                    </a:lnTo>
                    <a:lnTo>
                      <a:pt x="3058" y="679"/>
                    </a:lnTo>
                    <a:cubicBezTo>
                      <a:pt x="2835" y="261"/>
                      <a:pt x="2407" y="0"/>
                      <a:pt x="1933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87;p38"/>
              <p:cNvSpPr/>
              <p:nvPr/>
            </p:nvSpPr>
            <p:spPr>
              <a:xfrm>
                <a:off x="6800697" y="1215009"/>
                <a:ext cx="347340" cy="318908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0" extrusionOk="0">
                    <a:moveTo>
                      <a:pt x="2539" y="0"/>
                    </a:moveTo>
                    <a:cubicBezTo>
                      <a:pt x="1495" y="0"/>
                      <a:pt x="545" y="711"/>
                      <a:pt x="298" y="1770"/>
                    </a:cubicBezTo>
                    <a:cubicBezTo>
                      <a:pt x="0" y="3015"/>
                      <a:pt x="762" y="4251"/>
                      <a:pt x="2007" y="4548"/>
                    </a:cubicBezTo>
                    <a:cubicBezTo>
                      <a:pt x="2184" y="4589"/>
                      <a:pt x="2360" y="4609"/>
                      <a:pt x="2534" y="4609"/>
                    </a:cubicBezTo>
                    <a:cubicBezTo>
                      <a:pt x="3577" y="4609"/>
                      <a:pt x="4521" y="3898"/>
                      <a:pt x="4776" y="2839"/>
                    </a:cubicBezTo>
                    <a:cubicBezTo>
                      <a:pt x="5064" y="1603"/>
                      <a:pt x="4302" y="358"/>
                      <a:pt x="3066" y="61"/>
                    </a:cubicBezTo>
                    <a:cubicBezTo>
                      <a:pt x="2890" y="20"/>
                      <a:pt x="2713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88;p38"/>
              <p:cNvSpPr/>
              <p:nvPr/>
            </p:nvSpPr>
            <p:spPr>
              <a:xfrm>
                <a:off x="6887326" y="1293318"/>
                <a:ext cx="172778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345" extrusionOk="0">
                    <a:moveTo>
                      <a:pt x="1263" y="1"/>
                    </a:moveTo>
                    <a:cubicBezTo>
                      <a:pt x="703" y="1"/>
                      <a:pt x="204" y="405"/>
                      <a:pt x="103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19" y="722"/>
                      <a:pt x="2091" y="118"/>
                      <a:pt x="1450" y="16"/>
                    </a:cubicBezTo>
                    <a:cubicBezTo>
                      <a:pt x="1388" y="6"/>
                      <a:pt x="1325" y="1"/>
                      <a:pt x="1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89;p38"/>
              <p:cNvSpPr/>
              <p:nvPr/>
            </p:nvSpPr>
            <p:spPr>
              <a:xfrm>
                <a:off x="6941512" y="1349628"/>
                <a:ext cx="56793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19" extrusionOk="0">
                    <a:moveTo>
                      <a:pt x="475" y="1"/>
                    </a:moveTo>
                    <a:cubicBezTo>
                      <a:pt x="159" y="1"/>
                      <a:pt x="1" y="382"/>
                      <a:pt x="224" y="614"/>
                    </a:cubicBezTo>
                    <a:cubicBezTo>
                      <a:pt x="296" y="686"/>
                      <a:pt x="384" y="718"/>
                      <a:pt x="471" y="718"/>
                    </a:cubicBezTo>
                    <a:cubicBezTo>
                      <a:pt x="653" y="718"/>
                      <a:pt x="828" y="577"/>
                      <a:pt x="828" y="363"/>
                    </a:cubicBezTo>
                    <a:cubicBezTo>
                      <a:pt x="828" y="159"/>
                      <a:pt x="67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90;p38"/>
              <p:cNvSpPr/>
              <p:nvPr/>
            </p:nvSpPr>
            <p:spPr>
              <a:xfrm>
                <a:off x="6102245" y="1335205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91;p38"/>
              <p:cNvSpPr/>
              <p:nvPr/>
            </p:nvSpPr>
            <p:spPr>
              <a:xfrm>
                <a:off x="7141658" y="1335205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y2mate.com - Tiếng Ting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961" y="5138861"/>
            <a:ext cx="2152650" cy="2152650"/>
          </a:xfrm>
          <a:prstGeom prst="rect">
            <a:avLst/>
          </a:prstGeom>
        </p:spPr>
      </p:pic>
      <p:pic>
        <p:nvPicPr>
          <p:cNvPr id="3" name="Tiếng Vỗ Tay VT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2514611" y="5431396"/>
            <a:ext cx="2747704" cy="1545584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51678" y="5660730"/>
            <a:ext cx="1333348" cy="1333348"/>
          </a:xfrm>
          <a:prstGeom prst="rect">
            <a:avLst/>
          </a:prstGeom>
        </p:spPr>
      </p:pic>
      <p:pic>
        <p:nvPicPr>
          <p:cNvPr id="8" name="Graphic 7" descr="Arrow Slight curve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32734" y="3617074"/>
            <a:ext cx="1129409" cy="1129409"/>
          </a:xfrm>
          <a:prstGeom prst="rect">
            <a:avLst/>
          </a:prstGeo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Google Shape;1200;p35"/>
          <p:cNvSpPr txBox="1"/>
          <p:nvPr/>
        </p:nvSpPr>
        <p:spPr>
          <a:xfrm>
            <a:off x="6618352" y="4198500"/>
            <a:ext cx="220191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6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/>
            <a:r>
              <a:rPr lang="vi-VN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hỏi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tiếp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theo</a:t>
            </a:r>
            <a:endParaRPr lang="vi-VN" sz="2000" dirty="0">
              <a:latin typeface="Itim" panose="00000500000000000000" charset="-34"/>
              <a:cs typeface="Itim" panose="00000500000000000000" charset="-34"/>
            </a:endParaRPr>
          </a:p>
        </p:txBody>
      </p:sp>
      <p:pic>
        <p:nvPicPr>
          <p:cNvPr id="7" name="Screen Recording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805352" y="2489687"/>
            <a:ext cx="3352800" cy="933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7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0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7" grpId="0" animBg="1"/>
      <p:bldP spid="46" grpId="0" animBg="1"/>
      <p:bldP spid="45" grpId="0" animBg="1"/>
      <p:bldP spid="1199" grpId="0" animBg="1"/>
      <p:bldP spid="1200" grpId="0" build="p"/>
      <p:bldP spid="42" grpId="0" animBg="1"/>
      <p:bldP spid="42" grpId="1" animBg="1"/>
      <p:bldP spid="42" grpId="2" animBg="1"/>
      <p:bldP spid="43" grpId="0" animBg="1"/>
      <p:bldP spid="43" grpId="2" animBg="1"/>
      <p:bldP spid="44" grpId="0" animBg="1"/>
      <p:bldP spid="44" grpId="1" animBg="1"/>
      <p:bldP spid="4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1199" name="Google Shape;1199;p35"/>
          <p:cNvSpPr/>
          <p:nvPr/>
        </p:nvSpPr>
        <p:spPr>
          <a:xfrm rot="10800000" flipH="1">
            <a:off x="1809150" y="961970"/>
            <a:ext cx="5525700" cy="799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5"/>
          <p:cNvSpPr txBox="1">
            <a:spLocks noGrp="1"/>
          </p:cNvSpPr>
          <p:nvPr>
            <p:ph type="subTitle" idx="1"/>
          </p:nvPr>
        </p:nvSpPr>
        <p:spPr>
          <a:xfrm>
            <a:off x="1967251" y="989932"/>
            <a:ext cx="51255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vi-VN" sz="2000" kern="1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3 : hành vi nào trẻ không nên làm ? </a:t>
            </a:r>
            <a:endParaRPr lang="en-US" sz="2000" kern="100" dirty="0">
              <a:latin typeface="Itim" panose="00000500000000000000" charset="-34"/>
              <a:ea typeface="Times New Roman" panose="02020603050405020304" pitchFamily="18" charset="0"/>
              <a:cs typeface="Itim" panose="00000500000000000000" charset="-34"/>
            </a:endParaRPr>
          </a:p>
        </p:txBody>
      </p:sp>
      <p:pic>
        <p:nvPicPr>
          <p:cNvPr id="5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694486" cy="953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9" name="Google Shape;285;p38"/>
          <p:cNvSpPr/>
          <p:nvPr/>
        </p:nvSpPr>
        <p:spPr>
          <a:xfrm>
            <a:off x="3979081" y="3769905"/>
            <a:ext cx="172331" cy="180035"/>
          </a:xfrm>
          <a:custGeom>
            <a:avLst/>
            <a:gdLst/>
            <a:ahLst/>
            <a:cxnLst/>
            <a:rect l="l" t="t" r="r" b="b"/>
            <a:pathLst>
              <a:path w="3457" h="3485" extrusionOk="0">
                <a:moveTo>
                  <a:pt x="1729" y="1"/>
                </a:moveTo>
                <a:cubicBezTo>
                  <a:pt x="1682" y="10"/>
                  <a:pt x="1654" y="38"/>
                  <a:pt x="1636" y="66"/>
                </a:cubicBezTo>
                <a:cubicBezTo>
                  <a:pt x="1301" y="688"/>
                  <a:pt x="846" y="1339"/>
                  <a:pt x="66" y="1636"/>
                </a:cubicBezTo>
                <a:cubicBezTo>
                  <a:pt x="38" y="1654"/>
                  <a:pt x="10" y="1673"/>
                  <a:pt x="1" y="1701"/>
                </a:cubicBezTo>
                <a:cubicBezTo>
                  <a:pt x="1" y="1704"/>
                  <a:pt x="1" y="1707"/>
                  <a:pt x="1" y="1710"/>
                </a:cubicBezTo>
                <a:lnTo>
                  <a:pt x="1" y="1719"/>
                </a:lnTo>
                <a:cubicBezTo>
                  <a:pt x="1" y="1729"/>
                  <a:pt x="1" y="1738"/>
                  <a:pt x="1" y="1747"/>
                </a:cubicBezTo>
                <a:cubicBezTo>
                  <a:pt x="1" y="1757"/>
                  <a:pt x="1" y="1766"/>
                  <a:pt x="1" y="1775"/>
                </a:cubicBezTo>
                <a:lnTo>
                  <a:pt x="1" y="1785"/>
                </a:lnTo>
                <a:cubicBezTo>
                  <a:pt x="1" y="1789"/>
                  <a:pt x="1" y="1791"/>
                  <a:pt x="1" y="1794"/>
                </a:cubicBezTo>
                <a:cubicBezTo>
                  <a:pt x="10" y="1822"/>
                  <a:pt x="38" y="1840"/>
                  <a:pt x="66" y="1850"/>
                </a:cubicBezTo>
                <a:cubicBezTo>
                  <a:pt x="846" y="2156"/>
                  <a:pt x="1301" y="2806"/>
                  <a:pt x="1636" y="3420"/>
                </a:cubicBezTo>
                <a:cubicBezTo>
                  <a:pt x="1654" y="3457"/>
                  <a:pt x="1682" y="3485"/>
                  <a:pt x="1729" y="3485"/>
                </a:cubicBezTo>
                <a:cubicBezTo>
                  <a:pt x="1766" y="3485"/>
                  <a:pt x="1803" y="3457"/>
                  <a:pt x="1822" y="3420"/>
                </a:cubicBezTo>
                <a:cubicBezTo>
                  <a:pt x="2156" y="2806"/>
                  <a:pt x="2611" y="2147"/>
                  <a:pt x="3382" y="1850"/>
                </a:cubicBezTo>
                <a:cubicBezTo>
                  <a:pt x="3410" y="1840"/>
                  <a:pt x="3438" y="1822"/>
                  <a:pt x="3457" y="1794"/>
                </a:cubicBezTo>
                <a:cubicBezTo>
                  <a:pt x="3457" y="1791"/>
                  <a:pt x="3457" y="1789"/>
                  <a:pt x="3457" y="1785"/>
                </a:cubicBezTo>
                <a:lnTo>
                  <a:pt x="3457" y="1775"/>
                </a:lnTo>
                <a:cubicBezTo>
                  <a:pt x="3457" y="1757"/>
                  <a:pt x="3457" y="1738"/>
                  <a:pt x="3457" y="1719"/>
                </a:cubicBezTo>
                <a:lnTo>
                  <a:pt x="3457" y="1710"/>
                </a:lnTo>
                <a:cubicBezTo>
                  <a:pt x="3457" y="1707"/>
                  <a:pt x="3457" y="1704"/>
                  <a:pt x="3457" y="1701"/>
                </a:cubicBezTo>
                <a:cubicBezTo>
                  <a:pt x="3438" y="1673"/>
                  <a:pt x="3410" y="1654"/>
                  <a:pt x="3382" y="1636"/>
                </a:cubicBezTo>
                <a:cubicBezTo>
                  <a:pt x="2611" y="1339"/>
                  <a:pt x="2156" y="688"/>
                  <a:pt x="1822" y="66"/>
                </a:cubicBezTo>
                <a:cubicBezTo>
                  <a:pt x="1803" y="38"/>
                  <a:pt x="1766" y="10"/>
                  <a:pt x="17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286;p38"/>
          <p:cNvGrpSpPr/>
          <p:nvPr/>
        </p:nvGrpSpPr>
        <p:grpSpPr>
          <a:xfrm>
            <a:off x="840009" y="1389085"/>
            <a:ext cx="531602" cy="482822"/>
            <a:chOff x="916209" y="1693885"/>
            <a:chExt cx="531602" cy="482822"/>
          </a:xfrm>
        </p:grpSpPr>
        <p:sp>
          <p:nvSpPr>
            <p:cNvPr id="51" name="Google Shape;287;p38"/>
            <p:cNvSpPr/>
            <p:nvPr/>
          </p:nvSpPr>
          <p:spPr>
            <a:xfrm>
              <a:off x="916209" y="1693885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8;p38"/>
            <p:cNvSpPr/>
            <p:nvPr/>
          </p:nvSpPr>
          <p:spPr>
            <a:xfrm>
              <a:off x="1274084" y="1997136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289;p38"/>
          <p:cNvSpPr/>
          <p:nvPr/>
        </p:nvSpPr>
        <p:spPr>
          <a:xfrm>
            <a:off x="5649670" y="695386"/>
            <a:ext cx="173279" cy="179570"/>
          </a:xfrm>
          <a:custGeom>
            <a:avLst/>
            <a:gdLst/>
            <a:ahLst/>
            <a:cxnLst/>
            <a:rect l="l" t="t" r="r" b="b"/>
            <a:pathLst>
              <a:path w="3476" h="3476" extrusionOk="0">
                <a:moveTo>
                  <a:pt x="1738" y="1"/>
                </a:moveTo>
                <a:cubicBezTo>
                  <a:pt x="1487" y="1"/>
                  <a:pt x="1283" y="205"/>
                  <a:pt x="1283" y="456"/>
                </a:cubicBezTo>
                <a:lnTo>
                  <a:pt x="1283" y="1051"/>
                </a:lnTo>
                <a:cubicBezTo>
                  <a:pt x="1283" y="1172"/>
                  <a:pt x="1171" y="1283"/>
                  <a:pt x="1050" y="1283"/>
                </a:cubicBezTo>
                <a:lnTo>
                  <a:pt x="456" y="1283"/>
                </a:lnTo>
                <a:cubicBezTo>
                  <a:pt x="205" y="1283"/>
                  <a:pt x="1" y="1487"/>
                  <a:pt x="1" y="1738"/>
                </a:cubicBezTo>
                <a:cubicBezTo>
                  <a:pt x="1" y="1989"/>
                  <a:pt x="205" y="2194"/>
                  <a:pt x="456" y="2194"/>
                </a:cubicBezTo>
                <a:lnTo>
                  <a:pt x="1050" y="2194"/>
                </a:lnTo>
                <a:cubicBezTo>
                  <a:pt x="1171" y="2194"/>
                  <a:pt x="1283" y="2296"/>
                  <a:pt x="1283" y="2426"/>
                </a:cubicBezTo>
                <a:lnTo>
                  <a:pt x="1283" y="3020"/>
                </a:lnTo>
                <a:cubicBezTo>
                  <a:pt x="1283" y="3271"/>
                  <a:pt x="1487" y="3476"/>
                  <a:pt x="1738" y="3476"/>
                </a:cubicBezTo>
                <a:cubicBezTo>
                  <a:pt x="1989" y="3476"/>
                  <a:pt x="2193" y="3271"/>
                  <a:pt x="2193" y="3020"/>
                </a:cubicBezTo>
                <a:lnTo>
                  <a:pt x="2193" y="2426"/>
                </a:lnTo>
                <a:cubicBezTo>
                  <a:pt x="2193" y="2296"/>
                  <a:pt x="2295" y="2194"/>
                  <a:pt x="2426" y="2194"/>
                </a:cubicBezTo>
                <a:lnTo>
                  <a:pt x="3020" y="2194"/>
                </a:lnTo>
                <a:cubicBezTo>
                  <a:pt x="3271" y="2194"/>
                  <a:pt x="3475" y="1989"/>
                  <a:pt x="3475" y="1738"/>
                </a:cubicBezTo>
                <a:cubicBezTo>
                  <a:pt x="3475" y="1487"/>
                  <a:pt x="3271" y="1283"/>
                  <a:pt x="3020" y="1283"/>
                </a:cubicBezTo>
                <a:lnTo>
                  <a:pt x="2426" y="1283"/>
                </a:lnTo>
                <a:cubicBezTo>
                  <a:pt x="2295" y="1283"/>
                  <a:pt x="2193" y="1172"/>
                  <a:pt x="2193" y="1051"/>
                </a:cubicBezTo>
                <a:lnTo>
                  <a:pt x="2193" y="456"/>
                </a:lnTo>
                <a:cubicBezTo>
                  <a:pt x="2193" y="205"/>
                  <a:pt x="1989" y="1"/>
                  <a:pt x="17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290;p38"/>
          <p:cNvGrpSpPr/>
          <p:nvPr/>
        </p:nvGrpSpPr>
        <p:grpSpPr>
          <a:xfrm>
            <a:off x="7939477" y="1825434"/>
            <a:ext cx="491295" cy="551042"/>
            <a:chOff x="7939477" y="1749234"/>
            <a:chExt cx="491295" cy="551042"/>
          </a:xfrm>
        </p:grpSpPr>
        <p:sp>
          <p:nvSpPr>
            <p:cNvPr id="55" name="Google Shape;291;p38"/>
            <p:cNvSpPr/>
            <p:nvPr/>
          </p:nvSpPr>
          <p:spPr>
            <a:xfrm rot="1800110">
              <a:off x="7971681" y="2084413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2;p38"/>
            <p:cNvSpPr/>
            <p:nvPr/>
          </p:nvSpPr>
          <p:spPr>
            <a:xfrm>
              <a:off x="8254372" y="1749234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293;p38"/>
          <p:cNvGrpSpPr/>
          <p:nvPr/>
        </p:nvGrpSpPr>
        <p:grpSpPr>
          <a:xfrm flipH="1">
            <a:off x="713229" y="3493008"/>
            <a:ext cx="1371607" cy="926799"/>
            <a:chOff x="5537150" y="3581276"/>
            <a:chExt cx="1371607" cy="926799"/>
          </a:xfrm>
        </p:grpSpPr>
        <p:sp>
          <p:nvSpPr>
            <p:cNvPr id="58" name="Google Shape;294;p38"/>
            <p:cNvSpPr/>
            <p:nvPr/>
          </p:nvSpPr>
          <p:spPr>
            <a:xfrm>
              <a:off x="5537150" y="3582092"/>
              <a:ext cx="1371607" cy="925168"/>
            </a:xfrm>
            <a:custGeom>
              <a:avLst/>
              <a:gdLst/>
              <a:ahLst/>
              <a:cxnLst/>
              <a:rect l="l" t="t" r="r" b="b"/>
              <a:pathLst>
                <a:path w="19549" h="13048" extrusionOk="0">
                  <a:moveTo>
                    <a:pt x="16728" y="0"/>
                  </a:moveTo>
                  <a:cubicBezTo>
                    <a:pt x="16457" y="0"/>
                    <a:pt x="16187" y="113"/>
                    <a:pt x="15999" y="337"/>
                  </a:cubicBezTo>
                  <a:lnTo>
                    <a:pt x="11605" y="5773"/>
                  </a:lnTo>
                  <a:lnTo>
                    <a:pt x="11605" y="2344"/>
                  </a:lnTo>
                  <a:cubicBezTo>
                    <a:pt x="11605" y="1917"/>
                    <a:pt x="11261" y="1564"/>
                    <a:pt x="10824" y="1564"/>
                  </a:cubicBezTo>
                  <a:lnTo>
                    <a:pt x="6625" y="1564"/>
                  </a:lnTo>
                  <a:cubicBezTo>
                    <a:pt x="5909" y="1564"/>
                    <a:pt x="5296" y="2056"/>
                    <a:pt x="5138" y="2753"/>
                  </a:cubicBezTo>
                  <a:lnTo>
                    <a:pt x="4609" y="5122"/>
                  </a:lnTo>
                  <a:cubicBezTo>
                    <a:pt x="4516" y="5512"/>
                    <a:pt x="4191" y="5810"/>
                    <a:pt x="3791" y="5856"/>
                  </a:cubicBezTo>
                  <a:lnTo>
                    <a:pt x="1394" y="6200"/>
                  </a:lnTo>
                  <a:cubicBezTo>
                    <a:pt x="818" y="6274"/>
                    <a:pt x="391" y="6776"/>
                    <a:pt x="381" y="7361"/>
                  </a:cubicBezTo>
                  <a:lnTo>
                    <a:pt x="381" y="9554"/>
                  </a:lnTo>
                  <a:lnTo>
                    <a:pt x="354" y="9554"/>
                  </a:lnTo>
                  <a:cubicBezTo>
                    <a:pt x="158" y="9554"/>
                    <a:pt x="0" y="9712"/>
                    <a:pt x="0" y="9907"/>
                  </a:cubicBezTo>
                  <a:lnTo>
                    <a:pt x="0" y="10149"/>
                  </a:lnTo>
                  <a:cubicBezTo>
                    <a:pt x="0" y="10678"/>
                    <a:pt x="437" y="11115"/>
                    <a:pt x="976" y="11115"/>
                  </a:cubicBezTo>
                  <a:lnTo>
                    <a:pt x="2249" y="11115"/>
                  </a:lnTo>
                  <a:cubicBezTo>
                    <a:pt x="2518" y="12248"/>
                    <a:pt x="3540" y="13047"/>
                    <a:pt x="4711" y="13047"/>
                  </a:cubicBezTo>
                  <a:cubicBezTo>
                    <a:pt x="5882" y="13047"/>
                    <a:pt x="6894" y="12248"/>
                    <a:pt x="7173" y="11115"/>
                  </a:cubicBezTo>
                  <a:lnTo>
                    <a:pt x="11679" y="11115"/>
                  </a:lnTo>
                  <a:cubicBezTo>
                    <a:pt x="11958" y="12248"/>
                    <a:pt x="12971" y="13047"/>
                    <a:pt x="14141" y="13047"/>
                  </a:cubicBezTo>
                  <a:cubicBezTo>
                    <a:pt x="15312" y="13047"/>
                    <a:pt x="16334" y="12248"/>
                    <a:pt x="16603" y="11115"/>
                  </a:cubicBezTo>
                  <a:lnTo>
                    <a:pt x="18582" y="11115"/>
                  </a:lnTo>
                  <a:cubicBezTo>
                    <a:pt x="19112" y="11115"/>
                    <a:pt x="19548" y="10678"/>
                    <a:pt x="19548" y="10149"/>
                  </a:cubicBezTo>
                  <a:lnTo>
                    <a:pt x="19548" y="9907"/>
                  </a:lnTo>
                  <a:cubicBezTo>
                    <a:pt x="19548" y="9708"/>
                    <a:pt x="19390" y="9554"/>
                    <a:pt x="19202" y="9554"/>
                  </a:cubicBezTo>
                  <a:cubicBezTo>
                    <a:pt x="19197" y="9554"/>
                    <a:pt x="19192" y="9554"/>
                    <a:pt x="19186" y="9554"/>
                  </a:cubicBezTo>
                  <a:lnTo>
                    <a:pt x="19037" y="9554"/>
                  </a:lnTo>
                  <a:lnTo>
                    <a:pt x="19037" y="6469"/>
                  </a:lnTo>
                  <a:cubicBezTo>
                    <a:pt x="19037" y="6079"/>
                    <a:pt x="18722" y="5773"/>
                    <a:pt x="18331" y="5773"/>
                  </a:cubicBezTo>
                  <a:lnTo>
                    <a:pt x="17365" y="4546"/>
                  </a:lnTo>
                  <a:cubicBezTo>
                    <a:pt x="17365" y="4518"/>
                    <a:pt x="17356" y="4500"/>
                    <a:pt x="17337" y="4490"/>
                  </a:cubicBezTo>
                  <a:lnTo>
                    <a:pt x="17328" y="4490"/>
                  </a:lnTo>
                  <a:lnTo>
                    <a:pt x="16956" y="3868"/>
                  </a:lnTo>
                  <a:lnTo>
                    <a:pt x="16956" y="2186"/>
                  </a:lnTo>
                  <a:lnTo>
                    <a:pt x="17486" y="1536"/>
                  </a:lnTo>
                  <a:cubicBezTo>
                    <a:pt x="17793" y="1118"/>
                    <a:pt x="17727" y="533"/>
                    <a:pt x="17328" y="207"/>
                  </a:cubicBezTo>
                  <a:cubicBezTo>
                    <a:pt x="17153" y="69"/>
                    <a:pt x="16940" y="0"/>
                    <a:pt x="1672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" name="Google Shape;295;p38"/>
            <p:cNvGrpSpPr/>
            <p:nvPr/>
          </p:nvGrpSpPr>
          <p:grpSpPr>
            <a:xfrm>
              <a:off x="5537283" y="3581276"/>
              <a:ext cx="1370975" cy="926799"/>
              <a:chOff x="5167533" y="702298"/>
              <a:chExt cx="1370975" cy="926799"/>
            </a:xfrm>
          </p:grpSpPr>
          <p:sp>
            <p:nvSpPr>
              <p:cNvPr id="60" name="Google Shape;296;p38"/>
              <p:cNvSpPr/>
              <p:nvPr/>
            </p:nvSpPr>
            <p:spPr>
              <a:xfrm>
                <a:off x="6335037" y="770296"/>
                <a:ext cx="22242" cy="20690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8" extrusionOk="0">
                    <a:moveTo>
                      <a:pt x="0" y="0"/>
                    </a:moveTo>
                    <a:lnTo>
                      <a:pt x="0" y="2918"/>
                    </a:lnTo>
                    <a:lnTo>
                      <a:pt x="316" y="2918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97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98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99;p38"/>
              <p:cNvSpPr/>
              <p:nvPr/>
            </p:nvSpPr>
            <p:spPr>
              <a:xfrm>
                <a:off x="5194265" y="814398"/>
                <a:ext cx="1308390" cy="676646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9543" extrusionOk="0">
                    <a:moveTo>
                      <a:pt x="6235" y="1"/>
                    </a:moveTo>
                    <a:cubicBezTo>
                      <a:pt x="5528" y="1"/>
                      <a:pt x="4906" y="493"/>
                      <a:pt x="4757" y="1181"/>
                    </a:cubicBezTo>
                    <a:lnTo>
                      <a:pt x="4228" y="3550"/>
                    </a:lnTo>
                    <a:cubicBezTo>
                      <a:pt x="4135" y="3949"/>
                      <a:pt x="3810" y="424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10" y="5204"/>
                      <a:pt x="0" y="5789"/>
                    </a:cubicBezTo>
                    <a:lnTo>
                      <a:pt x="0" y="8836"/>
                    </a:lnTo>
                    <a:cubicBezTo>
                      <a:pt x="0" y="9226"/>
                      <a:pt x="316" y="9542"/>
                      <a:pt x="707" y="9542"/>
                    </a:cubicBezTo>
                    <a:lnTo>
                      <a:pt x="17950" y="9542"/>
                    </a:lnTo>
                    <a:cubicBezTo>
                      <a:pt x="18331" y="9542"/>
                      <a:pt x="18647" y="9226"/>
                      <a:pt x="18647" y="8836"/>
                    </a:cubicBezTo>
                    <a:lnTo>
                      <a:pt x="18647" y="4906"/>
                    </a:lnTo>
                    <a:cubicBezTo>
                      <a:pt x="18647" y="4516"/>
                      <a:pt x="18341" y="4200"/>
                      <a:pt x="17950" y="4200"/>
                    </a:cubicBezTo>
                    <a:lnTo>
                      <a:pt x="11224" y="4200"/>
                    </a:lnTo>
                    <a:lnTo>
                      <a:pt x="11224" y="781"/>
                    </a:lnTo>
                    <a:cubicBezTo>
                      <a:pt x="11224" y="344"/>
                      <a:pt x="10871" y="1"/>
                      <a:pt x="10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00;p38"/>
              <p:cNvSpPr/>
              <p:nvPr/>
            </p:nvSpPr>
            <p:spPr>
              <a:xfrm>
                <a:off x="5565144" y="882255"/>
                <a:ext cx="324712" cy="230654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41" y="0"/>
                    </a:moveTo>
                    <a:cubicBezTo>
                      <a:pt x="956" y="0"/>
                      <a:pt x="548" y="351"/>
                      <a:pt x="456" y="828"/>
                    </a:cubicBezTo>
                    <a:lnTo>
                      <a:pt x="1" y="3243"/>
                    </a:lnTo>
                    <a:lnTo>
                      <a:pt x="4628" y="3252"/>
                    </a:lnTo>
                    <a:lnTo>
                      <a:pt x="4628" y="1"/>
                    </a:lnTo>
                    <a:lnTo>
                      <a:pt x="1460" y="1"/>
                    </a:lnTo>
                    <a:cubicBezTo>
                      <a:pt x="1453" y="1"/>
                      <a:pt x="1447" y="0"/>
                      <a:pt x="1441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01;p38"/>
              <p:cNvSpPr/>
              <p:nvPr/>
            </p:nvSpPr>
            <p:spPr>
              <a:xfrm>
                <a:off x="5305753" y="1269750"/>
                <a:ext cx="382035" cy="359347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068" extrusionOk="0">
                    <a:moveTo>
                      <a:pt x="2712" y="0"/>
                    </a:moveTo>
                    <a:cubicBezTo>
                      <a:pt x="1501" y="0"/>
                      <a:pt x="432" y="884"/>
                      <a:pt x="223" y="2126"/>
                    </a:cubicBezTo>
                    <a:cubicBezTo>
                      <a:pt x="0" y="3501"/>
                      <a:pt x="939" y="4802"/>
                      <a:pt x="2323" y="5034"/>
                    </a:cubicBezTo>
                    <a:cubicBezTo>
                      <a:pt x="2459" y="5056"/>
                      <a:pt x="2594" y="5067"/>
                      <a:pt x="2728" y="5067"/>
                    </a:cubicBezTo>
                    <a:cubicBezTo>
                      <a:pt x="3945" y="5067"/>
                      <a:pt x="5021" y="4182"/>
                      <a:pt x="5222" y="2935"/>
                    </a:cubicBezTo>
                    <a:cubicBezTo>
                      <a:pt x="5445" y="1559"/>
                      <a:pt x="4516" y="259"/>
                      <a:pt x="3131" y="36"/>
                    </a:cubicBezTo>
                    <a:cubicBezTo>
                      <a:pt x="2990" y="12"/>
                      <a:pt x="2850" y="0"/>
                      <a:pt x="2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02;p38"/>
              <p:cNvSpPr/>
              <p:nvPr/>
            </p:nvSpPr>
            <p:spPr>
              <a:xfrm>
                <a:off x="5376758" y="1357885"/>
                <a:ext cx="21132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81" extrusionOk="0">
                    <a:moveTo>
                      <a:pt x="1720" y="1"/>
                    </a:moveTo>
                    <a:cubicBezTo>
                      <a:pt x="568" y="1"/>
                      <a:pt x="1" y="1385"/>
                      <a:pt x="809" y="2203"/>
                    </a:cubicBezTo>
                    <a:cubicBezTo>
                      <a:pt x="1070" y="2463"/>
                      <a:pt x="1392" y="2580"/>
                      <a:pt x="1708" y="2580"/>
                    </a:cubicBezTo>
                    <a:cubicBezTo>
                      <a:pt x="2372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03;p38"/>
              <p:cNvSpPr/>
              <p:nvPr/>
            </p:nvSpPr>
            <p:spPr>
              <a:xfrm>
                <a:off x="5460883" y="1421771"/>
                <a:ext cx="63918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82" extrusionOk="0">
                    <a:moveTo>
                      <a:pt x="521" y="1"/>
                    </a:moveTo>
                    <a:cubicBezTo>
                      <a:pt x="168" y="1"/>
                      <a:pt x="0" y="419"/>
                      <a:pt x="242" y="670"/>
                    </a:cubicBezTo>
                    <a:cubicBezTo>
                      <a:pt x="322" y="747"/>
                      <a:pt x="419" y="781"/>
                      <a:pt x="515" y="781"/>
                    </a:cubicBezTo>
                    <a:cubicBezTo>
                      <a:pt x="717" y="781"/>
                      <a:pt x="911" y="625"/>
                      <a:pt x="911" y="391"/>
                    </a:cubicBezTo>
                    <a:cubicBezTo>
                      <a:pt x="911" y="177"/>
                      <a:pt x="734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04;p38"/>
              <p:cNvSpPr/>
              <p:nvPr/>
            </p:nvSpPr>
            <p:spPr>
              <a:xfrm>
                <a:off x="5964088" y="1269963"/>
                <a:ext cx="390595" cy="358921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062" extrusionOk="0">
                    <a:moveTo>
                      <a:pt x="2784" y="0"/>
                    </a:moveTo>
                    <a:cubicBezTo>
                      <a:pt x="2136" y="0"/>
                      <a:pt x="1487" y="246"/>
                      <a:pt x="995" y="739"/>
                    </a:cubicBezTo>
                    <a:cubicBezTo>
                      <a:pt x="1" y="1724"/>
                      <a:pt x="1" y="3331"/>
                      <a:pt x="995" y="4316"/>
                    </a:cubicBezTo>
                    <a:cubicBezTo>
                      <a:pt x="1487" y="4813"/>
                      <a:pt x="2136" y="5061"/>
                      <a:pt x="2784" y="5061"/>
                    </a:cubicBezTo>
                    <a:cubicBezTo>
                      <a:pt x="3432" y="5061"/>
                      <a:pt x="4080" y="4813"/>
                      <a:pt x="4572" y="4316"/>
                    </a:cubicBezTo>
                    <a:cubicBezTo>
                      <a:pt x="5566" y="3331"/>
                      <a:pt x="5566" y="1724"/>
                      <a:pt x="4572" y="739"/>
                    </a:cubicBezTo>
                    <a:cubicBezTo>
                      <a:pt x="4080" y="246"/>
                      <a:pt x="3432" y="0"/>
                      <a:pt x="2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05;p38"/>
              <p:cNvSpPr/>
              <p:nvPr/>
            </p:nvSpPr>
            <p:spPr>
              <a:xfrm>
                <a:off x="6038460" y="1357885"/>
                <a:ext cx="21125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581" extrusionOk="0">
                    <a:moveTo>
                      <a:pt x="1728" y="1"/>
                    </a:moveTo>
                    <a:cubicBezTo>
                      <a:pt x="576" y="1"/>
                      <a:pt x="0" y="1385"/>
                      <a:pt x="808" y="2203"/>
                    </a:cubicBezTo>
                    <a:cubicBezTo>
                      <a:pt x="1072" y="2463"/>
                      <a:pt x="1395" y="2580"/>
                      <a:pt x="1711" y="2580"/>
                    </a:cubicBezTo>
                    <a:cubicBezTo>
                      <a:pt x="2375" y="2580"/>
                      <a:pt x="3010" y="2066"/>
                      <a:pt x="3010" y="1292"/>
                    </a:cubicBezTo>
                    <a:cubicBezTo>
                      <a:pt x="3010" y="577"/>
                      <a:pt x="2434" y="1"/>
                      <a:pt x="1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06;p38"/>
              <p:cNvSpPr/>
              <p:nvPr/>
            </p:nvSpPr>
            <p:spPr>
              <a:xfrm>
                <a:off x="6122515" y="1421771"/>
                <a:ext cx="64620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2" extrusionOk="0">
                    <a:moveTo>
                      <a:pt x="530" y="1"/>
                    </a:moveTo>
                    <a:cubicBezTo>
                      <a:pt x="177" y="1"/>
                      <a:pt x="1" y="419"/>
                      <a:pt x="251" y="670"/>
                    </a:cubicBezTo>
                    <a:cubicBezTo>
                      <a:pt x="329" y="747"/>
                      <a:pt x="425" y="781"/>
                      <a:pt x="520" y="781"/>
                    </a:cubicBezTo>
                    <a:cubicBezTo>
                      <a:pt x="723" y="781"/>
                      <a:pt x="920" y="625"/>
                      <a:pt x="920" y="391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07;p38"/>
              <p:cNvSpPr/>
              <p:nvPr/>
            </p:nvSpPr>
            <p:spPr>
              <a:xfrm>
                <a:off x="5211876" y="1208985"/>
                <a:ext cx="39782" cy="10089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88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4"/>
                    </a:lnTo>
                    <a:cubicBezTo>
                      <a:pt x="0" y="1292"/>
                      <a:pt x="130" y="1422"/>
                      <a:pt x="288" y="1422"/>
                    </a:cubicBezTo>
                    <a:cubicBezTo>
                      <a:pt x="446" y="1422"/>
                      <a:pt x="567" y="1292"/>
                      <a:pt x="567" y="1144"/>
                    </a:cubicBezTo>
                    <a:lnTo>
                      <a:pt x="567" y="289"/>
                    </a:lnTo>
                    <a:cubicBezTo>
                      <a:pt x="567" y="131"/>
                      <a:pt x="446" y="1"/>
                      <a:pt x="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08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09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10;p38"/>
              <p:cNvSpPr/>
              <p:nvPr/>
            </p:nvSpPr>
            <p:spPr>
              <a:xfrm>
                <a:off x="6434738" y="1205723"/>
                <a:ext cx="68549" cy="1133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11;p38"/>
              <p:cNvSpPr/>
              <p:nvPr/>
            </p:nvSpPr>
            <p:spPr>
              <a:xfrm>
                <a:off x="6434738" y="1205723"/>
                <a:ext cx="68549" cy="3297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65" extrusionOk="0">
                    <a:moveTo>
                      <a:pt x="1" y="0"/>
                    </a:moveTo>
                    <a:lnTo>
                      <a:pt x="1" y="465"/>
                    </a:lnTo>
                    <a:lnTo>
                      <a:pt x="976" y="465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12;p38"/>
              <p:cNvSpPr/>
              <p:nvPr/>
            </p:nvSpPr>
            <p:spPr>
              <a:xfrm>
                <a:off x="5810923" y="1139852"/>
                <a:ext cx="79634" cy="3828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40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13;p38"/>
              <p:cNvSpPr/>
              <p:nvPr/>
            </p:nvSpPr>
            <p:spPr>
              <a:xfrm>
                <a:off x="6319742" y="750442"/>
                <a:ext cx="46658" cy="3921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53" extrusionOk="0">
                    <a:moveTo>
                      <a:pt x="364" y="1"/>
                    </a:moveTo>
                    <a:cubicBezTo>
                      <a:pt x="135" y="1"/>
                      <a:pt x="0" y="285"/>
                      <a:pt x="163" y="457"/>
                    </a:cubicBezTo>
                    <a:cubicBezTo>
                      <a:pt x="222" y="523"/>
                      <a:pt x="299" y="552"/>
                      <a:pt x="374" y="552"/>
                    </a:cubicBezTo>
                    <a:cubicBezTo>
                      <a:pt x="511" y="552"/>
                      <a:pt x="643" y="455"/>
                      <a:pt x="655" y="299"/>
                    </a:cubicBezTo>
                    <a:cubicBezTo>
                      <a:pt x="664" y="141"/>
                      <a:pt x="544" y="11"/>
                      <a:pt x="386" y="1"/>
                    </a:cubicBezTo>
                    <a:cubicBezTo>
                      <a:pt x="378" y="1"/>
                      <a:pt x="371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14;p38"/>
              <p:cNvSpPr/>
              <p:nvPr/>
            </p:nvSpPr>
            <p:spPr>
              <a:xfrm>
                <a:off x="6289432" y="965922"/>
                <a:ext cx="96544" cy="85724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209" extrusionOk="0">
                    <a:moveTo>
                      <a:pt x="808" y="1"/>
                    </a:moveTo>
                    <a:cubicBezTo>
                      <a:pt x="0" y="1"/>
                      <a:pt x="0" y="1208"/>
                      <a:pt x="808" y="1208"/>
                    </a:cubicBezTo>
                    <a:cubicBezTo>
                      <a:pt x="1059" y="1208"/>
                      <a:pt x="1273" y="1069"/>
                      <a:pt x="1375" y="846"/>
                    </a:cubicBezTo>
                    <a:cubicBezTo>
                      <a:pt x="1375" y="818"/>
                      <a:pt x="1366" y="800"/>
                      <a:pt x="1347" y="790"/>
                    </a:cubicBezTo>
                    <a:cubicBezTo>
                      <a:pt x="1342" y="788"/>
                      <a:pt x="1337" y="787"/>
                      <a:pt x="1331" y="787"/>
                    </a:cubicBezTo>
                    <a:cubicBezTo>
                      <a:pt x="1315" y="787"/>
                      <a:pt x="1298" y="795"/>
                      <a:pt x="1292" y="809"/>
                    </a:cubicBezTo>
                    <a:cubicBezTo>
                      <a:pt x="1205" y="1017"/>
                      <a:pt x="1007" y="1128"/>
                      <a:pt x="810" y="1128"/>
                    </a:cubicBezTo>
                    <a:cubicBezTo>
                      <a:pt x="646" y="1128"/>
                      <a:pt x="482" y="1052"/>
                      <a:pt x="381" y="892"/>
                    </a:cubicBezTo>
                    <a:cubicBezTo>
                      <a:pt x="149" y="549"/>
                      <a:pt x="400" y="84"/>
                      <a:pt x="808" y="84"/>
                    </a:cubicBezTo>
                    <a:cubicBezTo>
                      <a:pt x="864" y="84"/>
                      <a:pt x="864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15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16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" name="Google Shape;317;p38"/>
          <p:cNvGrpSpPr/>
          <p:nvPr/>
        </p:nvGrpSpPr>
        <p:grpSpPr>
          <a:xfrm>
            <a:off x="7211568" y="722376"/>
            <a:ext cx="1188772" cy="704776"/>
            <a:chOff x="7150608" y="822960"/>
            <a:chExt cx="1188772" cy="704776"/>
          </a:xfrm>
        </p:grpSpPr>
        <p:grpSp>
          <p:nvGrpSpPr>
            <p:cNvPr id="82" name="Google Shape;318;p38"/>
            <p:cNvGrpSpPr/>
            <p:nvPr/>
          </p:nvGrpSpPr>
          <p:grpSpPr>
            <a:xfrm>
              <a:off x="7150608" y="822960"/>
              <a:ext cx="1188772" cy="704776"/>
              <a:chOff x="6200532" y="2577974"/>
              <a:chExt cx="1371607" cy="810460"/>
            </a:xfrm>
          </p:grpSpPr>
          <p:sp>
            <p:nvSpPr>
              <p:cNvPr id="86" name="Google Shape;319;p38"/>
              <p:cNvSpPr/>
              <p:nvPr/>
            </p:nvSpPr>
            <p:spPr>
              <a:xfrm>
                <a:off x="6201122" y="2578185"/>
                <a:ext cx="1370975" cy="81003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1485" extrusionOk="0">
                    <a:moveTo>
                      <a:pt x="6532" y="1"/>
                    </a:moveTo>
                    <a:cubicBezTo>
                      <a:pt x="5872" y="1"/>
                      <a:pt x="5296" y="456"/>
                      <a:pt x="5157" y="1097"/>
                    </a:cubicBezTo>
                    <a:lnTo>
                      <a:pt x="4599" y="3559"/>
                    </a:lnTo>
                    <a:cubicBezTo>
                      <a:pt x="4516" y="3949"/>
                      <a:pt x="4191" y="4247"/>
                      <a:pt x="3800" y="4293"/>
                    </a:cubicBezTo>
                    <a:lnTo>
                      <a:pt x="1403" y="4637"/>
                    </a:lnTo>
                    <a:cubicBezTo>
                      <a:pt x="818" y="4711"/>
                      <a:pt x="391" y="5213"/>
                      <a:pt x="381" y="5798"/>
                    </a:cubicBezTo>
                    <a:lnTo>
                      <a:pt x="381" y="7991"/>
                    </a:lnTo>
                    <a:lnTo>
                      <a:pt x="353" y="7991"/>
                    </a:lnTo>
                    <a:cubicBezTo>
                      <a:pt x="158" y="7991"/>
                      <a:pt x="0" y="8149"/>
                      <a:pt x="10" y="8344"/>
                    </a:cubicBezTo>
                    <a:lnTo>
                      <a:pt x="10" y="8586"/>
                    </a:lnTo>
                    <a:cubicBezTo>
                      <a:pt x="10" y="9115"/>
                      <a:pt x="437" y="9552"/>
                      <a:pt x="976" y="9552"/>
                    </a:cubicBezTo>
                    <a:lnTo>
                      <a:pt x="2230" y="9552"/>
                    </a:lnTo>
                    <a:cubicBezTo>
                      <a:pt x="2509" y="10685"/>
                      <a:pt x="3522" y="11484"/>
                      <a:pt x="4692" y="11484"/>
                    </a:cubicBezTo>
                    <a:cubicBezTo>
                      <a:pt x="5863" y="11484"/>
                      <a:pt x="6885" y="10685"/>
                      <a:pt x="7154" y="9552"/>
                    </a:cubicBezTo>
                    <a:lnTo>
                      <a:pt x="11670" y="9552"/>
                    </a:lnTo>
                    <a:cubicBezTo>
                      <a:pt x="11939" y="10685"/>
                      <a:pt x="12961" y="11484"/>
                      <a:pt x="14132" y="11484"/>
                    </a:cubicBezTo>
                    <a:cubicBezTo>
                      <a:pt x="15302" y="11484"/>
                      <a:pt x="16315" y="10685"/>
                      <a:pt x="16594" y="9552"/>
                    </a:cubicBezTo>
                    <a:lnTo>
                      <a:pt x="18564" y="9552"/>
                    </a:lnTo>
                    <a:cubicBezTo>
                      <a:pt x="19102" y="9552"/>
                      <a:pt x="19539" y="9115"/>
                      <a:pt x="19539" y="8586"/>
                    </a:cubicBezTo>
                    <a:lnTo>
                      <a:pt x="19539" y="8344"/>
                    </a:lnTo>
                    <a:cubicBezTo>
                      <a:pt x="19539" y="8154"/>
                      <a:pt x="19389" y="7991"/>
                      <a:pt x="19193" y="7991"/>
                    </a:cubicBezTo>
                    <a:cubicBezTo>
                      <a:pt x="19188" y="7991"/>
                      <a:pt x="19182" y="7991"/>
                      <a:pt x="19177" y="7991"/>
                    </a:cubicBezTo>
                    <a:lnTo>
                      <a:pt x="19028" y="7991"/>
                    </a:lnTo>
                    <a:lnTo>
                      <a:pt x="19028" y="4906"/>
                    </a:lnTo>
                    <a:lnTo>
                      <a:pt x="18238" y="939"/>
                    </a:lnTo>
                    <a:cubicBezTo>
                      <a:pt x="18136" y="391"/>
                      <a:pt x="17653" y="1"/>
                      <a:pt x="170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7" name="Google Shape;320;p38"/>
              <p:cNvGrpSpPr/>
              <p:nvPr/>
            </p:nvGrpSpPr>
            <p:grpSpPr>
              <a:xfrm>
                <a:off x="6200532" y="2577974"/>
                <a:ext cx="1371607" cy="810460"/>
                <a:chOff x="6200532" y="1906498"/>
                <a:chExt cx="1371607" cy="810460"/>
              </a:xfrm>
            </p:grpSpPr>
            <p:sp>
              <p:nvSpPr>
                <p:cNvPr id="88" name="Google Shape;321;p38"/>
                <p:cNvSpPr/>
                <p:nvPr/>
              </p:nvSpPr>
              <p:spPr>
                <a:xfrm>
                  <a:off x="6227896" y="1906498"/>
                  <a:ext cx="1308390" cy="67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8" h="9543" extrusionOk="0">
                      <a:moveTo>
                        <a:pt x="6142" y="1"/>
                      </a:moveTo>
                      <a:cubicBezTo>
                        <a:pt x="5482" y="1"/>
                        <a:pt x="4915" y="456"/>
                        <a:pt x="4767" y="1097"/>
                      </a:cubicBezTo>
                      <a:lnTo>
                        <a:pt x="4218" y="3550"/>
                      </a:lnTo>
                      <a:cubicBezTo>
                        <a:pt x="4125" y="3949"/>
                        <a:pt x="3810" y="4237"/>
                        <a:pt x="3410" y="4293"/>
                      </a:cubicBezTo>
                      <a:lnTo>
                        <a:pt x="1013" y="4628"/>
                      </a:lnTo>
                      <a:cubicBezTo>
                        <a:pt x="437" y="4711"/>
                        <a:pt x="0" y="5204"/>
                        <a:pt x="0" y="5789"/>
                      </a:cubicBezTo>
                      <a:lnTo>
                        <a:pt x="0" y="8836"/>
                      </a:lnTo>
                      <a:cubicBezTo>
                        <a:pt x="0" y="9226"/>
                        <a:pt x="316" y="9542"/>
                        <a:pt x="706" y="9542"/>
                      </a:cubicBezTo>
                      <a:lnTo>
                        <a:pt x="17941" y="9542"/>
                      </a:lnTo>
                      <a:cubicBezTo>
                        <a:pt x="18331" y="9542"/>
                        <a:pt x="18647" y="9226"/>
                        <a:pt x="18647" y="8836"/>
                      </a:cubicBezTo>
                      <a:lnTo>
                        <a:pt x="18647" y="4906"/>
                      </a:lnTo>
                      <a:lnTo>
                        <a:pt x="17857" y="939"/>
                      </a:lnTo>
                      <a:cubicBezTo>
                        <a:pt x="17755" y="391"/>
                        <a:pt x="17272" y="1"/>
                        <a:pt x="167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322;p38"/>
                <p:cNvSpPr/>
                <p:nvPr/>
              </p:nvSpPr>
              <p:spPr>
                <a:xfrm>
                  <a:off x="6598775" y="1973360"/>
                  <a:ext cx="324712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8" h="3253" extrusionOk="0">
                      <a:moveTo>
                        <a:pt x="1441" y="0"/>
                      </a:moveTo>
                      <a:cubicBezTo>
                        <a:pt x="958" y="0"/>
                        <a:pt x="549" y="344"/>
                        <a:pt x="456" y="818"/>
                      </a:cubicBezTo>
                      <a:lnTo>
                        <a:pt x="1" y="3252"/>
                      </a:lnTo>
                      <a:lnTo>
                        <a:pt x="4628" y="3252"/>
                      </a:lnTo>
                      <a:lnTo>
                        <a:pt x="4628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323;p38"/>
                <p:cNvSpPr/>
                <p:nvPr/>
              </p:nvSpPr>
              <p:spPr>
                <a:xfrm>
                  <a:off x="6353066" y="2359300"/>
                  <a:ext cx="355303" cy="35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4" h="5065" extrusionOk="0">
                      <a:moveTo>
                        <a:pt x="2537" y="1"/>
                      </a:moveTo>
                      <a:cubicBezTo>
                        <a:pt x="1134" y="1"/>
                        <a:pt x="0" y="1134"/>
                        <a:pt x="0" y="2537"/>
                      </a:cubicBezTo>
                      <a:cubicBezTo>
                        <a:pt x="0" y="3931"/>
                        <a:pt x="1134" y="5064"/>
                        <a:pt x="2537" y="5064"/>
                      </a:cubicBezTo>
                      <a:cubicBezTo>
                        <a:pt x="3930" y="5064"/>
                        <a:pt x="5064" y="3931"/>
                        <a:pt x="5064" y="2537"/>
                      </a:cubicBezTo>
                      <a:cubicBezTo>
                        <a:pt x="5064" y="1134"/>
                        <a:pt x="3930" y="1"/>
                        <a:pt x="2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324;p38"/>
                <p:cNvSpPr/>
                <p:nvPr/>
              </p:nvSpPr>
              <p:spPr>
                <a:xfrm>
                  <a:off x="6409757" y="2447110"/>
                  <a:ext cx="21125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581" extrusionOk="0">
                      <a:moveTo>
                        <a:pt x="1729" y="1"/>
                      </a:moveTo>
                      <a:cubicBezTo>
                        <a:pt x="576" y="1"/>
                        <a:pt x="0" y="1385"/>
                        <a:pt x="818" y="2203"/>
                      </a:cubicBezTo>
                      <a:cubicBezTo>
                        <a:pt x="1079" y="2463"/>
                        <a:pt x="1400" y="2580"/>
                        <a:pt x="1715" y="2580"/>
                      </a:cubicBezTo>
                      <a:cubicBezTo>
                        <a:pt x="2376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325;p38"/>
                <p:cNvSpPr/>
                <p:nvPr/>
              </p:nvSpPr>
              <p:spPr>
                <a:xfrm>
                  <a:off x="6493812" y="2510658"/>
                  <a:ext cx="64620" cy="5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782" extrusionOk="0">
                      <a:moveTo>
                        <a:pt x="531" y="1"/>
                      </a:moveTo>
                      <a:cubicBezTo>
                        <a:pt x="177" y="1"/>
                        <a:pt x="1" y="419"/>
                        <a:pt x="252" y="670"/>
                      </a:cubicBezTo>
                      <a:cubicBezTo>
                        <a:pt x="329" y="747"/>
                        <a:pt x="425" y="781"/>
                        <a:pt x="520" y="781"/>
                      </a:cubicBezTo>
                      <a:cubicBezTo>
                        <a:pt x="723" y="781"/>
                        <a:pt x="921" y="625"/>
                        <a:pt x="921" y="391"/>
                      </a:cubicBezTo>
                      <a:cubicBezTo>
                        <a:pt x="921" y="177"/>
                        <a:pt x="744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26;p38"/>
                <p:cNvSpPr/>
                <p:nvPr/>
              </p:nvSpPr>
              <p:spPr>
                <a:xfrm>
                  <a:off x="6955340" y="2359300"/>
                  <a:ext cx="415362" cy="35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0" h="5071" extrusionOk="0">
                      <a:moveTo>
                        <a:pt x="3383" y="1"/>
                      </a:moveTo>
                      <a:cubicBezTo>
                        <a:pt x="1125" y="1"/>
                        <a:pt x="1" y="2732"/>
                        <a:pt x="1590" y="4321"/>
                      </a:cubicBezTo>
                      <a:cubicBezTo>
                        <a:pt x="2108" y="4839"/>
                        <a:pt x="2745" y="5071"/>
                        <a:pt x="3369" y="5071"/>
                      </a:cubicBezTo>
                      <a:cubicBezTo>
                        <a:pt x="4672" y="5071"/>
                        <a:pt x="5919" y="4063"/>
                        <a:pt x="5919" y="2537"/>
                      </a:cubicBezTo>
                      <a:cubicBezTo>
                        <a:pt x="5919" y="1134"/>
                        <a:pt x="4786" y="1"/>
                        <a:pt x="33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27;p38"/>
                <p:cNvSpPr/>
                <p:nvPr/>
              </p:nvSpPr>
              <p:spPr>
                <a:xfrm>
                  <a:off x="7072021" y="2447110"/>
                  <a:ext cx="21132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2581" extrusionOk="0">
                      <a:moveTo>
                        <a:pt x="1720" y="1"/>
                      </a:moveTo>
                      <a:cubicBezTo>
                        <a:pt x="577" y="1"/>
                        <a:pt x="1" y="1385"/>
                        <a:pt x="809" y="2203"/>
                      </a:cubicBezTo>
                      <a:cubicBezTo>
                        <a:pt x="1070" y="2463"/>
                        <a:pt x="1392" y="2580"/>
                        <a:pt x="1708" y="2580"/>
                      </a:cubicBezTo>
                      <a:cubicBezTo>
                        <a:pt x="2372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28;p38"/>
                <p:cNvSpPr/>
                <p:nvPr/>
              </p:nvSpPr>
              <p:spPr>
                <a:xfrm>
                  <a:off x="7156146" y="2510658"/>
                  <a:ext cx="63918" cy="54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779" extrusionOk="0">
                      <a:moveTo>
                        <a:pt x="521" y="1"/>
                      </a:moveTo>
                      <a:cubicBezTo>
                        <a:pt x="177" y="1"/>
                        <a:pt x="0" y="419"/>
                        <a:pt x="242" y="660"/>
                      </a:cubicBezTo>
                      <a:cubicBezTo>
                        <a:pt x="324" y="742"/>
                        <a:pt x="423" y="779"/>
                        <a:pt x="520" y="779"/>
                      </a:cubicBezTo>
                      <a:cubicBezTo>
                        <a:pt x="721" y="779"/>
                        <a:pt x="911" y="623"/>
                        <a:pt x="911" y="391"/>
                      </a:cubicBezTo>
                      <a:cubicBezTo>
                        <a:pt x="911" y="177"/>
                        <a:pt x="734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29;p38"/>
                <p:cNvSpPr/>
                <p:nvPr/>
              </p:nvSpPr>
              <p:spPr>
                <a:xfrm>
                  <a:off x="6245506" y="2298997"/>
                  <a:ext cx="39782" cy="100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423" extrusionOk="0">
                      <a:moveTo>
                        <a:pt x="279" y="1"/>
                      </a:moveTo>
                      <a:cubicBezTo>
                        <a:pt x="130" y="1"/>
                        <a:pt x="0" y="131"/>
                        <a:pt x="0" y="289"/>
                      </a:cubicBezTo>
                      <a:lnTo>
                        <a:pt x="0" y="1144"/>
                      </a:lnTo>
                      <a:cubicBezTo>
                        <a:pt x="0" y="1292"/>
                        <a:pt x="130" y="1422"/>
                        <a:pt x="279" y="1422"/>
                      </a:cubicBezTo>
                      <a:cubicBezTo>
                        <a:pt x="437" y="1422"/>
                        <a:pt x="567" y="1292"/>
                        <a:pt x="567" y="1144"/>
                      </a:cubicBezTo>
                      <a:lnTo>
                        <a:pt x="567" y="289"/>
                      </a:lnTo>
                      <a:cubicBezTo>
                        <a:pt x="567" y="131"/>
                        <a:pt x="43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30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31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32;p38"/>
                <p:cNvSpPr/>
                <p:nvPr/>
              </p:nvSpPr>
              <p:spPr>
                <a:xfrm>
                  <a:off x="7467737" y="2295753"/>
                  <a:ext cx="68549" cy="11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99" extrusionOk="0">
                      <a:moveTo>
                        <a:pt x="1" y="0"/>
                      </a:moveTo>
                      <a:lnTo>
                        <a:pt x="1" y="1598"/>
                      </a:lnTo>
                      <a:lnTo>
                        <a:pt x="976" y="1598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33;p38"/>
                <p:cNvSpPr/>
                <p:nvPr/>
              </p:nvSpPr>
              <p:spPr>
                <a:xfrm>
                  <a:off x="7467737" y="2295753"/>
                  <a:ext cx="68549" cy="32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465" extrusionOk="0">
                      <a:moveTo>
                        <a:pt x="1" y="0"/>
                      </a:moveTo>
                      <a:lnTo>
                        <a:pt x="1" y="465"/>
                      </a:lnTo>
                      <a:lnTo>
                        <a:pt x="976" y="465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34;p38"/>
                <p:cNvSpPr/>
                <p:nvPr/>
              </p:nvSpPr>
              <p:spPr>
                <a:xfrm>
                  <a:off x="6844554" y="2230231"/>
                  <a:ext cx="79564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34" y="539"/>
                      </a:lnTo>
                      <a:lnTo>
                        <a:pt x="113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35;p38"/>
                <p:cNvSpPr/>
                <p:nvPr/>
              </p:nvSpPr>
              <p:spPr>
                <a:xfrm>
                  <a:off x="7177685" y="2230231"/>
                  <a:ext cx="78933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24" y="539"/>
                      </a:lnTo>
                      <a:lnTo>
                        <a:pt x="112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36;p38"/>
                <p:cNvSpPr/>
                <p:nvPr/>
              </p:nvSpPr>
              <p:spPr>
                <a:xfrm>
                  <a:off x="6968391" y="1973995"/>
                  <a:ext cx="288228" cy="22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8" h="3244" extrusionOk="0">
                      <a:moveTo>
                        <a:pt x="1" y="1"/>
                      </a:moveTo>
                      <a:lnTo>
                        <a:pt x="1" y="3243"/>
                      </a:lnTo>
                      <a:lnTo>
                        <a:pt x="4107" y="3243"/>
                      </a:lnTo>
                      <a:lnTo>
                        <a:pt x="4107" y="1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37;p38"/>
                <p:cNvSpPr/>
                <p:nvPr/>
              </p:nvSpPr>
              <p:spPr>
                <a:xfrm>
                  <a:off x="7304118" y="1973360"/>
                  <a:ext cx="163689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3253" extrusionOk="0">
                      <a:moveTo>
                        <a:pt x="1" y="0"/>
                      </a:moveTo>
                      <a:lnTo>
                        <a:pt x="1" y="3252"/>
                      </a:lnTo>
                      <a:lnTo>
                        <a:pt x="2333" y="3252"/>
                      </a:lnTo>
                      <a:lnTo>
                        <a:pt x="1794" y="400"/>
                      </a:lnTo>
                      <a:cubicBezTo>
                        <a:pt x="1747" y="168"/>
                        <a:pt x="1552" y="0"/>
                        <a:pt x="1311" y="0"/>
                      </a:cubicBez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38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39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3" name="Google Shape;340;p38"/>
            <p:cNvGrpSpPr/>
            <p:nvPr/>
          </p:nvGrpSpPr>
          <p:grpSpPr>
            <a:xfrm>
              <a:off x="7150608" y="1312638"/>
              <a:ext cx="1188772" cy="96354"/>
              <a:chOff x="6200532" y="2471005"/>
              <a:chExt cx="1371607" cy="110803"/>
            </a:xfrm>
          </p:grpSpPr>
          <p:sp>
            <p:nvSpPr>
              <p:cNvPr id="84" name="Google Shape;341;p38"/>
              <p:cNvSpPr/>
              <p:nvPr/>
            </p:nvSpPr>
            <p:spPr>
              <a:xfrm>
                <a:off x="6200532" y="2471005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2;p38"/>
              <p:cNvSpPr/>
              <p:nvPr/>
            </p:nvSpPr>
            <p:spPr>
              <a:xfrm>
                <a:off x="7419465" y="2471005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" name="Google Shape;372;p38"/>
          <p:cNvGrpSpPr/>
          <p:nvPr/>
        </p:nvGrpSpPr>
        <p:grpSpPr>
          <a:xfrm flipH="1">
            <a:off x="2498564" y="3769898"/>
            <a:ext cx="1097257" cy="649906"/>
            <a:chOff x="6102175" y="1488852"/>
            <a:chExt cx="1188666" cy="703743"/>
          </a:xfrm>
        </p:grpSpPr>
        <p:sp>
          <p:nvSpPr>
            <p:cNvPr id="137" name="Google Shape;373;p38"/>
            <p:cNvSpPr/>
            <p:nvPr/>
          </p:nvSpPr>
          <p:spPr>
            <a:xfrm>
              <a:off x="6102175" y="1489129"/>
              <a:ext cx="1187910" cy="703189"/>
            </a:xfrm>
            <a:custGeom>
              <a:avLst/>
              <a:gdLst/>
              <a:ahLst/>
              <a:cxnLst/>
              <a:rect l="l" t="t" r="r" b="b"/>
              <a:pathLst>
                <a:path w="17319" h="10165" extrusionOk="0">
                  <a:moveTo>
                    <a:pt x="6021" y="0"/>
                  </a:moveTo>
                  <a:cubicBezTo>
                    <a:pt x="5659" y="0"/>
                    <a:pt x="5343" y="260"/>
                    <a:pt x="5259" y="613"/>
                  </a:cubicBezTo>
                  <a:lnTo>
                    <a:pt x="4600" y="2862"/>
                  </a:lnTo>
                  <a:cubicBezTo>
                    <a:pt x="4507" y="3261"/>
                    <a:pt x="4191" y="3549"/>
                    <a:pt x="3791" y="3605"/>
                  </a:cubicBezTo>
                  <a:lnTo>
                    <a:pt x="1394" y="3939"/>
                  </a:lnTo>
                  <a:cubicBezTo>
                    <a:pt x="818" y="4023"/>
                    <a:pt x="382" y="4515"/>
                    <a:pt x="382" y="5101"/>
                  </a:cubicBezTo>
                  <a:lnTo>
                    <a:pt x="382" y="7293"/>
                  </a:lnTo>
                  <a:lnTo>
                    <a:pt x="354" y="7293"/>
                  </a:lnTo>
                  <a:cubicBezTo>
                    <a:pt x="159" y="7293"/>
                    <a:pt x="1" y="7451"/>
                    <a:pt x="1" y="7646"/>
                  </a:cubicBezTo>
                  <a:lnTo>
                    <a:pt x="1" y="7888"/>
                  </a:lnTo>
                  <a:cubicBezTo>
                    <a:pt x="1" y="8418"/>
                    <a:pt x="437" y="8854"/>
                    <a:pt x="976" y="8854"/>
                  </a:cubicBezTo>
                  <a:lnTo>
                    <a:pt x="2611" y="8854"/>
                  </a:lnTo>
                  <a:cubicBezTo>
                    <a:pt x="3029" y="9728"/>
                    <a:pt x="3859" y="10164"/>
                    <a:pt x="4689" y="10164"/>
                  </a:cubicBezTo>
                  <a:cubicBezTo>
                    <a:pt x="5519" y="10164"/>
                    <a:pt x="6351" y="9728"/>
                    <a:pt x="6774" y="8854"/>
                  </a:cubicBezTo>
                  <a:lnTo>
                    <a:pt x="10629" y="8854"/>
                  </a:lnTo>
                  <a:cubicBezTo>
                    <a:pt x="11047" y="9728"/>
                    <a:pt x="11877" y="10164"/>
                    <a:pt x="12706" y="10164"/>
                  </a:cubicBezTo>
                  <a:cubicBezTo>
                    <a:pt x="13535" y="10164"/>
                    <a:pt x="14364" y="9728"/>
                    <a:pt x="14782" y="8854"/>
                  </a:cubicBezTo>
                  <a:lnTo>
                    <a:pt x="16353" y="8854"/>
                  </a:lnTo>
                  <a:cubicBezTo>
                    <a:pt x="16891" y="8854"/>
                    <a:pt x="17319" y="8418"/>
                    <a:pt x="17319" y="7888"/>
                  </a:cubicBezTo>
                  <a:lnTo>
                    <a:pt x="17319" y="7656"/>
                  </a:lnTo>
                  <a:cubicBezTo>
                    <a:pt x="17319" y="7461"/>
                    <a:pt x="17161" y="7303"/>
                    <a:pt x="16966" y="7303"/>
                  </a:cubicBezTo>
                  <a:lnTo>
                    <a:pt x="16213" y="7303"/>
                  </a:lnTo>
                  <a:lnTo>
                    <a:pt x="16213" y="4831"/>
                  </a:lnTo>
                  <a:cubicBezTo>
                    <a:pt x="16204" y="3763"/>
                    <a:pt x="15879" y="2722"/>
                    <a:pt x="15275" y="1849"/>
                  </a:cubicBezTo>
                  <a:cubicBezTo>
                    <a:pt x="15015" y="1468"/>
                    <a:pt x="14736" y="1087"/>
                    <a:pt x="14504" y="771"/>
                  </a:cubicBezTo>
                  <a:cubicBezTo>
                    <a:pt x="14141" y="288"/>
                    <a:pt x="13575" y="0"/>
                    <a:pt x="1297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" name="Google Shape;374;p38"/>
            <p:cNvGrpSpPr/>
            <p:nvPr/>
          </p:nvGrpSpPr>
          <p:grpSpPr>
            <a:xfrm>
              <a:off x="6102245" y="1488852"/>
              <a:ext cx="1188596" cy="703743"/>
              <a:chOff x="6102245" y="830313"/>
              <a:chExt cx="1188596" cy="703743"/>
            </a:xfrm>
          </p:grpSpPr>
          <p:sp>
            <p:nvSpPr>
              <p:cNvPr id="139" name="Google Shape;375;p38"/>
              <p:cNvSpPr/>
              <p:nvPr/>
            </p:nvSpPr>
            <p:spPr>
              <a:xfrm>
                <a:off x="6128378" y="830313"/>
                <a:ext cx="1085985" cy="612636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8856" extrusionOk="0">
                    <a:moveTo>
                      <a:pt x="5640" y="1"/>
                    </a:moveTo>
                    <a:cubicBezTo>
                      <a:pt x="5278" y="1"/>
                      <a:pt x="4962" y="252"/>
                      <a:pt x="4878" y="614"/>
                    </a:cubicBezTo>
                    <a:lnTo>
                      <a:pt x="4219" y="2863"/>
                    </a:lnTo>
                    <a:cubicBezTo>
                      <a:pt x="4126" y="3253"/>
                      <a:pt x="3810" y="3550"/>
                      <a:pt x="3410" y="3606"/>
                    </a:cubicBezTo>
                    <a:lnTo>
                      <a:pt x="1013" y="3940"/>
                    </a:lnTo>
                    <a:cubicBezTo>
                      <a:pt x="437" y="4024"/>
                      <a:pt x="1" y="4516"/>
                      <a:pt x="1" y="5102"/>
                    </a:cubicBezTo>
                    <a:lnTo>
                      <a:pt x="1" y="8149"/>
                    </a:lnTo>
                    <a:cubicBezTo>
                      <a:pt x="1" y="8539"/>
                      <a:pt x="316" y="8855"/>
                      <a:pt x="707" y="8855"/>
                    </a:cubicBezTo>
                    <a:lnTo>
                      <a:pt x="15832" y="8855"/>
                    </a:lnTo>
                    <a:lnTo>
                      <a:pt x="15832" y="4851"/>
                    </a:lnTo>
                    <a:cubicBezTo>
                      <a:pt x="15832" y="3782"/>
                      <a:pt x="15507" y="2732"/>
                      <a:pt x="14894" y="1850"/>
                    </a:cubicBezTo>
                    <a:cubicBezTo>
                      <a:pt x="14634" y="1469"/>
                      <a:pt x="14355" y="1088"/>
                      <a:pt x="14123" y="772"/>
                    </a:cubicBezTo>
                    <a:cubicBezTo>
                      <a:pt x="13760" y="289"/>
                      <a:pt x="13194" y="1"/>
                      <a:pt x="12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76;p38"/>
              <p:cNvSpPr/>
              <p:nvPr/>
            </p:nvSpPr>
            <p:spPr>
              <a:xfrm>
                <a:off x="6491013" y="881089"/>
                <a:ext cx="317366" cy="193559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798" extrusionOk="0">
                    <a:moveTo>
                      <a:pt x="1310" y="1"/>
                    </a:moveTo>
                    <a:cubicBezTo>
                      <a:pt x="900" y="1"/>
                      <a:pt x="547" y="295"/>
                      <a:pt x="455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29" y="1"/>
                    </a:lnTo>
                    <a:cubicBezTo>
                      <a:pt x="1322" y="1"/>
                      <a:pt x="1316" y="1"/>
                      <a:pt x="131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77;p38"/>
              <p:cNvSpPr/>
              <p:nvPr/>
            </p:nvSpPr>
            <p:spPr>
              <a:xfrm>
                <a:off x="6250742" y="1214870"/>
                <a:ext cx="347340" cy="31918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4" extrusionOk="0">
                    <a:moveTo>
                      <a:pt x="2532" y="0"/>
                    </a:moveTo>
                    <a:cubicBezTo>
                      <a:pt x="1942" y="0"/>
                      <a:pt x="1352" y="226"/>
                      <a:pt x="902" y="676"/>
                    </a:cubicBezTo>
                    <a:cubicBezTo>
                      <a:pt x="0" y="1577"/>
                      <a:pt x="0" y="3036"/>
                      <a:pt x="902" y="3937"/>
                    </a:cubicBezTo>
                    <a:cubicBezTo>
                      <a:pt x="1352" y="4388"/>
                      <a:pt x="1942" y="4613"/>
                      <a:pt x="2532" y="4613"/>
                    </a:cubicBezTo>
                    <a:cubicBezTo>
                      <a:pt x="3122" y="4613"/>
                      <a:pt x="3712" y="4388"/>
                      <a:pt x="4163" y="3937"/>
                    </a:cubicBezTo>
                    <a:cubicBezTo>
                      <a:pt x="5064" y="3036"/>
                      <a:pt x="5064" y="1577"/>
                      <a:pt x="4163" y="676"/>
                    </a:cubicBezTo>
                    <a:cubicBezTo>
                      <a:pt x="3712" y="226"/>
                      <a:pt x="3122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78;p38"/>
              <p:cNvSpPr/>
              <p:nvPr/>
            </p:nvSpPr>
            <p:spPr>
              <a:xfrm>
                <a:off x="6337371" y="1293318"/>
                <a:ext cx="173464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45" extrusionOk="0">
                    <a:moveTo>
                      <a:pt x="1270" y="1"/>
                    </a:moveTo>
                    <a:cubicBezTo>
                      <a:pt x="703" y="1"/>
                      <a:pt x="204" y="405"/>
                      <a:pt x="112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28" y="722"/>
                      <a:pt x="2091" y="118"/>
                      <a:pt x="1460" y="16"/>
                    </a:cubicBezTo>
                    <a:cubicBezTo>
                      <a:pt x="1396" y="6"/>
                      <a:pt x="1333" y="1"/>
                      <a:pt x="1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79;p38"/>
              <p:cNvSpPr/>
              <p:nvPr/>
            </p:nvSpPr>
            <p:spPr>
              <a:xfrm>
                <a:off x="6391557" y="1349628"/>
                <a:ext cx="57410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19" extrusionOk="0">
                    <a:moveTo>
                      <a:pt x="484" y="1"/>
                    </a:moveTo>
                    <a:cubicBezTo>
                      <a:pt x="168" y="1"/>
                      <a:pt x="1" y="382"/>
                      <a:pt x="233" y="614"/>
                    </a:cubicBezTo>
                    <a:cubicBezTo>
                      <a:pt x="305" y="686"/>
                      <a:pt x="394" y="718"/>
                      <a:pt x="481" y="718"/>
                    </a:cubicBezTo>
                    <a:cubicBezTo>
                      <a:pt x="662" y="718"/>
                      <a:pt x="837" y="577"/>
                      <a:pt x="837" y="363"/>
                    </a:cubicBezTo>
                    <a:cubicBezTo>
                      <a:pt x="837" y="159"/>
                      <a:pt x="679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80;p38"/>
              <p:cNvSpPr/>
              <p:nvPr/>
            </p:nvSpPr>
            <p:spPr>
              <a:xfrm>
                <a:off x="6145594" y="1167761"/>
                <a:ext cx="38959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81;p38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82;p38"/>
              <p:cNvSpPr/>
              <p:nvPr/>
            </p:nvSpPr>
            <p:spPr>
              <a:xfrm>
                <a:off x="7141658" y="1334893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83;p38"/>
              <p:cNvSpPr/>
              <p:nvPr/>
            </p:nvSpPr>
            <p:spPr>
              <a:xfrm>
                <a:off x="7147351" y="1164578"/>
                <a:ext cx="67012" cy="11061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84;p38"/>
              <p:cNvSpPr/>
              <p:nvPr/>
            </p:nvSpPr>
            <p:spPr>
              <a:xfrm>
                <a:off x="7147351" y="1164578"/>
                <a:ext cx="67012" cy="328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85;p38"/>
              <p:cNvSpPr/>
              <p:nvPr/>
            </p:nvSpPr>
            <p:spPr>
              <a:xfrm>
                <a:off x="6731215" y="1100313"/>
                <a:ext cx="77850" cy="3728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86;p38"/>
              <p:cNvSpPr/>
              <p:nvPr/>
            </p:nvSpPr>
            <p:spPr>
              <a:xfrm>
                <a:off x="6852276" y="879844"/>
                <a:ext cx="287529" cy="19418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07" extrusionOk="0">
                    <a:moveTo>
                      <a:pt x="1" y="0"/>
                    </a:moveTo>
                    <a:lnTo>
                      <a:pt x="1" y="2806"/>
                    </a:lnTo>
                    <a:lnTo>
                      <a:pt x="4191" y="2806"/>
                    </a:lnTo>
                    <a:lnTo>
                      <a:pt x="3058" y="679"/>
                    </a:lnTo>
                    <a:cubicBezTo>
                      <a:pt x="2835" y="261"/>
                      <a:pt x="2407" y="0"/>
                      <a:pt x="1933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87;p38"/>
              <p:cNvSpPr/>
              <p:nvPr/>
            </p:nvSpPr>
            <p:spPr>
              <a:xfrm>
                <a:off x="6800697" y="1215009"/>
                <a:ext cx="347340" cy="318908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0" extrusionOk="0">
                    <a:moveTo>
                      <a:pt x="2539" y="0"/>
                    </a:moveTo>
                    <a:cubicBezTo>
                      <a:pt x="1495" y="0"/>
                      <a:pt x="545" y="711"/>
                      <a:pt x="298" y="1770"/>
                    </a:cubicBezTo>
                    <a:cubicBezTo>
                      <a:pt x="0" y="3015"/>
                      <a:pt x="762" y="4251"/>
                      <a:pt x="2007" y="4548"/>
                    </a:cubicBezTo>
                    <a:cubicBezTo>
                      <a:pt x="2184" y="4589"/>
                      <a:pt x="2360" y="4609"/>
                      <a:pt x="2534" y="4609"/>
                    </a:cubicBezTo>
                    <a:cubicBezTo>
                      <a:pt x="3577" y="4609"/>
                      <a:pt x="4521" y="3898"/>
                      <a:pt x="4776" y="2839"/>
                    </a:cubicBezTo>
                    <a:cubicBezTo>
                      <a:pt x="5064" y="1603"/>
                      <a:pt x="4302" y="358"/>
                      <a:pt x="3066" y="61"/>
                    </a:cubicBezTo>
                    <a:cubicBezTo>
                      <a:pt x="2890" y="20"/>
                      <a:pt x="2713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88;p38"/>
              <p:cNvSpPr/>
              <p:nvPr/>
            </p:nvSpPr>
            <p:spPr>
              <a:xfrm>
                <a:off x="6887326" y="1293318"/>
                <a:ext cx="172778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345" extrusionOk="0">
                    <a:moveTo>
                      <a:pt x="1263" y="1"/>
                    </a:moveTo>
                    <a:cubicBezTo>
                      <a:pt x="703" y="1"/>
                      <a:pt x="204" y="405"/>
                      <a:pt x="103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19" y="722"/>
                      <a:pt x="2091" y="118"/>
                      <a:pt x="1450" y="16"/>
                    </a:cubicBezTo>
                    <a:cubicBezTo>
                      <a:pt x="1388" y="6"/>
                      <a:pt x="1325" y="1"/>
                      <a:pt x="1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89;p38"/>
              <p:cNvSpPr/>
              <p:nvPr/>
            </p:nvSpPr>
            <p:spPr>
              <a:xfrm>
                <a:off x="6941512" y="1349628"/>
                <a:ext cx="56793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19" extrusionOk="0">
                    <a:moveTo>
                      <a:pt x="475" y="1"/>
                    </a:moveTo>
                    <a:cubicBezTo>
                      <a:pt x="159" y="1"/>
                      <a:pt x="1" y="382"/>
                      <a:pt x="224" y="614"/>
                    </a:cubicBezTo>
                    <a:cubicBezTo>
                      <a:pt x="296" y="686"/>
                      <a:pt x="384" y="718"/>
                      <a:pt x="471" y="718"/>
                    </a:cubicBezTo>
                    <a:cubicBezTo>
                      <a:pt x="653" y="718"/>
                      <a:pt x="828" y="577"/>
                      <a:pt x="828" y="363"/>
                    </a:cubicBezTo>
                    <a:cubicBezTo>
                      <a:pt x="828" y="159"/>
                      <a:pt x="67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90;p38"/>
              <p:cNvSpPr/>
              <p:nvPr/>
            </p:nvSpPr>
            <p:spPr>
              <a:xfrm>
                <a:off x="6102245" y="1335205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91;p38"/>
              <p:cNvSpPr/>
              <p:nvPr/>
            </p:nvSpPr>
            <p:spPr>
              <a:xfrm>
                <a:off x="7141658" y="1335205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y2mate.com - Tiếng Ting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961" y="5138861"/>
            <a:ext cx="2152650" cy="2152650"/>
          </a:xfrm>
          <a:prstGeom prst="rect">
            <a:avLst/>
          </a:prstGeom>
        </p:spPr>
      </p:pic>
      <p:pic>
        <p:nvPicPr>
          <p:cNvPr id="3" name="Tiếng Vỗ Tay VT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2514611" y="5431396"/>
            <a:ext cx="2747704" cy="1545584"/>
          </a:xfrm>
          <a:prstGeom prst="rect">
            <a:avLst/>
          </a:prstGeom>
        </p:spPr>
      </p:pic>
      <p:pic>
        <p:nvPicPr>
          <p:cNvPr id="4" name="SA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51678" y="5660730"/>
            <a:ext cx="1333348" cy="1333348"/>
          </a:xfrm>
          <a:prstGeom prst="rect">
            <a:avLst/>
          </a:prstGeom>
        </p:spPr>
      </p:pic>
      <p:pic>
        <p:nvPicPr>
          <p:cNvPr id="8" name="Graphic 7" descr="Arrow Slight curve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32734" y="3617074"/>
            <a:ext cx="1129409" cy="1129409"/>
          </a:xfrm>
          <a:prstGeom prst="rect">
            <a:avLst/>
          </a:prstGeo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Google Shape;1200;p35"/>
          <p:cNvSpPr txBox="1"/>
          <p:nvPr/>
        </p:nvSpPr>
        <p:spPr>
          <a:xfrm>
            <a:off x="6618352" y="4198500"/>
            <a:ext cx="220191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6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/>
            <a:r>
              <a:rPr lang="vi-VN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hỏi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tiếp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theo</a:t>
            </a:r>
            <a:endParaRPr lang="vi-VN" sz="2000" dirty="0">
              <a:latin typeface="Itim" panose="00000500000000000000" charset="-34"/>
              <a:cs typeface="Itim" panose="00000500000000000000" charset="-34"/>
            </a:endParaRPr>
          </a:p>
        </p:txBody>
      </p:sp>
      <p:sp>
        <p:nvSpPr>
          <p:cNvPr id="12" name="Google Shape;1199;p35"/>
          <p:cNvSpPr/>
          <p:nvPr/>
        </p:nvSpPr>
        <p:spPr>
          <a:xfrm rot="10800000" flipH="1">
            <a:off x="5922336" y="2192178"/>
            <a:ext cx="2156674" cy="1608272"/>
          </a:xfrm>
          <a:prstGeom prst="roundRect">
            <a:avLst>
              <a:gd name="adj" fmla="val 22233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199;p35"/>
          <p:cNvSpPr/>
          <p:nvPr/>
        </p:nvSpPr>
        <p:spPr>
          <a:xfrm rot="10800000" flipH="1">
            <a:off x="3593098" y="2192178"/>
            <a:ext cx="2156674" cy="1608272"/>
          </a:xfrm>
          <a:prstGeom prst="roundRect">
            <a:avLst>
              <a:gd name="adj" fmla="val 17605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199;p35"/>
          <p:cNvSpPr/>
          <p:nvPr/>
        </p:nvSpPr>
        <p:spPr>
          <a:xfrm rot="10800000" flipH="1">
            <a:off x="1292809" y="2192177"/>
            <a:ext cx="2156674" cy="1608272"/>
          </a:xfrm>
          <a:prstGeom prst="roundRect">
            <a:avLst>
              <a:gd name="adj" fmla="val 16283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14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6869" y="2362927"/>
            <a:ext cx="1878577" cy="127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7721" y="2375409"/>
            <a:ext cx="1718880" cy="122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131947" y="2393449"/>
            <a:ext cx="1737452" cy="1191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oogle Shape;343;p38"/>
          <p:cNvGrpSpPr/>
          <p:nvPr/>
        </p:nvGrpSpPr>
        <p:grpSpPr>
          <a:xfrm rot="-1199926">
            <a:off x="812763" y="2403930"/>
            <a:ext cx="731581" cy="711059"/>
            <a:chOff x="913900" y="1701983"/>
            <a:chExt cx="731581" cy="711059"/>
          </a:xfrm>
        </p:grpSpPr>
        <p:sp>
          <p:nvSpPr>
            <p:cNvPr id="19" name="Google Shape;344;p38"/>
            <p:cNvSpPr/>
            <p:nvPr/>
          </p:nvSpPr>
          <p:spPr>
            <a:xfrm>
              <a:off x="913900" y="1701983"/>
              <a:ext cx="731451" cy="711059"/>
            </a:xfrm>
            <a:custGeom>
              <a:avLst/>
              <a:gdLst/>
              <a:ahLst/>
              <a:cxnLst/>
              <a:rect l="l" t="t" r="r" b="b"/>
              <a:pathLst>
                <a:path w="14086" h="13928" extrusionOk="0">
                  <a:moveTo>
                    <a:pt x="7042" y="0"/>
                  </a:moveTo>
                  <a:cubicBezTo>
                    <a:pt x="6831" y="0"/>
                    <a:pt x="6620" y="79"/>
                    <a:pt x="6458" y="237"/>
                  </a:cubicBezTo>
                  <a:lnTo>
                    <a:pt x="316" y="6388"/>
                  </a:lnTo>
                  <a:cubicBezTo>
                    <a:pt x="0" y="6704"/>
                    <a:pt x="0" y="7224"/>
                    <a:pt x="316" y="7549"/>
                  </a:cubicBezTo>
                  <a:lnTo>
                    <a:pt x="6458" y="13690"/>
                  </a:lnTo>
                  <a:cubicBezTo>
                    <a:pt x="6620" y="13848"/>
                    <a:pt x="6829" y="13927"/>
                    <a:pt x="7038" y="13927"/>
                  </a:cubicBezTo>
                  <a:cubicBezTo>
                    <a:pt x="7247" y="13927"/>
                    <a:pt x="7456" y="13848"/>
                    <a:pt x="7619" y="13690"/>
                  </a:cubicBezTo>
                  <a:lnTo>
                    <a:pt x="13769" y="7549"/>
                  </a:lnTo>
                  <a:cubicBezTo>
                    <a:pt x="14085" y="7224"/>
                    <a:pt x="14085" y="6713"/>
                    <a:pt x="13769" y="6388"/>
                  </a:cubicBezTo>
                  <a:lnTo>
                    <a:pt x="7619" y="237"/>
                  </a:lnTo>
                  <a:cubicBezTo>
                    <a:pt x="7461" y="79"/>
                    <a:pt x="7252" y="0"/>
                    <a:pt x="704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5;p38"/>
            <p:cNvGrpSpPr/>
            <p:nvPr/>
          </p:nvGrpSpPr>
          <p:grpSpPr>
            <a:xfrm>
              <a:off x="914030" y="1702060"/>
              <a:ext cx="731451" cy="710906"/>
              <a:chOff x="2121375" y="2173675"/>
              <a:chExt cx="352150" cy="348125"/>
            </a:xfrm>
          </p:grpSpPr>
          <p:sp>
            <p:nvSpPr>
              <p:cNvPr id="21" name="Google Shape;346;p38"/>
              <p:cNvSpPr/>
              <p:nvPr/>
            </p:nvSpPr>
            <p:spPr>
              <a:xfrm>
                <a:off x="2121375" y="2173675"/>
                <a:ext cx="3521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3925" extrusionOk="0">
                    <a:moveTo>
                      <a:pt x="7044" y="0"/>
                    </a:moveTo>
                    <a:cubicBezTo>
                      <a:pt x="6834" y="0"/>
                      <a:pt x="6625" y="81"/>
                      <a:pt x="6467" y="244"/>
                    </a:cubicBezTo>
                    <a:lnTo>
                      <a:pt x="326" y="6385"/>
                    </a:lnTo>
                    <a:cubicBezTo>
                      <a:pt x="0" y="6701"/>
                      <a:pt x="0" y="7221"/>
                      <a:pt x="326" y="7547"/>
                    </a:cubicBezTo>
                    <a:lnTo>
                      <a:pt x="6467" y="13688"/>
                    </a:lnTo>
                    <a:cubicBezTo>
                      <a:pt x="6625" y="13846"/>
                      <a:pt x="6834" y="13925"/>
                      <a:pt x="7044" y="13925"/>
                    </a:cubicBezTo>
                    <a:cubicBezTo>
                      <a:pt x="7254" y="13925"/>
                      <a:pt x="7466" y="13846"/>
                      <a:pt x="7628" y="13688"/>
                    </a:cubicBezTo>
                    <a:lnTo>
                      <a:pt x="13769" y="7547"/>
                    </a:lnTo>
                    <a:cubicBezTo>
                      <a:pt x="14085" y="7221"/>
                      <a:pt x="14085" y="6701"/>
                      <a:pt x="13769" y="6385"/>
                    </a:cubicBezTo>
                    <a:lnTo>
                      <a:pt x="7628" y="244"/>
                    </a:lnTo>
                    <a:cubicBezTo>
                      <a:pt x="7466" y="81"/>
                      <a:pt x="7254" y="0"/>
                      <a:pt x="70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7;p38"/>
              <p:cNvSpPr/>
              <p:nvPr/>
            </p:nvSpPr>
            <p:spPr>
              <a:xfrm>
                <a:off x="2153200" y="2205775"/>
                <a:ext cx="288725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11549" h="11354" extrusionOk="0">
                    <a:moveTo>
                      <a:pt x="5779" y="316"/>
                    </a:moveTo>
                    <a:cubicBezTo>
                      <a:pt x="5956" y="316"/>
                      <a:pt x="6123" y="382"/>
                      <a:pt x="6244" y="512"/>
                    </a:cubicBezTo>
                    <a:lnTo>
                      <a:pt x="10945" y="5203"/>
                    </a:lnTo>
                    <a:cubicBezTo>
                      <a:pt x="11205" y="5464"/>
                      <a:pt x="11205" y="5882"/>
                      <a:pt x="10945" y="6142"/>
                    </a:cubicBezTo>
                    <a:lnTo>
                      <a:pt x="6244" y="10843"/>
                    </a:lnTo>
                    <a:cubicBezTo>
                      <a:pt x="6114" y="10968"/>
                      <a:pt x="5944" y="11031"/>
                      <a:pt x="5775" y="11031"/>
                    </a:cubicBezTo>
                    <a:cubicBezTo>
                      <a:pt x="5605" y="11031"/>
                      <a:pt x="5435" y="10968"/>
                      <a:pt x="5305" y="10843"/>
                    </a:cubicBezTo>
                    <a:lnTo>
                      <a:pt x="613" y="6151"/>
                    </a:lnTo>
                    <a:cubicBezTo>
                      <a:pt x="353" y="5891"/>
                      <a:pt x="353" y="5464"/>
                      <a:pt x="613" y="5203"/>
                    </a:cubicBezTo>
                    <a:lnTo>
                      <a:pt x="5305" y="512"/>
                    </a:lnTo>
                    <a:cubicBezTo>
                      <a:pt x="5426" y="391"/>
                      <a:pt x="5603" y="316"/>
                      <a:pt x="5779" y="316"/>
                    </a:cubicBezTo>
                    <a:close/>
                    <a:moveTo>
                      <a:pt x="5779" y="1"/>
                    </a:moveTo>
                    <a:cubicBezTo>
                      <a:pt x="5528" y="1"/>
                      <a:pt x="5277" y="94"/>
                      <a:pt x="5082" y="279"/>
                    </a:cubicBezTo>
                    <a:lnTo>
                      <a:pt x="381" y="4971"/>
                    </a:lnTo>
                    <a:cubicBezTo>
                      <a:pt x="0" y="5361"/>
                      <a:pt x="0" y="5984"/>
                      <a:pt x="381" y="6365"/>
                    </a:cubicBezTo>
                    <a:lnTo>
                      <a:pt x="5082" y="11066"/>
                    </a:lnTo>
                    <a:cubicBezTo>
                      <a:pt x="5259" y="11252"/>
                      <a:pt x="5510" y="11354"/>
                      <a:pt x="5779" y="11354"/>
                    </a:cubicBezTo>
                    <a:cubicBezTo>
                      <a:pt x="6039" y="11354"/>
                      <a:pt x="6290" y="11252"/>
                      <a:pt x="6476" y="11066"/>
                    </a:cubicBezTo>
                    <a:lnTo>
                      <a:pt x="11168" y="6365"/>
                    </a:lnTo>
                    <a:cubicBezTo>
                      <a:pt x="11549" y="5984"/>
                      <a:pt x="11549" y="5361"/>
                      <a:pt x="11168" y="4971"/>
                    </a:cubicBezTo>
                    <a:lnTo>
                      <a:pt x="6476" y="279"/>
                    </a:lnTo>
                    <a:cubicBezTo>
                      <a:pt x="6281" y="94"/>
                      <a:pt x="6030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8;p38"/>
              <p:cNvSpPr/>
              <p:nvPr/>
            </p:nvSpPr>
            <p:spPr>
              <a:xfrm>
                <a:off x="2218450" y="230425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9;p38"/>
              <p:cNvSpPr/>
              <p:nvPr/>
            </p:nvSpPr>
            <p:spPr>
              <a:xfrm>
                <a:off x="2218450" y="237370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50;p38"/>
              <p:cNvSpPr/>
              <p:nvPr/>
            </p:nvSpPr>
            <p:spPr>
              <a:xfrm>
                <a:off x="22335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51;p38"/>
              <p:cNvSpPr/>
              <p:nvPr/>
            </p:nvSpPr>
            <p:spPr>
              <a:xfrm>
                <a:off x="2270025" y="2292425"/>
                <a:ext cx="19525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52;p38"/>
              <p:cNvSpPr/>
              <p:nvPr/>
            </p:nvSpPr>
            <p:spPr>
              <a:xfrm>
                <a:off x="2306025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53;p38"/>
              <p:cNvSpPr/>
              <p:nvPr/>
            </p:nvSpPr>
            <p:spPr>
              <a:xfrm>
                <a:off x="23422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354;p38"/>
          <p:cNvGrpSpPr/>
          <p:nvPr/>
        </p:nvGrpSpPr>
        <p:grpSpPr>
          <a:xfrm rot="599919">
            <a:off x="7646995" y="2726169"/>
            <a:ext cx="731486" cy="666473"/>
            <a:chOff x="906275" y="1599452"/>
            <a:chExt cx="823099" cy="746106"/>
          </a:xfrm>
        </p:grpSpPr>
        <p:sp>
          <p:nvSpPr>
            <p:cNvPr id="30" name="Google Shape;355;p38"/>
            <p:cNvSpPr/>
            <p:nvPr/>
          </p:nvSpPr>
          <p:spPr>
            <a:xfrm>
              <a:off x="906275" y="1599479"/>
              <a:ext cx="820929" cy="746053"/>
            </a:xfrm>
            <a:custGeom>
              <a:avLst/>
              <a:gdLst/>
              <a:ahLst/>
              <a:cxnLst/>
              <a:rect l="l" t="t" r="r" b="b"/>
              <a:pathLst>
                <a:path w="15303" h="13941" extrusionOk="0">
                  <a:moveTo>
                    <a:pt x="7652" y="0"/>
                  </a:moveTo>
                  <a:cubicBezTo>
                    <a:pt x="5868" y="0"/>
                    <a:pt x="4084" y="681"/>
                    <a:pt x="2723" y="2042"/>
                  </a:cubicBezTo>
                  <a:cubicBezTo>
                    <a:pt x="1" y="4764"/>
                    <a:pt x="1" y="9177"/>
                    <a:pt x="2723" y="11899"/>
                  </a:cubicBezTo>
                  <a:cubicBezTo>
                    <a:pt x="4084" y="13260"/>
                    <a:pt x="5868" y="13941"/>
                    <a:pt x="7652" y="13941"/>
                  </a:cubicBezTo>
                  <a:cubicBezTo>
                    <a:pt x="9436" y="13941"/>
                    <a:pt x="11220" y="13260"/>
                    <a:pt x="12581" y="11899"/>
                  </a:cubicBezTo>
                  <a:cubicBezTo>
                    <a:pt x="15303" y="9177"/>
                    <a:pt x="15303" y="4764"/>
                    <a:pt x="12581" y="2042"/>
                  </a:cubicBezTo>
                  <a:cubicBezTo>
                    <a:pt x="11220" y="681"/>
                    <a:pt x="9436" y="0"/>
                    <a:pt x="76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356;p38"/>
            <p:cNvGrpSpPr/>
            <p:nvPr/>
          </p:nvGrpSpPr>
          <p:grpSpPr>
            <a:xfrm>
              <a:off x="908928" y="1599452"/>
              <a:ext cx="820447" cy="746106"/>
              <a:chOff x="6335250" y="2173325"/>
              <a:chExt cx="382350" cy="348550"/>
            </a:xfrm>
          </p:grpSpPr>
          <p:sp>
            <p:nvSpPr>
              <p:cNvPr id="125" name="Google Shape;357;p38"/>
              <p:cNvSpPr/>
              <p:nvPr/>
            </p:nvSpPr>
            <p:spPr>
              <a:xfrm>
                <a:off x="6335250" y="2173325"/>
                <a:ext cx="382350" cy="3485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3942" extrusionOk="0">
                    <a:moveTo>
                      <a:pt x="7643" y="0"/>
                    </a:moveTo>
                    <a:cubicBezTo>
                      <a:pt x="5861" y="0"/>
                      <a:pt x="4079" y="681"/>
                      <a:pt x="2723" y="2042"/>
                    </a:cubicBezTo>
                    <a:cubicBezTo>
                      <a:pt x="0" y="4764"/>
                      <a:pt x="0" y="9177"/>
                      <a:pt x="2723" y="11899"/>
                    </a:cubicBezTo>
                    <a:cubicBezTo>
                      <a:pt x="4079" y="13261"/>
                      <a:pt x="5861" y="13941"/>
                      <a:pt x="7643" y="13941"/>
                    </a:cubicBezTo>
                    <a:cubicBezTo>
                      <a:pt x="9426" y="13941"/>
                      <a:pt x="11210" y="13261"/>
                      <a:pt x="12571" y="11899"/>
                    </a:cubicBezTo>
                    <a:cubicBezTo>
                      <a:pt x="15293" y="9177"/>
                      <a:pt x="15293" y="4764"/>
                      <a:pt x="12571" y="2042"/>
                    </a:cubicBezTo>
                    <a:cubicBezTo>
                      <a:pt x="11210" y="681"/>
                      <a:pt x="9426" y="0"/>
                      <a:pt x="7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8;p38"/>
              <p:cNvSpPr/>
              <p:nvPr/>
            </p:nvSpPr>
            <p:spPr>
              <a:xfrm>
                <a:off x="6361950" y="2195175"/>
                <a:ext cx="31685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12674" h="12197" extrusionOk="0">
                    <a:moveTo>
                      <a:pt x="6579" y="1001"/>
                    </a:moveTo>
                    <a:cubicBezTo>
                      <a:pt x="9394" y="1001"/>
                      <a:pt x="11670" y="3286"/>
                      <a:pt x="11670" y="6101"/>
                    </a:cubicBezTo>
                    <a:cubicBezTo>
                      <a:pt x="11670" y="8155"/>
                      <a:pt x="10434" y="10013"/>
                      <a:pt x="8530" y="10802"/>
                    </a:cubicBezTo>
                    <a:cubicBezTo>
                      <a:pt x="7899" y="11064"/>
                      <a:pt x="7237" y="11191"/>
                      <a:pt x="6580" y="11191"/>
                    </a:cubicBezTo>
                    <a:cubicBezTo>
                      <a:pt x="5254" y="11191"/>
                      <a:pt x="3950" y="10673"/>
                      <a:pt x="2974" y="9697"/>
                    </a:cubicBezTo>
                    <a:cubicBezTo>
                      <a:pt x="1515" y="8247"/>
                      <a:pt x="1079" y="6055"/>
                      <a:pt x="1868" y="4150"/>
                    </a:cubicBezTo>
                    <a:cubicBezTo>
                      <a:pt x="2658" y="2246"/>
                      <a:pt x="4516" y="1001"/>
                      <a:pt x="6579" y="1001"/>
                    </a:cubicBezTo>
                    <a:close/>
                    <a:moveTo>
                      <a:pt x="6582" y="1"/>
                    </a:moveTo>
                    <a:cubicBezTo>
                      <a:pt x="4993" y="1"/>
                      <a:pt x="3431" y="618"/>
                      <a:pt x="2268" y="1781"/>
                    </a:cubicBezTo>
                    <a:cubicBezTo>
                      <a:pt x="521" y="3528"/>
                      <a:pt x="1" y="6157"/>
                      <a:pt x="939" y="8433"/>
                    </a:cubicBezTo>
                    <a:cubicBezTo>
                      <a:pt x="1887" y="10710"/>
                      <a:pt x="4107" y="12196"/>
                      <a:pt x="6579" y="12196"/>
                    </a:cubicBezTo>
                    <a:cubicBezTo>
                      <a:pt x="9942" y="12187"/>
                      <a:pt x="12674" y="9465"/>
                      <a:pt x="12674" y="6101"/>
                    </a:cubicBezTo>
                    <a:cubicBezTo>
                      <a:pt x="12674" y="3630"/>
                      <a:pt x="11187" y="1409"/>
                      <a:pt x="8911" y="462"/>
                    </a:cubicBezTo>
                    <a:cubicBezTo>
                      <a:pt x="8158" y="151"/>
                      <a:pt x="7367" y="1"/>
                      <a:pt x="6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9;p38"/>
              <p:cNvSpPr/>
              <p:nvPr/>
            </p:nvSpPr>
            <p:spPr>
              <a:xfrm>
                <a:off x="6428375" y="2323075"/>
                <a:ext cx="1958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961" extrusionOk="0">
                    <a:moveTo>
                      <a:pt x="614" y="0"/>
                    </a:moveTo>
                    <a:cubicBezTo>
                      <a:pt x="280" y="0"/>
                      <a:pt x="1" y="158"/>
                      <a:pt x="1" y="354"/>
                    </a:cubicBezTo>
                    <a:lnTo>
                      <a:pt x="1" y="1608"/>
                    </a:lnTo>
                    <a:cubicBezTo>
                      <a:pt x="1" y="1803"/>
                      <a:pt x="280" y="1961"/>
                      <a:pt x="614" y="1961"/>
                    </a:cubicBezTo>
                    <a:lnTo>
                      <a:pt x="7220" y="1961"/>
                    </a:lnTo>
                    <a:cubicBezTo>
                      <a:pt x="7564" y="1961"/>
                      <a:pt x="7833" y="1803"/>
                      <a:pt x="7833" y="1608"/>
                    </a:cubicBezTo>
                    <a:lnTo>
                      <a:pt x="7833" y="354"/>
                    </a:lnTo>
                    <a:cubicBezTo>
                      <a:pt x="7833" y="158"/>
                      <a:pt x="7564" y="0"/>
                      <a:pt x="7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1" name="Screen Recording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927501" y="2667817"/>
            <a:ext cx="2533650" cy="1047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100000">
                <p:cTn id="5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99" grpId="0" animBg="1"/>
      <p:bldP spid="1200" grpId="0" build="p"/>
      <p:bldP spid="12" grpId="0" bldLvl="0" animBg="1"/>
      <p:bldP spid="13" grpId="0" bldLvl="0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47" name="Google Shape;1199;p35"/>
          <p:cNvSpPr/>
          <p:nvPr/>
        </p:nvSpPr>
        <p:spPr>
          <a:xfrm rot="10800000" flipH="1">
            <a:off x="5922336" y="2192178"/>
            <a:ext cx="2156674" cy="1608272"/>
          </a:xfrm>
          <a:prstGeom prst="roundRect">
            <a:avLst>
              <a:gd name="adj" fmla="val 31489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99;p35"/>
          <p:cNvSpPr/>
          <p:nvPr/>
        </p:nvSpPr>
        <p:spPr>
          <a:xfrm rot="10800000" flipH="1">
            <a:off x="3593098" y="2192178"/>
            <a:ext cx="2156674" cy="1608272"/>
          </a:xfrm>
          <a:prstGeom prst="roundRect">
            <a:avLst>
              <a:gd name="adj" fmla="val 29505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99;p35"/>
          <p:cNvSpPr/>
          <p:nvPr/>
        </p:nvSpPr>
        <p:spPr>
          <a:xfrm rot="10800000" flipH="1">
            <a:off x="1292809" y="2192177"/>
            <a:ext cx="2156674" cy="1608272"/>
          </a:xfrm>
          <a:prstGeom prst="roundRect">
            <a:avLst>
              <a:gd name="adj" fmla="val 31489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35"/>
          <p:cNvSpPr/>
          <p:nvPr/>
        </p:nvSpPr>
        <p:spPr>
          <a:xfrm rot="10800000" flipH="1">
            <a:off x="1809150" y="961970"/>
            <a:ext cx="5525700" cy="799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5"/>
          <p:cNvSpPr txBox="1">
            <a:spLocks noGrp="1"/>
          </p:cNvSpPr>
          <p:nvPr>
            <p:ph type="subTitle" idx="1"/>
          </p:nvPr>
        </p:nvSpPr>
        <p:spPr>
          <a:xfrm>
            <a:off x="1967251" y="989932"/>
            <a:ext cx="51255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vi-VN" sz="2000" dirty="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4 : Khi ngồi trên xe máy tham gia giao thông chúng ta phải đội mũ loại nào ? </a:t>
            </a:r>
            <a:endParaRPr lang="en-US" sz="2000" kern="100" dirty="0">
              <a:solidFill>
                <a:srgbClr val="074785"/>
              </a:solidFill>
              <a:effectLst/>
              <a:latin typeface="Itim" panose="00000500000000000000" charset="-34"/>
              <a:ea typeface="Times New Roman" panose="02020603050405020304" pitchFamily="18" charset="0"/>
              <a:cs typeface="Itim" panose="00000500000000000000" charset="-34"/>
            </a:endParaRPr>
          </a:p>
        </p:txBody>
      </p:sp>
      <p:pic>
        <p:nvPicPr>
          <p:cNvPr id="51" name="Picture 5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5564" y="2362357"/>
            <a:ext cx="1541694" cy="119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5928" y="2341053"/>
            <a:ext cx="1296144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756" y="2292528"/>
            <a:ext cx="1393194" cy="139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694486" cy="953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creen Recording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4585" y="747583"/>
            <a:ext cx="2533650" cy="1047750"/>
          </a:xfrm>
          <a:prstGeom prst="rect">
            <a:avLst/>
          </a:prstGeom>
        </p:spPr>
      </p:pic>
      <p:sp>
        <p:nvSpPr>
          <p:cNvPr id="49" name="Google Shape;285;p38"/>
          <p:cNvSpPr/>
          <p:nvPr/>
        </p:nvSpPr>
        <p:spPr>
          <a:xfrm>
            <a:off x="3979081" y="3769905"/>
            <a:ext cx="172331" cy="180035"/>
          </a:xfrm>
          <a:custGeom>
            <a:avLst/>
            <a:gdLst/>
            <a:ahLst/>
            <a:cxnLst/>
            <a:rect l="l" t="t" r="r" b="b"/>
            <a:pathLst>
              <a:path w="3457" h="3485" extrusionOk="0">
                <a:moveTo>
                  <a:pt x="1729" y="1"/>
                </a:moveTo>
                <a:cubicBezTo>
                  <a:pt x="1682" y="10"/>
                  <a:pt x="1654" y="38"/>
                  <a:pt x="1636" y="66"/>
                </a:cubicBezTo>
                <a:cubicBezTo>
                  <a:pt x="1301" y="688"/>
                  <a:pt x="846" y="1339"/>
                  <a:pt x="66" y="1636"/>
                </a:cubicBezTo>
                <a:cubicBezTo>
                  <a:pt x="38" y="1654"/>
                  <a:pt x="10" y="1673"/>
                  <a:pt x="1" y="1701"/>
                </a:cubicBezTo>
                <a:cubicBezTo>
                  <a:pt x="1" y="1704"/>
                  <a:pt x="1" y="1707"/>
                  <a:pt x="1" y="1710"/>
                </a:cubicBezTo>
                <a:lnTo>
                  <a:pt x="1" y="1719"/>
                </a:lnTo>
                <a:cubicBezTo>
                  <a:pt x="1" y="1729"/>
                  <a:pt x="1" y="1738"/>
                  <a:pt x="1" y="1747"/>
                </a:cubicBezTo>
                <a:cubicBezTo>
                  <a:pt x="1" y="1757"/>
                  <a:pt x="1" y="1766"/>
                  <a:pt x="1" y="1775"/>
                </a:cubicBezTo>
                <a:lnTo>
                  <a:pt x="1" y="1785"/>
                </a:lnTo>
                <a:cubicBezTo>
                  <a:pt x="1" y="1789"/>
                  <a:pt x="1" y="1791"/>
                  <a:pt x="1" y="1794"/>
                </a:cubicBezTo>
                <a:cubicBezTo>
                  <a:pt x="10" y="1822"/>
                  <a:pt x="38" y="1840"/>
                  <a:pt x="66" y="1850"/>
                </a:cubicBezTo>
                <a:cubicBezTo>
                  <a:pt x="846" y="2156"/>
                  <a:pt x="1301" y="2806"/>
                  <a:pt x="1636" y="3420"/>
                </a:cubicBezTo>
                <a:cubicBezTo>
                  <a:pt x="1654" y="3457"/>
                  <a:pt x="1682" y="3485"/>
                  <a:pt x="1729" y="3485"/>
                </a:cubicBezTo>
                <a:cubicBezTo>
                  <a:pt x="1766" y="3485"/>
                  <a:pt x="1803" y="3457"/>
                  <a:pt x="1822" y="3420"/>
                </a:cubicBezTo>
                <a:cubicBezTo>
                  <a:pt x="2156" y="2806"/>
                  <a:pt x="2611" y="2147"/>
                  <a:pt x="3382" y="1850"/>
                </a:cubicBezTo>
                <a:cubicBezTo>
                  <a:pt x="3410" y="1840"/>
                  <a:pt x="3438" y="1822"/>
                  <a:pt x="3457" y="1794"/>
                </a:cubicBezTo>
                <a:cubicBezTo>
                  <a:pt x="3457" y="1791"/>
                  <a:pt x="3457" y="1789"/>
                  <a:pt x="3457" y="1785"/>
                </a:cubicBezTo>
                <a:lnTo>
                  <a:pt x="3457" y="1775"/>
                </a:lnTo>
                <a:cubicBezTo>
                  <a:pt x="3457" y="1757"/>
                  <a:pt x="3457" y="1738"/>
                  <a:pt x="3457" y="1719"/>
                </a:cubicBezTo>
                <a:lnTo>
                  <a:pt x="3457" y="1710"/>
                </a:lnTo>
                <a:cubicBezTo>
                  <a:pt x="3457" y="1707"/>
                  <a:pt x="3457" y="1704"/>
                  <a:pt x="3457" y="1701"/>
                </a:cubicBezTo>
                <a:cubicBezTo>
                  <a:pt x="3438" y="1673"/>
                  <a:pt x="3410" y="1654"/>
                  <a:pt x="3382" y="1636"/>
                </a:cubicBezTo>
                <a:cubicBezTo>
                  <a:pt x="2611" y="1339"/>
                  <a:pt x="2156" y="688"/>
                  <a:pt x="1822" y="66"/>
                </a:cubicBezTo>
                <a:cubicBezTo>
                  <a:pt x="1803" y="38"/>
                  <a:pt x="1766" y="10"/>
                  <a:pt x="17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286;p38"/>
          <p:cNvGrpSpPr/>
          <p:nvPr/>
        </p:nvGrpSpPr>
        <p:grpSpPr>
          <a:xfrm>
            <a:off x="840009" y="1389085"/>
            <a:ext cx="531602" cy="482822"/>
            <a:chOff x="916209" y="1693885"/>
            <a:chExt cx="531602" cy="482822"/>
          </a:xfrm>
        </p:grpSpPr>
        <p:sp>
          <p:nvSpPr>
            <p:cNvPr id="55" name="Google Shape;287;p38"/>
            <p:cNvSpPr/>
            <p:nvPr/>
          </p:nvSpPr>
          <p:spPr>
            <a:xfrm>
              <a:off x="916209" y="1693885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8;p38"/>
            <p:cNvSpPr/>
            <p:nvPr/>
          </p:nvSpPr>
          <p:spPr>
            <a:xfrm>
              <a:off x="1274084" y="1997136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289;p38"/>
          <p:cNvSpPr/>
          <p:nvPr/>
        </p:nvSpPr>
        <p:spPr>
          <a:xfrm>
            <a:off x="5649670" y="695386"/>
            <a:ext cx="173279" cy="179570"/>
          </a:xfrm>
          <a:custGeom>
            <a:avLst/>
            <a:gdLst/>
            <a:ahLst/>
            <a:cxnLst/>
            <a:rect l="l" t="t" r="r" b="b"/>
            <a:pathLst>
              <a:path w="3476" h="3476" extrusionOk="0">
                <a:moveTo>
                  <a:pt x="1738" y="1"/>
                </a:moveTo>
                <a:cubicBezTo>
                  <a:pt x="1487" y="1"/>
                  <a:pt x="1283" y="205"/>
                  <a:pt x="1283" y="456"/>
                </a:cubicBezTo>
                <a:lnTo>
                  <a:pt x="1283" y="1051"/>
                </a:lnTo>
                <a:cubicBezTo>
                  <a:pt x="1283" y="1172"/>
                  <a:pt x="1171" y="1283"/>
                  <a:pt x="1050" y="1283"/>
                </a:cubicBezTo>
                <a:lnTo>
                  <a:pt x="456" y="1283"/>
                </a:lnTo>
                <a:cubicBezTo>
                  <a:pt x="205" y="1283"/>
                  <a:pt x="1" y="1487"/>
                  <a:pt x="1" y="1738"/>
                </a:cubicBezTo>
                <a:cubicBezTo>
                  <a:pt x="1" y="1989"/>
                  <a:pt x="205" y="2194"/>
                  <a:pt x="456" y="2194"/>
                </a:cubicBezTo>
                <a:lnTo>
                  <a:pt x="1050" y="2194"/>
                </a:lnTo>
                <a:cubicBezTo>
                  <a:pt x="1171" y="2194"/>
                  <a:pt x="1283" y="2296"/>
                  <a:pt x="1283" y="2426"/>
                </a:cubicBezTo>
                <a:lnTo>
                  <a:pt x="1283" y="3020"/>
                </a:lnTo>
                <a:cubicBezTo>
                  <a:pt x="1283" y="3271"/>
                  <a:pt x="1487" y="3476"/>
                  <a:pt x="1738" y="3476"/>
                </a:cubicBezTo>
                <a:cubicBezTo>
                  <a:pt x="1989" y="3476"/>
                  <a:pt x="2193" y="3271"/>
                  <a:pt x="2193" y="3020"/>
                </a:cubicBezTo>
                <a:lnTo>
                  <a:pt x="2193" y="2426"/>
                </a:lnTo>
                <a:cubicBezTo>
                  <a:pt x="2193" y="2296"/>
                  <a:pt x="2295" y="2194"/>
                  <a:pt x="2426" y="2194"/>
                </a:cubicBezTo>
                <a:lnTo>
                  <a:pt x="3020" y="2194"/>
                </a:lnTo>
                <a:cubicBezTo>
                  <a:pt x="3271" y="2194"/>
                  <a:pt x="3475" y="1989"/>
                  <a:pt x="3475" y="1738"/>
                </a:cubicBezTo>
                <a:cubicBezTo>
                  <a:pt x="3475" y="1487"/>
                  <a:pt x="3271" y="1283"/>
                  <a:pt x="3020" y="1283"/>
                </a:cubicBezTo>
                <a:lnTo>
                  <a:pt x="2426" y="1283"/>
                </a:lnTo>
                <a:cubicBezTo>
                  <a:pt x="2295" y="1283"/>
                  <a:pt x="2193" y="1172"/>
                  <a:pt x="2193" y="1051"/>
                </a:cubicBezTo>
                <a:lnTo>
                  <a:pt x="2193" y="456"/>
                </a:lnTo>
                <a:cubicBezTo>
                  <a:pt x="2193" y="205"/>
                  <a:pt x="1989" y="1"/>
                  <a:pt x="17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290;p38"/>
          <p:cNvGrpSpPr/>
          <p:nvPr/>
        </p:nvGrpSpPr>
        <p:grpSpPr>
          <a:xfrm>
            <a:off x="7939477" y="1825434"/>
            <a:ext cx="491295" cy="551042"/>
            <a:chOff x="7939477" y="1749234"/>
            <a:chExt cx="491295" cy="551042"/>
          </a:xfrm>
        </p:grpSpPr>
        <p:sp>
          <p:nvSpPr>
            <p:cNvPr id="59" name="Google Shape;291;p38"/>
            <p:cNvSpPr/>
            <p:nvPr/>
          </p:nvSpPr>
          <p:spPr>
            <a:xfrm rot="1800110">
              <a:off x="7971681" y="2084413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2;p38"/>
            <p:cNvSpPr/>
            <p:nvPr/>
          </p:nvSpPr>
          <p:spPr>
            <a:xfrm>
              <a:off x="8254372" y="1749234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93;p38"/>
          <p:cNvGrpSpPr/>
          <p:nvPr/>
        </p:nvGrpSpPr>
        <p:grpSpPr>
          <a:xfrm flipH="1">
            <a:off x="713229" y="3493008"/>
            <a:ext cx="1371607" cy="926799"/>
            <a:chOff x="5537150" y="3581276"/>
            <a:chExt cx="1371607" cy="926799"/>
          </a:xfrm>
        </p:grpSpPr>
        <p:sp>
          <p:nvSpPr>
            <p:cNvPr id="62" name="Google Shape;294;p38"/>
            <p:cNvSpPr/>
            <p:nvPr/>
          </p:nvSpPr>
          <p:spPr>
            <a:xfrm>
              <a:off x="5537150" y="3582092"/>
              <a:ext cx="1371607" cy="925168"/>
            </a:xfrm>
            <a:custGeom>
              <a:avLst/>
              <a:gdLst/>
              <a:ahLst/>
              <a:cxnLst/>
              <a:rect l="l" t="t" r="r" b="b"/>
              <a:pathLst>
                <a:path w="19549" h="13048" extrusionOk="0">
                  <a:moveTo>
                    <a:pt x="16728" y="0"/>
                  </a:moveTo>
                  <a:cubicBezTo>
                    <a:pt x="16457" y="0"/>
                    <a:pt x="16187" y="113"/>
                    <a:pt x="15999" y="337"/>
                  </a:cubicBezTo>
                  <a:lnTo>
                    <a:pt x="11605" y="5773"/>
                  </a:lnTo>
                  <a:lnTo>
                    <a:pt x="11605" y="2344"/>
                  </a:lnTo>
                  <a:cubicBezTo>
                    <a:pt x="11605" y="1917"/>
                    <a:pt x="11261" y="1564"/>
                    <a:pt x="10824" y="1564"/>
                  </a:cubicBezTo>
                  <a:lnTo>
                    <a:pt x="6625" y="1564"/>
                  </a:lnTo>
                  <a:cubicBezTo>
                    <a:pt x="5909" y="1564"/>
                    <a:pt x="5296" y="2056"/>
                    <a:pt x="5138" y="2753"/>
                  </a:cubicBezTo>
                  <a:lnTo>
                    <a:pt x="4609" y="5122"/>
                  </a:lnTo>
                  <a:cubicBezTo>
                    <a:pt x="4516" y="5512"/>
                    <a:pt x="4191" y="5810"/>
                    <a:pt x="3791" y="5856"/>
                  </a:cubicBezTo>
                  <a:lnTo>
                    <a:pt x="1394" y="6200"/>
                  </a:lnTo>
                  <a:cubicBezTo>
                    <a:pt x="818" y="6274"/>
                    <a:pt x="391" y="6776"/>
                    <a:pt x="381" y="7361"/>
                  </a:cubicBezTo>
                  <a:lnTo>
                    <a:pt x="381" y="9554"/>
                  </a:lnTo>
                  <a:lnTo>
                    <a:pt x="354" y="9554"/>
                  </a:lnTo>
                  <a:cubicBezTo>
                    <a:pt x="158" y="9554"/>
                    <a:pt x="0" y="9712"/>
                    <a:pt x="0" y="9907"/>
                  </a:cubicBezTo>
                  <a:lnTo>
                    <a:pt x="0" y="10149"/>
                  </a:lnTo>
                  <a:cubicBezTo>
                    <a:pt x="0" y="10678"/>
                    <a:pt x="437" y="11115"/>
                    <a:pt x="976" y="11115"/>
                  </a:cubicBezTo>
                  <a:lnTo>
                    <a:pt x="2249" y="11115"/>
                  </a:lnTo>
                  <a:cubicBezTo>
                    <a:pt x="2518" y="12248"/>
                    <a:pt x="3540" y="13047"/>
                    <a:pt x="4711" y="13047"/>
                  </a:cubicBezTo>
                  <a:cubicBezTo>
                    <a:pt x="5882" y="13047"/>
                    <a:pt x="6894" y="12248"/>
                    <a:pt x="7173" y="11115"/>
                  </a:cubicBezTo>
                  <a:lnTo>
                    <a:pt x="11679" y="11115"/>
                  </a:lnTo>
                  <a:cubicBezTo>
                    <a:pt x="11958" y="12248"/>
                    <a:pt x="12971" y="13047"/>
                    <a:pt x="14141" y="13047"/>
                  </a:cubicBezTo>
                  <a:cubicBezTo>
                    <a:pt x="15312" y="13047"/>
                    <a:pt x="16334" y="12248"/>
                    <a:pt x="16603" y="11115"/>
                  </a:cubicBezTo>
                  <a:lnTo>
                    <a:pt x="18582" y="11115"/>
                  </a:lnTo>
                  <a:cubicBezTo>
                    <a:pt x="19112" y="11115"/>
                    <a:pt x="19548" y="10678"/>
                    <a:pt x="19548" y="10149"/>
                  </a:cubicBezTo>
                  <a:lnTo>
                    <a:pt x="19548" y="9907"/>
                  </a:lnTo>
                  <a:cubicBezTo>
                    <a:pt x="19548" y="9708"/>
                    <a:pt x="19390" y="9554"/>
                    <a:pt x="19202" y="9554"/>
                  </a:cubicBezTo>
                  <a:cubicBezTo>
                    <a:pt x="19197" y="9554"/>
                    <a:pt x="19192" y="9554"/>
                    <a:pt x="19186" y="9554"/>
                  </a:cubicBezTo>
                  <a:lnTo>
                    <a:pt x="19037" y="9554"/>
                  </a:lnTo>
                  <a:lnTo>
                    <a:pt x="19037" y="6469"/>
                  </a:lnTo>
                  <a:cubicBezTo>
                    <a:pt x="19037" y="6079"/>
                    <a:pt x="18722" y="5773"/>
                    <a:pt x="18331" y="5773"/>
                  </a:cubicBezTo>
                  <a:lnTo>
                    <a:pt x="17365" y="4546"/>
                  </a:lnTo>
                  <a:cubicBezTo>
                    <a:pt x="17365" y="4518"/>
                    <a:pt x="17356" y="4500"/>
                    <a:pt x="17337" y="4490"/>
                  </a:cubicBezTo>
                  <a:lnTo>
                    <a:pt x="17328" y="4490"/>
                  </a:lnTo>
                  <a:lnTo>
                    <a:pt x="16956" y="3868"/>
                  </a:lnTo>
                  <a:lnTo>
                    <a:pt x="16956" y="2186"/>
                  </a:lnTo>
                  <a:lnTo>
                    <a:pt x="17486" y="1536"/>
                  </a:lnTo>
                  <a:cubicBezTo>
                    <a:pt x="17793" y="1118"/>
                    <a:pt x="17727" y="533"/>
                    <a:pt x="17328" y="207"/>
                  </a:cubicBezTo>
                  <a:cubicBezTo>
                    <a:pt x="17153" y="69"/>
                    <a:pt x="16940" y="0"/>
                    <a:pt x="1672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295;p38"/>
            <p:cNvGrpSpPr/>
            <p:nvPr/>
          </p:nvGrpSpPr>
          <p:grpSpPr>
            <a:xfrm>
              <a:off x="5537283" y="3581276"/>
              <a:ext cx="1370975" cy="926799"/>
              <a:chOff x="5167533" y="702298"/>
              <a:chExt cx="1370975" cy="926799"/>
            </a:xfrm>
          </p:grpSpPr>
          <p:sp>
            <p:nvSpPr>
              <p:cNvPr id="64" name="Google Shape;296;p38"/>
              <p:cNvSpPr/>
              <p:nvPr/>
            </p:nvSpPr>
            <p:spPr>
              <a:xfrm>
                <a:off x="6335037" y="770296"/>
                <a:ext cx="22242" cy="20690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8" extrusionOk="0">
                    <a:moveTo>
                      <a:pt x="0" y="0"/>
                    </a:moveTo>
                    <a:lnTo>
                      <a:pt x="0" y="2918"/>
                    </a:lnTo>
                    <a:lnTo>
                      <a:pt x="316" y="2918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97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98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99;p38"/>
              <p:cNvSpPr/>
              <p:nvPr/>
            </p:nvSpPr>
            <p:spPr>
              <a:xfrm>
                <a:off x="5194265" y="814398"/>
                <a:ext cx="1308390" cy="676646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9543" extrusionOk="0">
                    <a:moveTo>
                      <a:pt x="6235" y="1"/>
                    </a:moveTo>
                    <a:cubicBezTo>
                      <a:pt x="5528" y="1"/>
                      <a:pt x="4906" y="493"/>
                      <a:pt x="4757" y="1181"/>
                    </a:cubicBezTo>
                    <a:lnTo>
                      <a:pt x="4228" y="3550"/>
                    </a:lnTo>
                    <a:cubicBezTo>
                      <a:pt x="4135" y="3949"/>
                      <a:pt x="3810" y="424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10" y="5204"/>
                      <a:pt x="0" y="5789"/>
                    </a:cubicBezTo>
                    <a:lnTo>
                      <a:pt x="0" y="8836"/>
                    </a:lnTo>
                    <a:cubicBezTo>
                      <a:pt x="0" y="9226"/>
                      <a:pt x="316" y="9542"/>
                      <a:pt x="707" y="9542"/>
                    </a:cubicBezTo>
                    <a:lnTo>
                      <a:pt x="17950" y="9542"/>
                    </a:lnTo>
                    <a:cubicBezTo>
                      <a:pt x="18331" y="9542"/>
                      <a:pt x="18647" y="9226"/>
                      <a:pt x="18647" y="8836"/>
                    </a:cubicBezTo>
                    <a:lnTo>
                      <a:pt x="18647" y="4906"/>
                    </a:lnTo>
                    <a:cubicBezTo>
                      <a:pt x="18647" y="4516"/>
                      <a:pt x="18341" y="4200"/>
                      <a:pt x="17950" y="4200"/>
                    </a:cubicBezTo>
                    <a:lnTo>
                      <a:pt x="11224" y="4200"/>
                    </a:lnTo>
                    <a:lnTo>
                      <a:pt x="11224" y="781"/>
                    </a:lnTo>
                    <a:cubicBezTo>
                      <a:pt x="11224" y="344"/>
                      <a:pt x="10871" y="1"/>
                      <a:pt x="10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00;p38"/>
              <p:cNvSpPr/>
              <p:nvPr/>
            </p:nvSpPr>
            <p:spPr>
              <a:xfrm>
                <a:off x="5565144" y="882255"/>
                <a:ext cx="324712" cy="230654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41" y="0"/>
                    </a:moveTo>
                    <a:cubicBezTo>
                      <a:pt x="956" y="0"/>
                      <a:pt x="548" y="351"/>
                      <a:pt x="456" y="828"/>
                    </a:cubicBezTo>
                    <a:lnTo>
                      <a:pt x="1" y="3243"/>
                    </a:lnTo>
                    <a:lnTo>
                      <a:pt x="4628" y="3252"/>
                    </a:lnTo>
                    <a:lnTo>
                      <a:pt x="4628" y="1"/>
                    </a:lnTo>
                    <a:lnTo>
                      <a:pt x="1460" y="1"/>
                    </a:lnTo>
                    <a:cubicBezTo>
                      <a:pt x="1453" y="1"/>
                      <a:pt x="1447" y="0"/>
                      <a:pt x="1441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01;p38"/>
              <p:cNvSpPr/>
              <p:nvPr/>
            </p:nvSpPr>
            <p:spPr>
              <a:xfrm>
                <a:off x="5305753" y="1269750"/>
                <a:ext cx="382035" cy="359347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068" extrusionOk="0">
                    <a:moveTo>
                      <a:pt x="2712" y="0"/>
                    </a:moveTo>
                    <a:cubicBezTo>
                      <a:pt x="1501" y="0"/>
                      <a:pt x="432" y="884"/>
                      <a:pt x="223" y="2126"/>
                    </a:cubicBezTo>
                    <a:cubicBezTo>
                      <a:pt x="0" y="3501"/>
                      <a:pt x="939" y="4802"/>
                      <a:pt x="2323" y="5034"/>
                    </a:cubicBezTo>
                    <a:cubicBezTo>
                      <a:pt x="2459" y="5056"/>
                      <a:pt x="2594" y="5067"/>
                      <a:pt x="2728" y="5067"/>
                    </a:cubicBezTo>
                    <a:cubicBezTo>
                      <a:pt x="3945" y="5067"/>
                      <a:pt x="5021" y="4182"/>
                      <a:pt x="5222" y="2935"/>
                    </a:cubicBezTo>
                    <a:cubicBezTo>
                      <a:pt x="5445" y="1559"/>
                      <a:pt x="4516" y="259"/>
                      <a:pt x="3131" y="36"/>
                    </a:cubicBezTo>
                    <a:cubicBezTo>
                      <a:pt x="2990" y="12"/>
                      <a:pt x="2850" y="0"/>
                      <a:pt x="2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02;p38"/>
              <p:cNvSpPr/>
              <p:nvPr/>
            </p:nvSpPr>
            <p:spPr>
              <a:xfrm>
                <a:off x="5376758" y="1357885"/>
                <a:ext cx="21132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81" extrusionOk="0">
                    <a:moveTo>
                      <a:pt x="1720" y="1"/>
                    </a:moveTo>
                    <a:cubicBezTo>
                      <a:pt x="568" y="1"/>
                      <a:pt x="1" y="1385"/>
                      <a:pt x="809" y="2203"/>
                    </a:cubicBezTo>
                    <a:cubicBezTo>
                      <a:pt x="1070" y="2463"/>
                      <a:pt x="1392" y="2580"/>
                      <a:pt x="1708" y="2580"/>
                    </a:cubicBezTo>
                    <a:cubicBezTo>
                      <a:pt x="2372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03;p38"/>
              <p:cNvSpPr/>
              <p:nvPr/>
            </p:nvSpPr>
            <p:spPr>
              <a:xfrm>
                <a:off x="5460883" y="1421771"/>
                <a:ext cx="63918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82" extrusionOk="0">
                    <a:moveTo>
                      <a:pt x="521" y="1"/>
                    </a:moveTo>
                    <a:cubicBezTo>
                      <a:pt x="168" y="1"/>
                      <a:pt x="0" y="419"/>
                      <a:pt x="242" y="670"/>
                    </a:cubicBezTo>
                    <a:cubicBezTo>
                      <a:pt x="322" y="747"/>
                      <a:pt x="419" y="781"/>
                      <a:pt x="515" y="781"/>
                    </a:cubicBezTo>
                    <a:cubicBezTo>
                      <a:pt x="717" y="781"/>
                      <a:pt x="911" y="625"/>
                      <a:pt x="911" y="391"/>
                    </a:cubicBezTo>
                    <a:cubicBezTo>
                      <a:pt x="911" y="177"/>
                      <a:pt x="734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04;p38"/>
              <p:cNvSpPr/>
              <p:nvPr/>
            </p:nvSpPr>
            <p:spPr>
              <a:xfrm>
                <a:off x="5964088" y="1269963"/>
                <a:ext cx="390595" cy="358921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062" extrusionOk="0">
                    <a:moveTo>
                      <a:pt x="2784" y="0"/>
                    </a:moveTo>
                    <a:cubicBezTo>
                      <a:pt x="2136" y="0"/>
                      <a:pt x="1487" y="246"/>
                      <a:pt x="995" y="739"/>
                    </a:cubicBezTo>
                    <a:cubicBezTo>
                      <a:pt x="1" y="1724"/>
                      <a:pt x="1" y="3331"/>
                      <a:pt x="995" y="4316"/>
                    </a:cubicBezTo>
                    <a:cubicBezTo>
                      <a:pt x="1487" y="4813"/>
                      <a:pt x="2136" y="5061"/>
                      <a:pt x="2784" y="5061"/>
                    </a:cubicBezTo>
                    <a:cubicBezTo>
                      <a:pt x="3432" y="5061"/>
                      <a:pt x="4080" y="4813"/>
                      <a:pt x="4572" y="4316"/>
                    </a:cubicBezTo>
                    <a:cubicBezTo>
                      <a:pt x="5566" y="3331"/>
                      <a:pt x="5566" y="1724"/>
                      <a:pt x="4572" y="739"/>
                    </a:cubicBezTo>
                    <a:cubicBezTo>
                      <a:pt x="4080" y="246"/>
                      <a:pt x="3432" y="0"/>
                      <a:pt x="2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05;p38"/>
              <p:cNvSpPr/>
              <p:nvPr/>
            </p:nvSpPr>
            <p:spPr>
              <a:xfrm>
                <a:off x="6038460" y="1357885"/>
                <a:ext cx="21125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581" extrusionOk="0">
                    <a:moveTo>
                      <a:pt x="1728" y="1"/>
                    </a:moveTo>
                    <a:cubicBezTo>
                      <a:pt x="576" y="1"/>
                      <a:pt x="0" y="1385"/>
                      <a:pt x="808" y="2203"/>
                    </a:cubicBezTo>
                    <a:cubicBezTo>
                      <a:pt x="1072" y="2463"/>
                      <a:pt x="1395" y="2580"/>
                      <a:pt x="1711" y="2580"/>
                    </a:cubicBezTo>
                    <a:cubicBezTo>
                      <a:pt x="2375" y="2580"/>
                      <a:pt x="3010" y="2066"/>
                      <a:pt x="3010" y="1292"/>
                    </a:cubicBezTo>
                    <a:cubicBezTo>
                      <a:pt x="3010" y="577"/>
                      <a:pt x="2434" y="1"/>
                      <a:pt x="1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06;p38"/>
              <p:cNvSpPr/>
              <p:nvPr/>
            </p:nvSpPr>
            <p:spPr>
              <a:xfrm>
                <a:off x="6122515" y="1421771"/>
                <a:ext cx="64620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2" extrusionOk="0">
                    <a:moveTo>
                      <a:pt x="530" y="1"/>
                    </a:moveTo>
                    <a:cubicBezTo>
                      <a:pt x="177" y="1"/>
                      <a:pt x="1" y="419"/>
                      <a:pt x="251" y="670"/>
                    </a:cubicBezTo>
                    <a:cubicBezTo>
                      <a:pt x="329" y="747"/>
                      <a:pt x="425" y="781"/>
                      <a:pt x="520" y="781"/>
                    </a:cubicBezTo>
                    <a:cubicBezTo>
                      <a:pt x="723" y="781"/>
                      <a:pt x="920" y="625"/>
                      <a:pt x="920" y="391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07;p38"/>
              <p:cNvSpPr/>
              <p:nvPr/>
            </p:nvSpPr>
            <p:spPr>
              <a:xfrm>
                <a:off x="5211876" y="1208985"/>
                <a:ext cx="39782" cy="10089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88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4"/>
                    </a:lnTo>
                    <a:cubicBezTo>
                      <a:pt x="0" y="1292"/>
                      <a:pt x="130" y="1422"/>
                      <a:pt x="288" y="1422"/>
                    </a:cubicBezTo>
                    <a:cubicBezTo>
                      <a:pt x="446" y="1422"/>
                      <a:pt x="567" y="1292"/>
                      <a:pt x="567" y="1144"/>
                    </a:cubicBezTo>
                    <a:lnTo>
                      <a:pt x="567" y="289"/>
                    </a:lnTo>
                    <a:cubicBezTo>
                      <a:pt x="567" y="131"/>
                      <a:pt x="446" y="1"/>
                      <a:pt x="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08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09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10;p38"/>
              <p:cNvSpPr/>
              <p:nvPr/>
            </p:nvSpPr>
            <p:spPr>
              <a:xfrm>
                <a:off x="6434738" y="1205723"/>
                <a:ext cx="68549" cy="1133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11;p38"/>
              <p:cNvSpPr/>
              <p:nvPr/>
            </p:nvSpPr>
            <p:spPr>
              <a:xfrm>
                <a:off x="6434738" y="1205723"/>
                <a:ext cx="68549" cy="3297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65" extrusionOk="0">
                    <a:moveTo>
                      <a:pt x="1" y="0"/>
                    </a:moveTo>
                    <a:lnTo>
                      <a:pt x="1" y="465"/>
                    </a:lnTo>
                    <a:lnTo>
                      <a:pt x="976" y="465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12;p38"/>
              <p:cNvSpPr/>
              <p:nvPr/>
            </p:nvSpPr>
            <p:spPr>
              <a:xfrm>
                <a:off x="5810923" y="1139852"/>
                <a:ext cx="79634" cy="3828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40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13;p38"/>
              <p:cNvSpPr/>
              <p:nvPr/>
            </p:nvSpPr>
            <p:spPr>
              <a:xfrm>
                <a:off x="6319742" y="750442"/>
                <a:ext cx="46658" cy="3921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53" extrusionOk="0">
                    <a:moveTo>
                      <a:pt x="364" y="1"/>
                    </a:moveTo>
                    <a:cubicBezTo>
                      <a:pt x="135" y="1"/>
                      <a:pt x="0" y="285"/>
                      <a:pt x="163" y="457"/>
                    </a:cubicBezTo>
                    <a:cubicBezTo>
                      <a:pt x="222" y="523"/>
                      <a:pt x="299" y="552"/>
                      <a:pt x="374" y="552"/>
                    </a:cubicBezTo>
                    <a:cubicBezTo>
                      <a:pt x="511" y="552"/>
                      <a:pt x="643" y="455"/>
                      <a:pt x="655" y="299"/>
                    </a:cubicBezTo>
                    <a:cubicBezTo>
                      <a:pt x="664" y="141"/>
                      <a:pt x="544" y="11"/>
                      <a:pt x="386" y="1"/>
                    </a:cubicBezTo>
                    <a:cubicBezTo>
                      <a:pt x="378" y="1"/>
                      <a:pt x="371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14;p38"/>
              <p:cNvSpPr/>
              <p:nvPr/>
            </p:nvSpPr>
            <p:spPr>
              <a:xfrm>
                <a:off x="6289432" y="965922"/>
                <a:ext cx="96544" cy="85724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209" extrusionOk="0">
                    <a:moveTo>
                      <a:pt x="808" y="1"/>
                    </a:moveTo>
                    <a:cubicBezTo>
                      <a:pt x="0" y="1"/>
                      <a:pt x="0" y="1208"/>
                      <a:pt x="808" y="1208"/>
                    </a:cubicBezTo>
                    <a:cubicBezTo>
                      <a:pt x="1059" y="1208"/>
                      <a:pt x="1273" y="1069"/>
                      <a:pt x="1375" y="846"/>
                    </a:cubicBezTo>
                    <a:cubicBezTo>
                      <a:pt x="1375" y="818"/>
                      <a:pt x="1366" y="800"/>
                      <a:pt x="1347" y="790"/>
                    </a:cubicBezTo>
                    <a:cubicBezTo>
                      <a:pt x="1342" y="788"/>
                      <a:pt x="1337" y="787"/>
                      <a:pt x="1331" y="787"/>
                    </a:cubicBezTo>
                    <a:cubicBezTo>
                      <a:pt x="1315" y="787"/>
                      <a:pt x="1298" y="795"/>
                      <a:pt x="1292" y="809"/>
                    </a:cubicBezTo>
                    <a:cubicBezTo>
                      <a:pt x="1205" y="1017"/>
                      <a:pt x="1007" y="1128"/>
                      <a:pt x="810" y="1128"/>
                    </a:cubicBezTo>
                    <a:cubicBezTo>
                      <a:pt x="646" y="1128"/>
                      <a:pt x="482" y="1052"/>
                      <a:pt x="381" y="892"/>
                    </a:cubicBezTo>
                    <a:cubicBezTo>
                      <a:pt x="149" y="549"/>
                      <a:pt x="400" y="84"/>
                      <a:pt x="808" y="84"/>
                    </a:cubicBezTo>
                    <a:cubicBezTo>
                      <a:pt x="864" y="84"/>
                      <a:pt x="864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15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16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" name="Google Shape;317;p38"/>
          <p:cNvGrpSpPr/>
          <p:nvPr/>
        </p:nvGrpSpPr>
        <p:grpSpPr>
          <a:xfrm>
            <a:off x="7211568" y="722376"/>
            <a:ext cx="1188772" cy="704776"/>
            <a:chOff x="7150608" y="822960"/>
            <a:chExt cx="1188772" cy="704776"/>
          </a:xfrm>
        </p:grpSpPr>
        <p:grpSp>
          <p:nvGrpSpPr>
            <p:cNvPr id="86" name="Google Shape;318;p38"/>
            <p:cNvGrpSpPr/>
            <p:nvPr/>
          </p:nvGrpSpPr>
          <p:grpSpPr>
            <a:xfrm>
              <a:off x="7150608" y="822960"/>
              <a:ext cx="1188772" cy="704776"/>
              <a:chOff x="6200532" y="2577974"/>
              <a:chExt cx="1371607" cy="810460"/>
            </a:xfrm>
          </p:grpSpPr>
          <p:sp>
            <p:nvSpPr>
              <p:cNvPr id="90" name="Google Shape;319;p38"/>
              <p:cNvSpPr/>
              <p:nvPr/>
            </p:nvSpPr>
            <p:spPr>
              <a:xfrm>
                <a:off x="6201122" y="2578185"/>
                <a:ext cx="1370975" cy="81003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1485" extrusionOk="0">
                    <a:moveTo>
                      <a:pt x="6532" y="1"/>
                    </a:moveTo>
                    <a:cubicBezTo>
                      <a:pt x="5872" y="1"/>
                      <a:pt x="5296" y="456"/>
                      <a:pt x="5157" y="1097"/>
                    </a:cubicBezTo>
                    <a:lnTo>
                      <a:pt x="4599" y="3559"/>
                    </a:lnTo>
                    <a:cubicBezTo>
                      <a:pt x="4516" y="3949"/>
                      <a:pt x="4191" y="4247"/>
                      <a:pt x="3800" y="4293"/>
                    </a:cubicBezTo>
                    <a:lnTo>
                      <a:pt x="1403" y="4637"/>
                    </a:lnTo>
                    <a:cubicBezTo>
                      <a:pt x="818" y="4711"/>
                      <a:pt x="391" y="5213"/>
                      <a:pt x="381" y="5798"/>
                    </a:cubicBezTo>
                    <a:lnTo>
                      <a:pt x="381" y="7991"/>
                    </a:lnTo>
                    <a:lnTo>
                      <a:pt x="353" y="7991"/>
                    </a:lnTo>
                    <a:cubicBezTo>
                      <a:pt x="158" y="7991"/>
                      <a:pt x="0" y="8149"/>
                      <a:pt x="10" y="8344"/>
                    </a:cubicBezTo>
                    <a:lnTo>
                      <a:pt x="10" y="8586"/>
                    </a:lnTo>
                    <a:cubicBezTo>
                      <a:pt x="10" y="9115"/>
                      <a:pt x="437" y="9552"/>
                      <a:pt x="976" y="9552"/>
                    </a:cubicBezTo>
                    <a:lnTo>
                      <a:pt x="2230" y="9552"/>
                    </a:lnTo>
                    <a:cubicBezTo>
                      <a:pt x="2509" y="10685"/>
                      <a:pt x="3522" y="11484"/>
                      <a:pt x="4692" y="11484"/>
                    </a:cubicBezTo>
                    <a:cubicBezTo>
                      <a:pt x="5863" y="11484"/>
                      <a:pt x="6885" y="10685"/>
                      <a:pt x="7154" y="9552"/>
                    </a:cubicBezTo>
                    <a:lnTo>
                      <a:pt x="11670" y="9552"/>
                    </a:lnTo>
                    <a:cubicBezTo>
                      <a:pt x="11939" y="10685"/>
                      <a:pt x="12961" y="11484"/>
                      <a:pt x="14132" y="11484"/>
                    </a:cubicBezTo>
                    <a:cubicBezTo>
                      <a:pt x="15302" y="11484"/>
                      <a:pt x="16315" y="10685"/>
                      <a:pt x="16594" y="9552"/>
                    </a:cubicBezTo>
                    <a:lnTo>
                      <a:pt x="18564" y="9552"/>
                    </a:lnTo>
                    <a:cubicBezTo>
                      <a:pt x="19102" y="9552"/>
                      <a:pt x="19539" y="9115"/>
                      <a:pt x="19539" y="8586"/>
                    </a:cubicBezTo>
                    <a:lnTo>
                      <a:pt x="19539" y="8344"/>
                    </a:lnTo>
                    <a:cubicBezTo>
                      <a:pt x="19539" y="8154"/>
                      <a:pt x="19389" y="7991"/>
                      <a:pt x="19193" y="7991"/>
                    </a:cubicBezTo>
                    <a:cubicBezTo>
                      <a:pt x="19188" y="7991"/>
                      <a:pt x="19182" y="7991"/>
                      <a:pt x="19177" y="7991"/>
                    </a:cubicBezTo>
                    <a:lnTo>
                      <a:pt x="19028" y="7991"/>
                    </a:lnTo>
                    <a:lnTo>
                      <a:pt x="19028" y="4906"/>
                    </a:lnTo>
                    <a:lnTo>
                      <a:pt x="18238" y="939"/>
                    </a:lnTo>
                    <a:cubicBezTo>
                      <a:pt x="18136" y="391"/>
                      <a:pt x="17653" y="1"/>
                      <a:pt x="170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" name="Google Shape;320;p38"/>
              <p:cNvGrpSpPr/>
              <p:nvPr/>
            </p:nvGrpSpPr>
            <p:grpSpPr>
              <a:xfrm>
                <a:off x="6200532" y="2577974"/>
                <a:ext cx="1371607" cy="810460"/>
                <a:chOff x="6200532" y="1906498"/>
                <a:chExt cx="1371607" cy="810460"/>
              </a:xfrm>
            </p:grpSpPr>
            <p:sp>
              <p:nvSpPr>
                <p:cNvPr id="92" name="Google Shape;321;p38"/>
                <p:cNvSpPr/>
                <p:nvPr/>
              </p:nvSpPr>
              <p:spPr>
                <a:xfrm>
                  <a:off x="6227896" y="1906498"/>
                  <a:ext cx="1308390" cy="67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8" h="9543" extrusionOk="0">
                      <a:moveTo>
                        <a:pt x="6142" y="1"/>
                      </a:moveTo>
                      <a:cubicBezTo>
                        <a:pt x="5482" y="1"/>
                        <a:pt x="4915" y="456"/>
                        <a:pt x="4767" y="1097"/>
                      </a:cubicBezTo>
                      <a:lnTo>
                        <a:pt x="4218" y="3550"/>
                      </a:lnTo>
                      <a:cubicBezTo>
                        <a:pt x="4125" y="3949"/>
                        <a:pt x="3810" y="4237"/>
                        <a:pt x="3410" y="4293"/>
                      </a:cubicBezTo>
                      <a:lnTo>
                        <a:pt x="1013" y="4628"/>
                      </a:lnTo>
                      <a:cubicBezTo>
                        <a:pt x="437" y="4711"/>
                        <a:pt x="0" y="5204"/>
                        <a:pt x="0" y="5789"/>
                      </a:cubicBezTo>
                      <a:lnTo>
                        <a:pt x="0" y="8836"/>
                      </a:lnTo>
                      <a:cubicBezTo>
                        <a:pt x="0" y="9226"/>
                        <a:pt x="316" y="9542"/>
                        <a:pt x="706" y="9542"/>
                      </a:cubicBezTo>
                      <a:lnTo>
                        <a:pt x="17941" y="9542"/>
                      </a:lnTo>
                      <a:cubicBezTo>
                        <a:pt x="18331" y="9542"/>
                        <a:pt x="18647" y="9226"/>
                        <a:pt x="18647" y="8836"/>
                      </a:cubicBezTo>
                      <a:lnTo>
                        <a:pt x="18647" y="4906"/>
                      </a:lnTo>
                      <a:lnTo>
                        <a:pt x="17857" y="939"/>
                      </a:lnTo>
                      <a:cubicBezTo>
                        <a:pt x="17755" y="391"/>
                        <a:pt x="17272" y="1"/>
                        <a:pt x="167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22;p38"/>
                <p:cNvSpPr/>
                <p:nvPr/>
              </p:nvSpPr>
              <p:spPr>
                <a:xfrm>
                  <a:off x="6598775" y="1973360"/>
                  <a:ext cx="324712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8" h="3253" extrusionOk="0">
                      <a:moveTo>
                        <a:pt x="1441" y="0"/>
                      </a:moveTo>
                      <a:cubicBezTo>
                        <a:pt x="958" y="0"/>
                        <a:pt x="549" y="344"/>
                        <a:pt x="456" y="818"/>
                      </a:cubicBezTo>
                      <a:lnTo>
                        <a:pt x="1" y="3252"/>
                      </a:lnTo>
                      <a:lnTo>
                        <a:pt x="4628" y="3252"/>
                      </a:lnTo>
                      <a:lnTo>
                        <a:pt x="4628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23;p38"/>
                <p:cNvSpPr/>
                <p:nvPr/>
              </p:nvSpPr>
              <p:spPr>
                <a:xfrm>
                  <a:off x="6353066" y="2359300"/>
                  <a:ext cx="355303" cy="35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4" h="5065" extrusionOk="0">
                      <a:moveTo>
                        <a:pt x="2537" y="1"/>
                      </a:moveTo>
                      <a:cubicBezTo>
                        <a:pt x="1134" y="1"/>
                        <a:pt x="0" y="1134"/>
                        <a:pt x="0" y="2537"/>
                      </a:cubicBezTo>
                      <a:cubicBezTo>
                        <a:pt x="0" y="3931"/>
                        <a:pt x="1134" y="5064"/>
                        <a:pt x="2537" y="5064"/>
                      </a:cubicBezTo>
                      <a:cubicBezTo>
                        <a:pt x="3930" y="5064"/>
                        <a:pt x="5064" y="3931"/>
                        <a:pt x="5064" y="2537"/>
                      </a:cubicBezTo>
                      <a:cubicBezTo>
                        <a:pt x="5064" y="1134"/>
                        <a:pt x="3930" y="1"/>
                        <a:pt x="2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24;p38"/>
                <p:cNvSpPr/>
                <p:nvPr/>
              </p:nvSpPr>
              <p:spPr>
                <a:xfrm>
                  <a:off x="6409757" y="2447110"/>
                  <a:ext cx="21125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581" extrusionOk="0">
                      <a:moveTo>
                        <a:pt x="1729" y="1"/>
                      </a:moveTo>
                      <a:cubicBezTo>
                        <a:pt x="576" y="1"/>
                        <a:pt x="0" y="1385"/>
                        <a:pt x="818" y="2203"/>
                      </a:cubicBezTo>
                      <a:cubicBezTo>
                        <a:pt x="1079" y="2463"/>
                        <a:pt x="1400" y="2580"/>
                        <a:pt x="1715" y="2580"/>
                      </a:cubicBezTo>
                      <a:cubicBezTo>
                        <a:pt x="2376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25;p38"/>
                <p:cNvSpPr/>
                <p:nvPr/>
              </p:nvSpPr>
              <p:spPr>
                <a:xfrm>
                  <a:off x="6493812" y="2510658"/>
                  <a:ext cx="64620" cy="5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782" extrusionOk="0">
                      <a:moveTo>
                        <a:pt x="531" y="1"/>
                      </a:moveTo>
                      <a:cubicBezTo>
                        <a:pt x="177" y="1"/>
                        <a:pt x="1" y="419"/>
                        <a:pt x="252" y="670"/>
                      </a:cubicBezTo>
                      <a:cubicBezTo>
                        <a:pt x="329" y="747"/>
                        <a:pt x="425" y="781"/>
                        <a:pt x="520" y="781"/>
                      </a:cubicBezTo>
                      <a:cubicBezTo>
                        <a:pt x="723" y="781"/>
                        <a:pt x="921" y="625"/>
                        <a:pt x="921" y="391"/>
                      </a:cubicBezTo>
                      <a:cubicBezTo>
                        <a:pt x="921" y="177"/>
                        <a:pt x="744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26;p38"/>
                <p:cNvSpPr/>
                <p:nvPr/>
              </p:nvSpPr>
              <p:spPr>
                <a:xfrm>
                  <a:off x="6955340" y="2359300"/>
                  <a:ext cx="415362" cy="35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0" h="5071" extrusionOk="0">
                      <a:moveTo>
                        <a:pt x="3383" y="1"/>
                      </a:moveTo>
                      <a:cubicBezTo>
                        <a:pt x="1125" y="1"/>
                        <a:pt x="1" y="2732"/>
                        <a:pt x="1590" y="4321"/>
                      </a:cubicBezTo>
                      <a:cubicBezTo>
                        <a:pt x="2108" y="4839"/>
                        <a:pt x="2745" y="5071"/>
                        <a:pt x="3369" y="5071"/>
                      </a:cubicBezTo>
                      <a:cubicBezTo>
                        <a:pt x="4672" y="5071"/>
                        <a:pt x="5919" y="4063"/>
                        <a:pt x="5919" y="2537"/>
                      </a:cubicBezTo>
                      <a:cubicBezTo>
                        <a:pt x="5919" y="1134"/>
                        <a:pt x="4786" y="1"/>
                        <a:pt x="33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27;p38"/>
                <p:cNvSpPr/>
                <p:nvPr/>
              </p:nvSpPr>
              <p:spPr>
                <a:xfrm>
                  <a:off x="7072021" y="2447110"/>
                  <a:ext cx="21132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2581" extrusionOk="0">
                      <a:moveTo>
                        <a:pt x="1720" y="1"/>
                      </a:moveTo>
                      <a:cubicBezTo>
                        <a:pt x="577" y="1"/>
                        <a:pt x="1" y="1385"/>
                        <a:pt x="809" y="2203"/>
                      </a:cubicBezTo>
                      <a:cubicBezTo>
                        <a:pt x="1070" y="2463"/>
                        <a:pt x="1392" y="2580"/>
                        <a:pt x="1708" y="2580"/>
                      </a:cubicBezTo>
                      <a:cubicBezTo>
                        <a:pt x="2372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28;p38"/>
                <p:cNvSpPr/>
                <p:nvPr/>
              </p:nvSpPr>
              <p:spPr>
                <a:xfrm>
                  <a:off x="7156146" y="2510658"/>
                  <a:ext cx="63918" cy="54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779" extrusionOk="0">
                      <a:moveTo>
                        <a:pt x="521" y="1"/>
                      </a:moveTo>
                      <a:cubicBezTo>
                        <a:pt x="177" y="1"/>
                        <a:pt x="0" y="419"/>
                        <a:pt x="242" y="660"/>
                      </a:cubicBezTo>
                      <a:cubicBezTo>
                        <a:pt x="324" y="742"/>
                        <a:pt x="423" y="779"/>
                        <a:pt x="520" y="779"/>
                      </a:cubicBezTo>
                      <a:cubicBezTo>
                        <a:pt x="721" y="779"/>
                        <a:pt x="911" y="623"/>
                        <a:pt x="911" y="391"/>
                      </a:cubicBezTo>
                      <a:cubicBezTo>
                        <a:pt x="911" y="177"/>
                        <a:pt x="734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29;p38"/>
                <p:cNvSpPr/>
                <p:nvPr/>
              </p:nvSpPr>
              <p:spPr>
                <a:xfrm>
                  <a:off x="6245506" y="2298997"/>
                  <a:ext cx="39782" cy="100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423" extrusionOk="0">
                      <a:moveTo>
                        <a:pt x="279" y="1"/>
                      </a:moveTo>
                      <a:cubicBezTo>
                        <a:pt x="130" y="1"/>
                        <a:pt x="0" y="131"/>
                        <a:pt x="0" y="289"/>
                      </a:cubicBezTo>
                      <a:lnTo>
                        <a:pt x="0" y="1144"/>
                      </a:lnTo>
                      <a:cubicBezTo>
                        <a:pt x="0" y="1292"/>
                        <a:pt x="130" y="1422"/>
                        <a:pt x="279" y="1422"/>
                      </a:cubicBezTo>
                      <a:cubicBezTo>
                        <a:pt x="437" y="1422"/>
                        <a:pt x="567" y="1292"/>
                        <a:pt x="567" y="1144"/>
                      </a:cubicBezTo>
                      <a:lnTo>
                        <a:pt x="567" y="289"/>
                      </a:lnTo>
                      <a:cubicBezTo>
                        <a:pt x="567" y="131"/>
                        <a:pt x="43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30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31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32;p38"/>
                <p:cNvSpPr/>
                <p:nvPr/>
              </p:nvSpPr>
              <p:spPr>
                <a:xfrm>
                  <a:off x="7467737" y="2295753"/>
                  <a:ext cx="68549" cy="11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99" extrusionOk="0">
                      <a:moveTo>
                        <a:pt x="1" y="0"/>
                      </a:moveTo>
                      <a:lnTo>
                        <a:pt x="1" y="1598"/>
                      </a:lnTo>
                      <a:lnTo>
                        <a:pt x="976" y="1598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33;p38"/>
                <p:cNvSpPr/>
                <p:nvPr/>
              </p:nvSpPr>
              <p:spPr>
                <a:xfrm>
                  <a:off x="7467737" y="2295753"/>
                  <a:ext cx="68549" cy="32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465" extrusionOk="0">
                      <a:moveTo>
                        <a:pt x="1" y="0"/>
                      </a:moveTo>
                      <a:lnTo>
                        <a:pt x="1" y="465"/>
                      </a:lnTo>
                      <a:lnTo>
                        <a:pt x="976" y="465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34;p38"/>
                <p:cNvSpPr/>
                <p:nvPr/>
              </p:nvSpPr>
              <p:spPr>
                <a:xfrm>
                  <a:off x="6844554" y="2230231"/>
                  <a:ext cx="79564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34" y="539"/>
                      </a:lnTo>
                      <a:lnTo>
                        <a:pt x="113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35;p38"/>
                <p:cNvSpPr/>
                <p:nvPr/>
              </p:nvSpPr>
              <p:spPr>
                <a:xfrm>
                  <a:off x="7177685" y="2230231"/>
                  <a:ext cx="78933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24" y="539"/>
                      </a:lnTo>
                      <a:lnTo>
                        <a:pt x="112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336;p38"/>
                <p:cNvSpPr/>
                <p:nvPr/>
              </p:nvSpPr>
              <p:spPr>
                <a:xfrm>
                  <a:off x="6968391" y="1973995"/>
                  <a:ext cx="288228" cy="22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8" h="3244" extrusionOk="0">
                      <a:moveTo>
                        <a:pt x="1" y="1"/>
                      </a:moveTo>
                      <a:lnTo>
                        <a:pt x="1" y="3243"/>
                      </a:lnTo>
                      <a:lnTo>
                        <a:pt x="4107" y="3243"/>
                      </a:lnTo>
                      <a:lnTo>
                        <a:pt x="4107" y="1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37;p38"/>
                <p:cNvSpPr/>
                <p:nvPr/>
              </p:nvSpPr>
              <p:spPr>
                <a:xfrm>
                  <a:off x="7304118" y="1973360"/>
                  <a:ext cx="163689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3253" extrusionOk="0">
                      <a:moveTo>
                        <a:pt x="1" y="0"/>
                      </a:moveTo>
                      <a:lnTo>
                        <a:pt x="1" y="3252"/>
                      </a:lnTo>
                      <a:lnTo>
                        <a:pt x="2333" y="3252"/>
                      </a:lnTo>
                      <a:lnTo>
                        <a:pt x="1794" y="400"/>
                      </a:lnTo>
                      <a:cubicBezTo>
                        <a:pt x="1747" y="168"/>
                        <a:pt x="1552" y="0"/>
                        <a:pt x="1311" y="0"/>
                      </a:cubicBez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38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39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" name="Google Shape;340;p38"/>
            <p:cNvGrpSpPr/>
            <p:nvPr/>
          </p:nvGrpSpPr>
          <p:grpSpPr>
            <a:xfrm>
              <a:off x="7150608" y="1312638"/>
              <a:ext cx="1188772" cy="96354"/>
              <a:chOff x="6200532" y="2471005"/>
              <a:chExt cx="1371607" cy="110803"/>
            </a:xfrm>
          </p:grpSpPr>
          <p:sp>
            <p:nvSpPr>
              <p:cNvPr id="88" name="Google Shape;341;p38"/>
              <p:cNvSpPr/>
              <p:nvPr/>
            </p:nvSpPr>
            <p:spPr>
              <a:xfrm>
                <a:off x="6200532" y="2471005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2;p38"/>
              <p:cNvSpPr/>
              <p:nvPr/>
            </p:nvSpPr>
            <p:spPr>
              <a:xfrm>
                <a:off x="7419465" y="2471005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343;p38"/>
          <p:cNvGrpSpPr/>
          <p:nvPr/>
        </p:nvGrpSpPr>
        <p:grpSpPr>
          <a:xfrm rot="-1199926">
            <a:off x="812763" y="2403930"/>
            <a:ext cx="731581" cy="711059"/>
            <a:chOff x="913900" y="1701983"/>
            <a:chExt cx="731581" cy="711059"/>
          </a:xfrm>
        </p:grpSpPr>
        <p:sp>
          <p:nvSpPr>
            <p:cNvPr id="112" name="Google Shape;344;p38"/>
            <p:cNvSpPr/>
            <p:nvPr/>
          </p:nvSpPr>
          <p:spPr>
            <a:xfrm>
              <a:off x="913900" y="1701983"/>
              <a:ext cx="731451" cy="711059"/>
            </a:xfrm>
            <a:custGeom>
              <a:avLst/>
              <a:gdLst/>
              <a:ahLst/>
              <a:cxnLst/>
              <a:rect l="l" t="t" r="r" b="b"/>
              <a:pathLst>
                <a:path w="14086" h="13928" extrusionOk="0">
                  <a:moveTo>
                    <a:pt x="7042" y="0"/>
                  </a:moveTo>
                  <a:cubicBezTo>
                    <a:pt x="6831" y="0"/>
                    <a:pt x="6620" y="79"/>
                    <a:pt x="6458" y="237"/>
                  </a:cubicBezTo>
                  <a:lnTo>
                    <a:pt x="316" y="6388"/>
                  </a:lnTo>
                  <a:cubicBezTo>
                    <a:pt x="0" y="6704"/>
                    <a:pt x="0" y="7224"/>
                    <a:pt x="316" y="7549"/>
                  </a:cubicBezTo>
                  <a:lnTo>
                    <a:pt x="6458" y="13690"/>
                  </a:lnTo>
                  <a:cubicBezTo>
                    <a:pt x="6620" y="13848"/>
                    <a:pt x="6829" y="13927"/>
                    <a:pt x="7038" y="13927"/>
                  </a:cubicBezTo>
                  <a:cubicBezTo>
                    <a:pt x="7247" y="13927"/>
                    <a:pt x="7456" y="13848"/>
                    <a:pt x="7619" y="13690"/>
                  </a:cubicBezTo>
                  <a:lnTo>
                    <a:pt x="13769" y="7549"/>
                  </a:lnTo>
                  <a:cubicBezTo>
                    <a:pt x="14085" y="7224"/>
                    <a:pt x="14085" y="6713"/>
                    <a:pt x="13769" y="6388"/>
                  </a:cubicBezTo>
                  <a:lnTo>
                    <a:pt x="7619" y="237"/>
                  </a:lnTo>
                  <a:cubicBezTo>
                    <a:pt x="7461" y="79"/>
                    <a:pt x="7252" y="0"/>
                    <a:pt x="704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345;p38"/>
            <p:cNvGrpSpPr/>
            <p:nvPr/>
          </p:nvGrpSpPr>
          <p:grpSpPr>
            <a:xfrm>
              <a:off x="914030" y="1702060"/>
              <a:ext cx="731451" cy="710906"/>
              <a:chOff x="2121375" y="2173675"/>
              <a:chExt cx="352150" cy="348125"/>
            </a:xfrm>
          </p:grpSpPr>
          <p:sp>
            <p:nvSpPr>
              <p:cNvPr id="114" name="Google Shape;346;p38"/>
              <p:cNvSpPr/>
              <p:nvPr/>
            </p:nvSpPr>
            <p:spPr>
              <a:xfrm>
                <a:off x="2121375" y="2173675"/>
                <a:ext cx="3521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3925" extrusionOk="0">
                    <a:moveTo>
                      <a:pt x="7044" y="0"/>
                    </a:moveTo>
                    <a:cubicBezTo>
                      <a:pt x="6834" y="0"/>
                      <a:pt x="6625" y="81"/>
                      <a:pt x="6467" y="244"/>
                    </a:cubicBezTo>
                    <a:lnTo>
                      <a:pt x="326" y="6385"/>
                    </a:lnTo>
                    <a:cubicBezTo>
                      <a:pt x="0" y="6701"/>
                      <a:pt x="0" y="7221"/>
                      <a:pt x="326" y="7547"/>
                    </a:cubicBezTo>
                    <a:lnTo>
                      <a:pt x="6467" y="13688"/>
                    </a:lnTo>
                    <a:cubicBezTo>
                      <a:pt x="6625" y="13846"/>
                      <a:pt x="6834" y="13925"/>
                      <a:pt x="7044" y="13925"/>
                    </a:cubicBezTo>
                    <a:cubicBezTo>
                      <a:pt x="7254" y="13925"/>
                      <a:pt x="7466" y="13846"/>
                      <a:pt x="7628" y="13688"/>
                    </a:cubicBezTo>
                    <a:lnTo>
                      <a:pt x="13769" y="7547"/>
                    </a:lnTo>
                    <a:cubicBezTo>
                      <a:pt x="14085" y="7221"/>
                      <a:pt x="14085" y="6701"/>
                      <a:pt x="13769" y="6385"/>
                    </a:cubicBezTo>
                    <a:lnTo>
                      <a:pt x="7628" y="244"/>
                    </a:lnTo>
                    <a:cubicBezTo>
                      <a:pt x="7466" y="81"/>
                      <a:pt x="7254" y="0"/>
                      <a:pt x="70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47;p38"/>
              <p:cNvSpPr/>
              <p:nvPr/>
            </p:nvSpPr>
            <p:spPr>
              <a:xfrm>
                <a:off x="2153200" y="2205775"/>
                <a:ext cx="288725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11549" h="11354" extrusionOk="0">
                    <a:moveTo>
                      <a:pt x="5779" y="316"/>
                    </a:moveTo>
                    <a:cubicBezTo>
                      <a:pt x="5956" y="316"/>
                      <a:pt x="6123" y="382"/>
                      <a:pt x="6244" y="512"/>
                    </a:cubicBezTo>
                    <a:lnTo>
                      <a:pt x="10945" y="5203"/>
                    </a:lnTo>
                    <a:cubicBezTo>
                      <a:pt x="11205" y="5464"/>
                      <a:pt x="11205" y="5882"/>
                      <a:pt x="10945" y="6142"/>
                    </a:cubicBezTo>
                    <a:lnTo>
                      <a:pt x="6244" y="10843"/>
                    </a:lnTo>
                    <a:cubicBezTo>
                      <a:pt x="6114" y="10968"/>
                      <a:pt x="5944" y="11031"/>
                      <a:pt x="5775" y="11031"/>
                    </a:cubicBezTo>
                    <a:cubicBezTo>
                      <a:pt x="5605" y="11031"/>
                      <a:pt x="5435" y="10968"/>
                      <a:pt x="5305" y="10843"/>
                    </a:cubicBezTo>
                    <a:lnTo>
                      <a:pt x="613" y="6151"/>
                    </a:lnTo>
                    <a:cubicBezTo>
                      <a:pt x="353" y="5891"/>
                      <a:pt x="353" y="5464"/>
                      <a:pt x="613" y="5203"/>
                    </a:cubicBezTo>
                    <a:lnTo>
                      <a:pt x="5305" y="512"/>
                    </a:lnTo>
                    <a:cubicBezTo>
                      <a:pt x="5426" y="391"/>
                      <a:pt x="5603" y="316"/>
                      <a:pt x="5779" y="316"/>
                    </a:cubicBezTo>
                    <a:close/>
                    <a:moveTo>
                      <a:pt x="5779" y="1"/>
                    </a:moveTo>
                    <a:cubicBezTo>
                      <a:pt x="5528" y="1"/>
                      <a:pt x="5277" y="94"/>
                      <a:pt x="5082" y="279"/>
                    </a:cubicBezTo>
                    <a:lnTo>
                      <a:pt x="381" y="4971"/>
                    </a:lnTo>
                    <a:cubicBezTo>
                      <a:pt x="0" y="5361"/>
                      <a:pt x="0" y="5984"/>
                      <a:pt x="381" y="6365"/>
                    </a:cubicBezTo>
                    <a:lnTo>
                      <a:pt x="5082" y="11066"/>
                    </a:lnTo>
                    <a:cubicBezTo>
                      <a:pt x="5259" y="11252"/>
                      <a:pt x="5510" y="11354"/>
                      <a:pt x="5779" y="11354"/>
                    </a:cubicBezTo>
                    <a:cubicBezTo>
                      <a:pt x="6039" y="11354"/>
                      <a:pt x="6290" y="11252"/>
                      <a:pt x="6476" y="11066"/>
                    </a:cubicBezTo>
                    <a:lnTo>
                      <a:pt x="11168" y="6365"/>
                    </a:lnTo>
                    <a:cubicBezTo>
                      <a:pt x="11549" y="5984"/>
                      <a:pt x="11549" y="5361"/>
                      <a:pt x="11168" y="4971"/>
                    </a:cubicBezTo>
                    <a:lnTo>
                      <a:pt x="6476" y="279"/>
                    </a:lnTo>
                    <a:cubicBezTo>
                      <a:pt x="6281" y="94"/>
                      <a:pt x="6030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48;p38"/>
              <p:cNvSpPr/>
              <p:nvPr/>
            </p:nvSpPr>
            <p:spPr>
              <a:xfrm>
                <a:off x="2218450" y="230425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49;p38"/>
              <p:cNvSpPr/>
              <p:nvPr/>
            </p:nvSpPr>
            <p:spPr>
              <a:xfrm>
                <a:off x="2218450" y="237370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0;p38"/>
              <p:cNvSpPr/>
              <p:nvPr/>
            </p:nvSpPr>
            <p:spPr>
              <a:xfrm>
                <a:off x="22335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1;p38"/>
              <p:cNvSpPr/>
              <p:nvPr/>
            </p:nvSpPr>
            <p:spPr>
              <a:xfrm>
                <a:off x="2270025" y="2292425"/>
                <a:ext cx="19525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2;p38"/>
              <p:cNvSpPr/>
              <p:nvPr/>
            </p:nvSpPr>
            <p:spPr>
              <a:xfrm>
                <a:off x="2306025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;p38"/>
              <p:cNvSpPr/>
              <p:nvPr/>
            </p:nvSpPr>
            <p:spPr>
              <a:xfrm>
                <a:off x="23422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" name="Google Shape;354;p38"/>
          <p:cNvGrpSpPr/>
          <p:nvPr/>
        </p:nvGrpSpPr>
        <p:grpSpPr>
          <a:xfrm rot="599919">
            <a:off x="7646995" y="2726169"/>
            <a:ext cx="731486" cy="666473"/>
            <a:chOff x="906275" y="1599452"/>
            <a:chExt cx="823099" cy="746106"/>
          </a:xfrm>
        </p:grpSpPr>
        <p:sp>
          <p:nvSpPr>
            <p:cNvPr id="123" name="Google Shape;355;p38"/>
            <p:cNvSpPr/>
            <p:nvPr/>
          </p:nvSpPr>
          <p:spPr>
            <a:xfrm>
              <a:off x="906275" y="1599479"/>
              <a:ext cx="820929" cy="746053"/>
            </a:xfrm>
            <a:custGeom>
              <a:avLst/>
              <a:gdLst/>
              <a:ahLst/>
              <a:cxnLst/>
              <a:rect l="l" t="t" r="r" b="b"/>
              <a:pathLst>
                <a:path w="15303" h="13941" extrusionOk="0">
                  <a:moveTo>
                    <a:pt x="7652" y="0"/>
                  </a:moveTo>
                  <a:cubicBezTo>
                    <a:pt x="5868" y="0"/>
                    <a:pt x="4084" y="681"/>
                    <a:pt x="2723" y="2042"/>
                  </a:cubicBezTo>
                  <a:cubicBezTo>
                    <a:pt x="1" y="4764"/>
                    <a:pt x="1" y="9177"/>
                    <a:pt x="2723" y="11899"/>
                  </a:cubicBezTo>
                  <a:cubicBezTo>
                    <a:pt x="4084" y="13260"/>
                    <a:pt x="5868" y="13941"/>
                    <a:pt x="7652" y="13941"/>
                  </a:cubicBezTo>
                  <a:cubicBezTo>
                    <a:pt x="9436" y="13941"/>
                    <a:pt x="11220" y="13260"/>
                    <a:pt x="12581" y="11899"/>
                  </a:cubicBezTo>
                  <a:cubicBezTo>
                    <a:pt x="15303" y="9177"/>
                    <a:pt x="15303" y="4764"/>
                    <a:pt x="12581" y="2042"/>
                  </a:cubicBezTo>
                  <a:cubicBezTo>
                    <a:pt x="11220" y="681"/>
                    <a:pt x="9436" y="0"/>
                    <a:pt x="76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356;p38"/>
            <p:cNvGrpSpPr/>
            <p:nvPr/>
          </p:nvGrpSpPr>
          <p:grpSpPr>
            <a:xfrm>
              <a:off x="908928" y="1599452"/>
              <a:ext cx="820447" cy="746106"/>
              <a:chOff x="6335250" y="2173325"/>
              <a:chExt cx="382350" cy="348550"/>
            </a:xfrm>
          </p:grpSpPr>
          <p:sp>
            <p:nvSpPr>
              <p:cNvPr id="125" name="Google Shape;357;p38"/>
              <p:cNvSpPr/>
              <p:nvPr/>
            </p:nvSpPr>
            <p:spPr>
              <a:xfrm>
                <a:off x="6335250" y="2173325"/>
                <a:ext cx="382350" cy="3485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3942" extrusionOk="0">
                    <a:moveTo>
                      <a:pt x="7643" y="0"/>
                    </a:moveTo>
                    <a:cubicBezTo>
                      <a:pt x="5861" y="0"/>
                      <a:pt x="4079" y="681"/>
                      <a:pt x="2723" y="2042"/>
                    </a:cubicBezTo>
                    <a:cubicBezTo>
                      <a:pt x="0" y="4764"/>
                      <a:pt x="0" y="9177"/>
                      <a:pt x="2723" y="11899"/>
                    </a:cubicBezTo>
                    <a:cubicBezTo>
                      <a:pt x="4079" y="13261"/>
                      <a:pt x="5861" y="13941"/>
                      <a:pt x="7643" y="13941"/>
                    </a:cubicBezTo>
                    <a:cubicBezTo>
                      <a:pt x="9426" y="13941"/>
                      <a:pt x="11210" y="13261"/>
                      <a:pt x="12571" y="11899"/>
                    </a:cubicBezTo>
                    <a:cubicBezTo>
                      <a:pt x="15293" y="9177"/>
                      <a:pt x="15293" y="4764"/>
                      <a:pt x="12571" y="2042"/>
                    </a:cubicBezTo>
                    <a:cubicBezTo>
                      <a:pt x="11210" y="681"/>
                      <a:pt x="9426" y="0"/>
                      <a:pt x="7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8;p38"/>
              <p:cNvSpPr/>
              <p:nvPr/>
            </p:nvSpPr>
            <p:spPr>
              <a:xfrm>
                <a:off x="6361950" y="2195175"/>
                <a:ext cx="31685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12674" h="12197" extrusionOk="0">
                    <a:moveTo>
                      <a:pt x="6579" y="1001"/>
                    </a:moveTo>
                    <a:cubicBezTo>
                      <a:pt x="9394" y="1001"/>
                      <a:pt x="11670" y="3286"/>
                      <a:pt x="11670" y="6101"/>
                    </a:cubicBezTo>
                    <a:cubicBezTo>
                      <a:pt x="11670" y="8155"/>
                      <a:pt x="10434" y="10013"/>
                      <a:pt x="8530" y="10802"/>
                    </a:cubicBezTo>
                    <a:cubicBezTo>
                      <a:pt x="7899" y="11064"/>
                      <a:pt x="7237" y="11191"/>
                      <a:pt x="6580" y="11191"/>
                    </a:cubicBezTo>
                    <a:cubicBezTo>
                      <a:pt x="5254" y="11191"/>
                      <a:pt x="3950" y="10673"/>
                      <a:pt x="2974" y="9697"/>
                    </a:cubicBezTo>
                    <a:cubicBezTo>
                      <a:pt x="1515" y="8247"/>
                      <a:pt x="1079" y="6055"/>
                      <a:pt x="1868" y="4150"/>
                    </a:cubicBezTo>
                    <a:cubicBezTo>
                      <a:pt x="2658" y="2246"/>
                      <a:pt x="4516" y="1001"/>
                      <a:pt x="6579" y="1001"/>
                    </a:cubicBezTo>
                    <a:close/>
                    <a:moveTo>
                      <a:pt x="6582" y="1"/>
                    </a:moveTo>
                    <a:cubicBezTo>
                      <a:pt x="4993" y="1"/>
                      <a:pt x="3431" y="618"/>
                      <a:pt x="2268" y="1781"/>
                    </a:cubicBezTo>
                    <a:cubicBezTo>
                      <a:pt x="521" y="3528"/>
                      <a:pt x="1" y="6157"/>
                      <a:pt x="939" y="8433"/>
                    </a:cubicBezTo>
                    <a:cubicBezTo>
                      <a:pt x="1887" y="10710"/>
                      <a:pt x="4107" y="12196"/>
                      <a:pt x="6579" y="12196"/>
                    </a:cubicBezTo>
                    <a:cubicBezTo>
                      <a:pt x="9942" y="12187"/>
                      <a:pt x="12674" y="9465"/>
                      <a:pt x="12674" y="6101"/>
                    </a:cubicBezTo>
                    <a:cubicBezTo>
                      <a:pt x="12674" y="3630"/>
                      <a:pt x="11187" y="1409"/>
                      <a:pt x="8911" y="462"/>
                    </a:cubicBezTo>
                    <a:cubicBezTo>
                      <a:pt x="8158" y="151"/>
                      <a:pt x="7367" y="1"/>
                      <a:pt x="6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9;p38"/>
              <p:cNvSpPr/>
              <p:nvPr/>
            </p:nvSpPr>
            <p:spPr>
              <a:xfrm>
                <a:off x="6428375" y="2323075"/>
                <a:ext cx="1958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961" extrusionOk="0">
                    <a:moveTo>
                      <a:pt x="614" y="0"/>
                    </a:moveTo>
                    <a:cubicBezTo>
                      <a:pt x="280" y="0"/>
                      <a:pt x="1" y="158"/>
                      <a:pt x="1" y="354"/>
                    </a:cubicBezTo>
                    <a:lnTo>
                      <a:pt x="1" y="1608"/>
                    </a:lnTo>
                    <a:cubicBezTo>
                      <a:pt x="1" y="1803"/>
                      <a:pt x="280" y="1961"/>
                      <a:pt x="614" y="1961"/>
                    </a:cubicBezTo>
                    <a:lnTo>
                      <a:pt x="7220" y="1961"/>
                    </a:lnTo>
                    <a:cubicBezTo>
                      <a:pt x="7564" y="1961"/>
                      <a:pt x="7833" y="1803"/>
                      <a:pt x="7833" y="1608"/>
                    </a:cubicBezTo>
                    <a:lnTo>
                      <a:pt x="7833" y="354"/>
                    </a:lnTo>
                    <a:cubicBezTo>
                      <a:pt x="7833" y="158"/>
                      <a:pt x="7564" y="0"/>
                      <a:pt x="7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" name="Google Shape;372;p38"/>
          <p:cNvGrpSpPr/>
          <p:nvPr/>
        </p:nvGrpSpPr>
        <p:grpSpPr>
          <a:xfrm flipH="1">
            <a:off x="2498564" y="3769898"/>
            <a:ext cx="1097257" cy="649906"/>
            <a:chOff x="6102175" y="1488852"/>
            <a:chExt cx="1188666" cy="703743"/>
          </a:xfrm>
        </p:grpSpPr>
        <p:sp>
          <p:nvSpPr>
            <p:cNvPr id="141" name="Google Shape;373;p38"/>
            <p:cNvSpPr/>
            <p:nvPr/>
          </p:nvSpPr>
          <p:spPr>
            <a:xfrm>
              <a:off x="6102175" y="1489129"/>
              <a:ext cx="1187910" cy="703189"/>
            </a:xfrm>
            <a:custGeom>
              <a:avLst/>
              <a:gdLst/>
              <a:ahLst/>
              <a:cxnLst/>
              <a:rect l="l" t="t" r="r" b="b"/>
              <a:pathLst>
                <a:path w="17319" h="10165" extrusionOk="0">
                  <a:moveTo>
                    <a:pt x="6021" y="0"/>
                  </a:moveTo>
                  <a:cubicBezTo>
                    <a:pt x="5659" y="0"/>
                    <a:pt x="5343" y="260"/>
                    <a:pt x="5259" y="613"/>
                  </a:cubicBezTo>
                  <a:lnTo>
                    <a:pt x="4600" y="2862"/>
                  </a:lnTo>
                  <a:cubicBezTo>
                    <a:pt x="4507" y="3261"/>
                    <a:pt x="4191" y="3549"/>
                    <a:pt x="3791" y="3605"/>
                  </a:cubicBezTo>
                  <a:lnTo>
                    <a:pt x="1394" y="3939"/>
                  </a:lnTo>
                  <a:cubicBezTo>
                    <a:pt x="818" y="4023"/>
                    <a:pt x="382" y="4515"/>
                    <a:pt x="382" y="5101"/>
                  </a:cubicBezTo>
                  <a:lnTo>
                    <a:pt x="382" y="7293"/>
                  </a:lnTo>
                  <a:lnTo>
                    <a:pt x="354" y="7293"/>
                  </a:lnTo>
                  <a:cubicBezTo>
                    <a:pt x="159" y="7293"/>
                    <a:pt x="1" y="7451"/>
                    <a:pt x="1" y="7646"/>
                  </a:cubicBezTo>
                  <a:lnTo>
                    <a:pt x="1" y="7888"/>
                  </a:lnTo>
                  <a:cubicBezTo>
                    <a:pt x="1" y="8418"/>
                    <a:pt x="437" y="8854"/>
                    <a:pt x="976" y="8854"/>
                  </a:cubicBezTo>
                  <a:lnTo>
                    <a:pt x="2611" y="8854"/>
                  </a:lnTo>
                  <a:cubicBezTo>
                    <a:pt x="3029" y="9728"/>
                    <a:pt x="3859" y="10164"/>
                    <a:pt x="4689" y="10164"/>
                  </a:cubicBezTo>
                  <a:cubicBezTo>
                    <a:pt x="5519" y="10164"/>
                    <a:pt x="6351" y="9728"/>
                    <a:pt x="6774" y="8854"/>
                  </a:cubicBezTo>
                  <a:lnTo>
                    <a:pt x="10629" y="8854"/>
                  </a:lnTo>
                  <a:cubicBezTo>
                    <a:pt x="11047" y="9728"/>
                    <a:pt x="11877" y="10164"/>
                    <a:pt x="12706" y="10164"/>
                  </a:cubicBezTo>
                  <a:cubicBezTo>
                    <a:pt x="13535" y="10164"/>
                    <a:pt x="14364" y="9728"/>
                    <a:pt x="14782" y="8854"/>
                  </a:cubicBezTo>
                  <a:lnTo>
                    <a:pt x="16353" y="8854"/>
                  </a:lnTo>
                  <a:cubicBezTo>
                    <a:pt x="16891" y="8854"/>
                    <a:pt x="17319" y="8418"/>
                    <a:pt x="17319" y="7888"/>
                  </a:cubicBezTo>
                  <a:lnTo>
                    <a:pt x="17319" y="7656"/>
                  </a:lnTo>
                  <a:cubicBezTo>
                    <a:pt x="17319" y="7461"/>
                    <a:pt x="17161" y="7303"/>
                    <a:pt x="16966" y="7303"/>
                  </a:cubicBezTo>
                  <a:lnTo>
                    <a:pt x="16213" y="7303"/>
                  </a:lnTo>
                  <a:lnTo>
                    <a:pt x="16213" y="4831"/>
                  </a:lnTo>
                  <a:cubicBezTo>
                    <a:pt x="16204" y="3763"/>
                    <a:pt x="15879" y="2722"/>
                    <a:pt x="15275" y="1849"/>
                  </a:cubicBezTo>
                  <a:cubicBezTo>
                    <a:pt x="15015" y="1468"/>
                    <a:pt x="14736" y="1087"/>
                    <a:pt x="14504" y="771"/>
                  </a:cubicBezTo>
                  <a:cubicBezTo>
                    <a:pt x="14141" y="288"/>
                    <a:pt x="13575" y="0"/>
                    <a:pt x="1297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374;p38"/>
            <p:cNvGrpSpPr/>
            <p:nvPr/>
          </p:nvGrpSpPr>
          <p:grpSpPr>
            <a:xfrm>
              <a:off x="6102245" y="1488852"/>
              <a:ext cx="1188596" cy="703743"/>
              <a:chOff x="6102245" y="830313"/>
              <a:chExt cx="1188596" cy="703743"/>
            </a:xfrm>
          </p:grpSpPr>
          <p:sp>
            <p:nvSpPr>
              <p:cNvPr id="143" name="Google Shape;375;p38"/>
              <p:cNvSpPr/>
              <p:nvPr/>
            </p:nvSpPr>
            <p:spPr>
              <a:xfrm>
                <a:off x="6128378" y="830313"/>
                <a:ext cx="1085985" cy="612636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8856" extrusionOk="0">
                    <a:moveTo>
                      <a:pt x="5640" y="1"/>
                    </a:moveTo>
                    <a:cubicBezTo>
                      <a:pt x="5278" y="1"/>
                      <a:pt x="4962" y="252"/>
                      <a:pt x="4878" y="614"/>
                    </a:cubicBezTo>
                    <a:lnTo>
                      <a:pt x="4219" y="2863"/>
                    </a:lnTo>
                    <a:cubicBezTo>
                      <a:pt x="4126" y="3253"/>
                      <a:pt x="3810" y="3550"/>
                      <a:pt x="3410" y="3606"/>
                    </a:cubicBezTo>
                    <a:lnTo>
                      <a:pt x="1013" y="3940"/>
                    </a:lnTo>
                    <a:cubicBezTo>
                      <a:pt x="437" y="4024"/>
                      <a:pt x="1" y="4516"/>
                      <a:pt x="1" y="5102"/>
                    </a:cubicBezTo>
                    <a:lnTo>
                      <a:pt x="1" y="8149"/>
                    </a:lnTo>
                    <a:cubicBezTo>
                      <a:pt x="1" y="8539"/>
                      <a:pt x="316" y="8855"/>
                      <a:pt x="707" y="8855"/>
                    </a:cubicBezTo>
                    <a:lnTo>
                      <a:pt x="15832" y="8855"/>
                    </a:lnTo>
                    <a:lnTo>
                      <a:pt x="15832" y="4851"/>
                    </a:lnTo>
                    <a:cubicBezTo>
                      <a:pt x="15832" y="3782"/>
                      <a:pt x="15507" y="2732"/>
                      <a:pt x="14894" y="1850"/>
                    </a:cubicBezTo>
                    <a:cubicBezTo>
                      <a:pt x="14634" y="1469"/>
                      <a:pt x="14355" y="1088"/>
                      <a:pt x="14123" y="772"/>
                    </a:cubicBezTo>
                    <a:cubicBezTo>
                      <a:pt x="13760" y="289"/>
                      <a:pt x="13194" y="1"/>
                      <a:pt x="12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76;p38"/>
              <p:cNvSpPr/>
              <p:nvPr/>
            </p:nvSpPr>
            <p:spPr>
              <a:xfrm>
                <a:off x="6491013" y="881089"/>
                <a:ext cx="317366" cy="193559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798" extrusionOk="0">
                    <a:moveTo>
                      <a:pt x="1310" y="1"/>
                    </a:moveTo>
                    <a:cubicBezTo>
                      <a:pt x="900" y="1"/>
                      <a:pt x="547" y="295"/>
                      <a:pt x="455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29" y="1"/>
                    </a:lnTo>
                    <a:cubicBezTo>
                      <a:pt x="1322" y="1"/>
                      <a:pt x="1316" y="1"/>
                      <a:pt x="131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77;p38"/>
              <p:cNvSpPr/>
              <p:nvPr/>
            </p:nvSpPr>
            <p:spPr>
              <a:xfrm>
                <a:off x="6250742" y="1214870"/>
                <a:ext cx="347340" cy="31918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4" extrusionOk="0">
                    <a:moveTo>
                      <a:pt x="2532" y="0"/>
                    </a:moveTo>
                    <a:cubicBezTo>
                      <a:pt x="1942" y="0"/>
                      <a:pt x="1352" y="226"/>
                      <a:pt x="902" y="676"/>
                    </a:cubicBezTo>
                    <a:cubicBezTo>
                      <a:pt x="0" y="1577"/>
                      <a:pt x="0" y="3036"/>
                      <a:pt x="902" y="3937"/>
                    </a:cubicBezTo>
                    <a:cubicBezTo>
                      <a:pt x="1352" y="4388"/>
                      <a:pt x="1942" y="4613"/>
                      <a:pt x="2532" y="4613"/>
                    </a:cubicBezTo>
                    <a:cubicBezTo>
                      <a:pt x="3122" y="4613"/>
                      <a:pt x="3712" y="4388"/>
                      <a:pt x="4163" y="3937"/>
                    </a:cubicBezTo>
                    <a:cubicBezTo>
                      <a:pt x="5064" y="3036"/>
                      <a:pt x="5064" y="1577"/>
                      <a:pt x="4163" y="676"/>
                    </a:cubicBezTo>
                    <a:cubicBezTo>
                      <a:pt x="3712" y="226"/>
                      <a:pt x="3122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78;p38"/>
              <p:cNvSpPr/>
              <p:nvPr/>
            </p:nvSpPr>
            <p:spPr>
              <a:xfrm>
                <a:off x="6337371" y="1293318"/>
                <a:ext cx="173464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45" extrusionOk="0">
                    <a:moveTo>
                      <a:pt x="1270" y="1"/>
                    </a:moveTo>
                    <a:cubicBezTo>
                      <a:pt x="703" y="1"/>
                      <a:pt x="204" y="405"/>
                      <a:pt x="112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28" y="722"/>
                      <a:pt x="2091" y="118"/>
                      <a:pt x="1460" y="16"/>
                    </a:cubicBezTo>
                    <a:cubicBezTo>
                      <a:pt x="1396" y="6"/>
                      <a:pt x="1333" y="1"/>
                      <a:pt x="1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79;p38"/>
              <p:cNvSpPr/>
              <p:nvPr/>
            </p:nvSpPr>
            <p:spPr>
              <a:xfrm>
                <a:off x="6391557" y="1349628"/>
                <a:ext cx="57410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19" extrusionOk="0">
                    <a:moveTo>
                      <a:pt x="484" y="1"/>
                    </a:moveTo>
                    <a:cubicBezTo>
                      <a:pt x="168" y="1"/>
                      <a:pt x="1" y="382"/>
                      <a:pt x="233" y="614"/>
                    </a:cubicBezTo>
                    <a:cubicBezTo>
                      <a:pt x="305" y="686"/>
                      <a:pt x="394" y="718"/>
                      <a:pt x="481" y="718"/>
                    </a:cubicBezTo>
                    <a:cubicBezTo>
                      <a:pt x="662" y="718"/>
                      <a:pt x="837" y="577"/>
                      <a:pt x="837" y="363"/>
                    </a:cubicBezTo>
                    <a:cubicBezTo>
                      <a:pt x="837" y="159"/>
                      <a:pt x="679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80;p38"/>
              <p:cNvSpPr/>
              <p:nvPr/>
            </p:nvSpPr>
            <p:spPr>
              <a:xfrm>
                <a:off x="6145594" y="1167761"/>
                <a:ext cx="38959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81;p38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82;p38"/>
              <p:cNvSpPr/>
              <p:nvPr/>
            </p:nvSpPr>
            <p:spPr>
              <a:xfrm>
                <a:off x="7141658" y="1334893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83;p38"/>
              <p:cNvSpPr/>
              <p:nvPr/>
            </p:nvSpPr>
            <p:spPr>
              <a:xfrm>
                <a:off x="7147351" y="1164578"/>
                <a:ext cx="67012" cy="11061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84;p38"/>
              <p:cNvSpPr/>
              <p:nvPr/>
            </p:nvSpPr>
            <p:spPr>
              <a:xfrm>
                <a:off x="7147351" y="1164578"/>
                <a:ext cx="67012" cy="328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85;p38"/>
              <p:cNvSpPr/>
              <p:nvPr/>
            </p:nvSpPr>
            <p:spPr>
              <a:xfrm>
                <a:off x="6731215" y="1100313"/>
                <a:ext cx="77850" cy="3728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86;p38"/>
              <p:cNvSpPr/>
              <p:nvPr/>
            </p:nvSpPr>
            <p:spPr>
              <a:xfrm>
                <a:off x="6852276" y="879844"/>
                <a:ext cx="287529" cy="19418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07" extrusionOk="0">
                    <a:moveTo>
                      <a:pt x="1" y="0"/>
                    </a:moveTo>
                    <a:lnTo>
                      <a:pt x="1" y="2806"/>
                    </a:lnTo>
                    <a:lnTo>
                      <a:pt x="4191" y="2806"/>
                    </a:lnTo>
                    <a:lnTo>
                      <a:pt x="3058" y="679"/>
                    </a:lnTo>
                    <a:cubicBezTo>
                      <a:pt x="2835" y="261"/>
                      <a:pt x="2407" y="0"/>
                      <a:pt x="1933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87;p38"/>
              <p:cNvSpPr/>
              <p:nvPr/>
            </p:nvSpPr>
            <p:spPr>
              <a:xfrm>
                <a:off x="6800697" y="1215009"/>
                <a:ext cx="347340" cy="318908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0" extrusionOk="0">
                    <a:moveTo>
                      <a:pt x="2539" y="0"/>
                    </a:moveTo>
                    <a:cubicBezTo>
                      <a:pt x="1495" y="0"/>
                      <a:pt x="545" y="711"/>
                      <a:pt x="298" y="1770"/>
                    </a:cubicBezTo>
                    <a:cubicBezTo>
                      <a:pt x="0" y="3015"/>
                      <a:pt x="762" y="4251"/>
                      <a:pt x="2007" y="4548"/>
                    </a:cubicBezTo>
                    <a:cubicBezTo>
                      <a:pt x="2184" y="4589"/>
                      <a:pt x="2360" y="4609"/>
                      <a:pt x="2534" y="4609"/>
                    </a:cubicBezTo>
                    <a:cubicBezTo>
                      <a:pt x="3577" y="4609"/>
                      <a:pt x="4521" y="3898"/>
                      <a:pt x="4776" y="2839"/>
                    </a:cubicBezTo>
                    <a:cubicBezTo>
                      <a:pt x="5064" y="1603"/>
                      <a:pt x="4302" y="358"/>
                      <a:pt x="3066" y="61"/>
                    </a:cubicBezTo>
                    <a:cubicBezTo>
                      <a:pt x="2890" y="20"/>
                      <a:pt x="2713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88;p38"/>
              <p:cNvSpPr/>
              <p:nvPr/>
            </p:nvSpPr>
            <p:spPr>
              <a:xfrm>
                <a:off x="6887326" y="1293318"/>
                <a:ext cx="172778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345" extrusionOk="0">
                    <a:moveTo>
                      <a:pt x="1263" y="1"/>
                    </a:moveTo>
                    <a:cubicBezTo>
                      <a:pt x="703" y="1"/>
                      <a:pt x="204" y="405"/>
                      <a:pt x="103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19" y="722"/>
                      <a:pt x="2091" y="118"/>
                      <a:pt x="1450" y="16"/>
                    </a:cubicBezTo>
                    <a:cubicBezTo>
                      <a:pt x="1388" y="6"/>
                      <a:pt x="1325" y="1"/>
                      <a:pt x="1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389;p38"/>
              <p:cNvSpPr/>
              <p:nvPr/>
            </p:nvSpPr>
            <p:spPr>
              <a:xfrm>
                <a:off x="6941512" y="1349628"/>
                <a:ext cx="56793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19" extrusionOk="0">
                    <a:moveTo>
                      <a:pt x="475" y="1"/>
                    </a:moveTo>
                    <a:cubicBezTo>
                      <a:pt x="159" y="1"/>
                      <a:pt x="1" y="382"/>
                      <a:pt x="224" y="614"/>
                    </a:cubicBezTo>
                    <a:cubicBezTo>
                      <a:pt x="296" y="686"/>
                      <a:pt x="384" y="718"/>
                      <a:pt x="471" y="718"/>
                    </a:cubicBezTo>
                    <a:cubicBezTo>
                      <a:pt x="653" y="718"/>
                      <a:pt x="828" y="577"/>
                      <a:pt x="828" y="363"/>
                    </a:cubicBezTo>
                    <a:cubicBezTo>
                      <a:pt x="828" y="159"/>
                      <a:pt x="67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390;p38"/>
              <p:cNvSpPr/>
              <p:nvPr/>
            </p:nvSpPr>
            <p:spPr>
              <a:xfrm>
                <a:off x="6102245" y="1335205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391;p38"/>
              <p:cNvSpPr/>
              <p:nvPr/>
            </p:nvSpPr>
            <p:spPr>
              <a:xfrm>
                <a:off x="7141658" y="1335205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Graphic 1" descr="Arrow Slight curve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32734" y="3617074"/>
            <a:ext cx="1129409" cy="1129409"/>
          </a:xfrm>
          <a:prstGeom prst="rect">
            <a:avLst/>
          </a:prstGeo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Google Shape;1200;p35"/>
          <p:cNvSpPr txBox="1"/>
          <p:nvPr/>
        </p:nvSpPr>
        <p:spPr>
          <a:xfrm>
            <a:off x="6618352" y="4198500"/>
            <a:ext cx="220191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6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/>
            <a:r>
              <a:rPr lang="vi-VN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hỏi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tiếp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theo</a:t>
            </a:r>
            <a:endParaRPr lang="vi-VN" sz="2000" dirty="0">
              <a:latin typeface="Itim" panose="00000500000000000000" charset="-34"/>
              <a:cs typeface="Itim" panose="00000500000000000000" charset="-34"/>
            </a:endParaRPr>
          </a:p>
        </p:txBody>
      </p:sp>
      <p:pic>
        <p:nvPicPr>
          <p:cNvPr id="5" name="y2mate.com - Tiếng Ting_360p">
            <a:hlinkClick r:id="" action="ppaction://media"/>
            <a:extLst>
              <a:ext uri="{FF2B5EF4-FFF2-40B4-BE49-F238E27FC236}">
                <a16:creationId xmlns:a16="http://schemas.microsoft.com/office/drawing/2014/main" xmlns="" id="{3AE001B2-FED1-718A-DBBD-B68F15EBC78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1961" y="5138861"/>
            <a:ext cx="2152650" cy="2152650"/>
          </a:xfrm>
          <a:prstGeom prst="rect">
            <a:avLst/>
          </a:prstGeom>
        </p:spPr>
      </p:pic>
      <p:pic>
        <p:nvPicPr>
          <p:cNvPr id="6" name="Tiếng Vỗ Tay VTV">
            <a:hlinkClick r:id="" action="ppaction://media"/>
            <a:extLst>
              <a:ext uri="{FF2B5EF4-FFF2-40B4-BE49-F238E27FC236}">
                <a16:creationId xmlns:a16="http://schemas.microsoft.com/office/drawing/2014/main" xmlns="" id="{21160DCD-5728-47DF-4ECB-19DE532F97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2514611" y="5431396"/>
            <a:ext cx="2747704" cy="1545584"/>
          </a:xfrm>
          <a:prstGeom prst="rect">
            <a:avLst/>
          </a:prstGeom>
        </p:spPr>
      </p:pic>
      <p:pic>
        <p:nvPicPr>
          <p:cNvPr id="7" name="SAI">
            <a:hlinkClick r:id="" action="ppaction://media"/>
            <a:extLst>
              <a:ext uri="{FF2B5EF4-FFF2-40B4-BE49-F238E27FC236}">
                <a16:creationId xmlns:a16="http://schemas.microsoft.com/office/drawing/2014/main" xmlns="" id="{C03392B8-E376-78C8-E4A2-A45E75AFF0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951678" y="5660730"/>
            <a:ext cx="1333348" cy="1333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871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3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video>
              <p:cMediaNode vol="100000">
                <p:cTn id="5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7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45" grpId="0" animBg="1"/>
      <p:bldP spid="1199" grpId="0" animBg="1"/>
      <p:bldP spid="120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47" name="Google Shape;1199;p35"/>
          <p:cNvSpPr/>
          <p:nvPr/>
        </p:nvSpPr>
        <p:spPr>
          <a:xfrm rot="10800000" flipH="1">
            <a:off x="5922336" y="2192178"/>
            <a:ext cx="2156674" cy="1608272"/>
          </a:xfrm>
          <a:prstGeom prst="roundRect">
            <a:avLst>
              <a:gd name="adj" fmla="val 2025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99;p35"/>
          <p:cNvSpPr/>
          <p:nvPr/>
        </p:nvSpPr>
        <p:spPr>
          <a:xfrm rot="10800000" flipH="1">
            <a:off x="3593098" y="2192178"/>
            <a:ext cx="2156674" cy="1608272"/>
          </a:xfrm>
          <a:prstGeom prst="roundRect">
            <a:avLst>
              <a:gd name="adj" fmla="val 16944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99;p35"/>
          <p:cNvSpPr/>
          <p:nvPr/>
        </p:nvSpPr>
        <p:spPr>
          <a:xfrm rot="10800000" flipH="1">
            <a:off x="1292809" y="2192177"/>
            <a:ext cx="2156674" cy="1608272"/>
          </a:xfrm>
          <a:prstGeom prst="roundRect">
            <a:avLst>
              <a:gd name="adj" fmla="val 16944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35"/>
          <p:cNvSpPr/>
          <p:nvPr/>
        </p:nvSpPr>
        <p:spPr>
          <a:xfrm rot="10800000" flipH="1">
            <a:off x="1809150" y="961970"/>
            <a:ext cx="5525700" cy="799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5"/>
          <p:cNvSpPr txBox="1">
            <a:spLocks noGrp="1"/>
          </p:cNvSpPr>
          <p:nvPr>
            <p:ph type="subTitle" idx="1"/>
          </p:nvPr>
        </p:nvSpPr>
        <p:spPr>
          <a:xfrm>
            <a:off x="1967251" y="989932"/>
            <a:ext cx="51255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vi-VN" sz="200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5 : hình ảnh nào trẻ e</a:t>
            </a:r>
            <a:r>
              <a:rPr lang="en-US" sz="200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m</a:t>
            </a:r>
            <a:r>
              <a:rPr lang="vi-VN" sz="200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sang đường </a:t>
            </a:r>
            <a:r>
              <a:rPr lang="en-US" sz="200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không</a:t>
            </a:r>
            <a:r>
              <a:rPr lang="vi-VN" sz="200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an toàn</a:t>
            </a:r>
            <a:endParaRPr lang="en-US" sz="2000" kern="100">
              <a:solidFill>
                <a:srgbClr val="074785"/>
              </a:solidFill>
              <a:effectLst/>
              <a:latin typeface="Itim" panose="00000500000000000000" charset="-34"/>
              <a:ea typeface="Times New Roman" panose="02020603050405020304" pitchFamily="18" charset="0"/>
              <a:cs typeface="Itim" panose="00000500000000000000" charset="-34"/>
            </a:endParaRPr>
          </a:p>
        </p:txBody>
      </p:sp>
      <p:pic>
        <p:nvPicPr>
          <p:cNvPr id="48" name="Picture 4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3842" y="2470269"/>
            <a:ext cx="1894606" cy="106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5824" y="2403045"/>
            <a:ext cx="1751222" cy="1186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Picture 4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723" y="2473041"/>
            <a:ext cx="1819900" cy="1021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694486" cy="953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Screen Recording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47175" y="5145056"/>
            <a:ext cx="2533650" cy="1047750"/>
          </a:xfrm>
          <a:prstGeom prst="rect">
            <a:avLst/>
          </a:prstGeom>
        </p:spPr>
      </p:pic>
      <p:sp>
        <p:nvSpPr>
          <p:cNvPr id="52" name="Google Shape;285;p38"/>
          <p:cNvSpPr/>
          <p:nvPr/>
        </p:nvSpPr>
        <p:spPr>
          <a:xfrm>
            <a:off x="3979081" y="3769905"/>
            <a:ext cx="172331" cy="180035"/>
          </a:xfrm>
          <a:custGeom>
            <a:avLst/>
            <a:gdLst/>
            <a:ahLst/>
            <a:cxnLst/>
            <a:rect l="l" t="t" r="r" b="b"/>
            <a:pathLst>
              <a:path w="3457" h="3485" extrusionOk="0">
                <a:moveTo>
                  <a:pt x="1729" y="1"/>
                </a:moveTo>
                <a:cubicBezTo>
                  <a:pt x="1682" y="10"/>
                  <a:pt x="1654" y="38"/>
                  <a:pt x="1636" y="66"/>
                </a:cubicBezTo>
                <a:cubicBezTo>
                  <a:pt x="1301" y="688"/>
                  <a:pt x="846" y="1339"/>
                  <a:pt x="66" y="1636"/>
                </a:cubicBezTo>
                <a:cubicBezTo>
                  <a:pt x="38" y="1654"/>
                  <a:pt x="10" y="1673"/>
                  <a:pt x="1" y="1701"/>
                </a:cubicBezTo>
                <a:cubicBezTo>
                  <a:pt x="1" y="1704"/>
                  <a:pt x="1" y="1707"/>
                  <a:pt x="1" y="1710"/>
                </a:cubicBezTo>
                <a:lnTo>
                  <a:pt x="1" y="1719"/>
                </a:lnTo>
                <a:cubicBezTo>
                  <a:pt x="1" y="1729"/>
                  <a:pt x="1" y="1738"/>
                  <a:pt x="1" y="1747"/>
                </a:cubicBezTo>
                <a:cubicBezTo>
                  <a:pt x="1" y="1757"/>
                  <a:pt x="1" y="1766"/>
                  <a:pt x="1" y="1775"/>
                </a:cubicBezTo>
                <a:lnTo>
                  <a:pt x="1" y="1785"/>
                </a:lnTo>
                <a:cubicBezTo>
                  <a:pt x="1" y="1789"/>
                  <a:pt x="1" y="1791"/>
                  <a:pt x="1" y="1794"/>
                </a:cubicBezTo>
                <a:cubicBezTo>
                  <a:pt x="10" y="1822"/>
                  <a:pt x="38" y="1840"/>
                  <a:pt x="66" y="1850"/>
                </a:cubicBezTo>
                <a:cubicBezTo>
                  <a:pt x="846" y="2156"/>
                  <a:pt x="1301" y="2806"/>
                  <a:pt x="1636" y="3420"/>
                </a:cubicBezTo>
                <a:cubicBezTo>
                  <a:pt x="1654" y="3457"/>
                  <a:pt x="1682" y="3485"/>
                  <a:pt x="1729" y="3485"/>
                </a:cubicBezTo>
                <a:cubicBezTo>
                  <a:pt x="1766" y="3485"/>
                  <a:pt x="1803" y="3457"/>
                  <a:pt x="1822" y="3420"/>
                </a:cubicBezTo>
                <a:cubicBezTo>
                  <a:pt x="2156" y="2806"/>
                  <a:pt x="2611" y="2147"/>
                  <a:pt x="3382" y="1850"/>
                </a:cubicBezTo>
                <a:cubicBezTo>
                  <a:pt x="3410" y="1840"/>
                  <a:pt x="3438" y="1822"/>
                  <a:pt x="3457" y="1794"/>
                </a:cubicBezTo>
                <a:cubicBezTo>
                  <a:pt x="3457" y="1791"/>
                  <a:pt x="3457" y="1789"/>
                  <a:pt x="3457" y="1785"/>
                </a:cubicBezTo>
                <a:lnTo>
                  <a:pt x="3457" y="1775"/>
                </a:lnTo>
                <a:cubicBezTo>
                  <a:pt x="3457" y="1757"/>
                  <a:pt x="3457" y="1738"/>
                  <a:pt x="3457" y="1719"/>
                </a:cubicBezTo>
                <a:lnTo>
                  <a:pt x="3457" y="1710"/>
                </a:lnTo>
                <a:cubicBezTo>
                  <a:pt x="3457" y="1707"/>
                  <a:pt x="3457" y="1704"/>
                  <a:pt x="3457" y="1701"/>
                </a:cubicBezTo>
                <a:cubicBezTo>
                  <a:pt x="3438" y="1673"/>
                  <a:pt x="3410" y="1654"/>
                  <a:pt x="3382" y="1636"/>
                </a:cubicBezTo>
                <a:cubicBezTo>
                  <a:pt x="2611" y="1339"/>
                  <a:pt x="2156" y="688"/>
                  <a:pt x="1822" y="66"/>
                </a:cubicBezTo>
                <a:cubicBezTo>
                  <a:pt x="1803" y="38"/>
                  <a:pt x="1766" y="10"/>
                  <a:pt x="17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286;p38"/>
          <p:cNvGrpSpPr/>
          <p:nvPr/>
        </p:nvGrpSpPr>
        <p:grpSpPr>
          <a:xfrm>
            <a:off x="840009" y="1389085"/>
            <a:ext cx="531602" cy="482822"/>
            <a:chOff x="916209" y="1693885"/>
            <a:chExt cx="531602" cy="482822"/>
          </a:xfrm>
        </p:grpSpPr>
        <p:sp>
          <p:nvSpPr>
            <p:cNvPr id="55" name="Google Shape;287;p38"/>
            <p:cNvSpPr/>
            <p:nvPr/>
          </p:nvSpPr>
          <p:spPr>
            <a:xfrm>
              <a:off x="916209" y="1693885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8;p38"/>
            <p:cNvSpPr/>
            <p:nvPr/>
          </p:nvSpPr>
          <p:spPr>
            <a:xfrm>
              <a:off x="1274084" y="1997136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289;p38"/>
          <p:cNvSpPr/>
          <p:nvPr/>
        </p:nvSpPr>
        <p:spPr>
          <a:xfrm>
            <a:off x="5649670" y="695386"/>
            <a:ext cx="173279" cy="179570"/>
          </a:xfrm>
          <a:custGeom>
            <a:avLst/>
            <a:gdLst/>
            <a:ahLst/>
            <a:cxnLst/>
            <a:rect l="l" t="t" r="r" b="b"/>
            <a:pathLst>
              <a:path w="3476" h="3476" extrusionOk="0">
                <a:moveTo>
                  <a:pt x="1738" y="1"/>
                </a:moveTo>
                <a:cubicBezTo>
                  <a:pt x="1487" y="1"/>
                  <a:pt x="1283" y="205"/>
                  <a:pt x="1283" y="456"/>
                </a:cubicBezTo>
                <a:lnTo>
                  <a:pt x="1283" y="1051"/>
                </a:lnTo>
                <a:cubicBezTo>
                  <a:pt x="1283" y="1172"/>
                  <a:pt x="1171" y="1283"/>
                  <a:pt x="1050" y="1283"/>
                </a:cubicBezTo>
                <a:lnTo>
                  <a:pt x="456" y="1283"/>
                </a:lnTo>
                <a:cubicBezTo>
                  <a:pt x="205" y="1283"/>
                  <a:pt x="1" y="1487"/>
                  <a:pt x="1" y="1738"/>
                </a:cubicBezTo>
                <a:cubicBezTo>
                  <a:pt x="1" y="1989"/>
                  <a:pt x="205" y="2194"/>
                  <a:pt x="456" y="2194"/>
                </a:cubicBezTo>
                <a:lnTo>
                  <a:pt x="1050" y="2194"/>
                </a:lnTo>
                <a:cubicBezTo>
                  <a:pt x="1171" y="2194"/>
                  <a:pt x="1283" y="2296"/>
                  <a:pt x="1283" y="2426"/>
                </a:cubicBezTo>
                <a:lnTo>
                  <a:pt x="1283" y="3020"/>
                </a:lnTo>
                <a:cubicBezTo>
                  <a:pt x="1283" y="3271"/>
                  <a:pt x="1487" y="3476"/>
                  <a:pt x="1738" y="3476"/>
                </a:cubicBezTo>
                <a:cubicBezTo>
                  <a:pt x="1989" y="3476"/>
                  <a:pt x="2193" y="3271"/>
                  <a:pt x="2193" y="3020"/>
                </a:cubicBezTo>
                <a:lnTo>
                  <a:pt x="2193" y="2426"/>
                </a:lnTo>
                <a:cubicBezTo>
                  <a:pt x="2193" y="2296"/>
                  <a:pt x="2295" y="2194"/>
                  <a:pt x="2426" y="2194"/>
                </a:cubicBezTo>
                <a:lnTo>
                  <a:pt x="3020" y="2194"/>
                </a:lnTo>
                <a:cubicBezTo>
                  <a:pt x="3271" y="2194"/>
                  <a:pt x="3475" y="1989"/>
                  <a:pt x="3475" y="1738"/>
                </a:cubicBezTo>
                <a:cubicBezTo>
                  <a:pt x="3475" y="1487"/>
                  <a:pt x="3271" y="1283"/>
                  <a:pt x="3020" y="1283"/>
                </a:cubicBezTo>
                <a:lnTo>
                  <a:pt x="2426" y="1283"/>
                </a:lnTo>
                <a:cubicBezTo>
                  <a:pt x="2295" y="1283"/>
                  <a:pt x="2193" y="1172"/>
                  <a:pt x="2193" y="1051"/>
                </a:cubicBezTo>
                <a:lnTo>
                  <a:pt x="2193" y="456"/>
                </a:lnTo>
                <a:cubicBezTo>
                  <a:pt x="2193" y="205"/>
                  <a:pt x="1989" y="1"/>
                  <a:pt x="17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290;p38"/>
          <p:cNvGrpSpPr/>
          <p:nvPr/>
        </p:nvGrpSpPr>
        <p:grpSpPr>
          <a:xfrm>
            <a:off x="7939477" y="1825434"/>
            <a:ext cx="491295" cy="551042"/>
            <a:chOff x="7939477" y="1749234"/>
            <a:chExt cx="491295" cy="551042"/>
          </a:xfrm>
        </p:grpSpPr>
        <p:sp>
          <p:nvSpPr>
            <p:cNvPr id="59" name="Google Shape;291;p38"/>
            <p:cNvSpPr/>
            <p:nvPr/>
          </p:nvSpPr>
          <p:spPr>
            <a:xfrm rot="1800110">
              <a:off x="7971681" y="2084413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2;p38"/>
            <p:cNvSpPr/>
            <p:nvPr/>
          </p:nvSpPr>
          <p:spPr>
            <a:xfrm>
              <a:off x="8254372" y="1749234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93;p38"/>
          <p:cNvGrpSpPr/>
          <p:nvPr/>
        </p:nvGrpSpPr>
        <p:grpSpPr>
          <a:xfrm flipH="1">
            <a:off x="713229" y="3493008"/>
            <a:ext cx="1371607" cy="926799"/>
            <a:chOff x="5537150" y="3581276"/>
            <a:chExt cx="1371607" cy="926799"/>
          </a:xfrm>
        </p:grpSpPr>
        <p:sp>
          <p:nvSpPr>
            <p:cNvPr id="62" name="Google Shape;294;p38"/>
            <p:cNvSpPr/>
            <p:nvPr/>
          </p:nvSpPr>
          <p:spPr>
            <a:xfrm>
              <a:off x="5537150" y="3582092"/>
              <a:ext cx="1371607" cy="925168"/>
            </a:xfrm>
            <a:custGeom>
              <a:avLst/>
              <a:gdLst/>
              <a:ahLst/>
              <a:cxnLst/>
              <a:rect l="l" t="t" r="r" b="b"/>
              <a:pathLst>
                <a:path w="19549" h="13048" extrusionOk="0">
                  <a:moveTo>
                    <a:pt x="16728" y="0"/>
                  </a:moveTo>
                  <a:cubicBezTo>
                    <a:pt x="16457" y="0"/>
                    <a:pt x="16187" y="113"/>
                    <a:pt x="15999" y="337"/>
                  </a:cubicBezTo>
                  <a:lnTo>
                    <a:pt x="11605" y="5773"/>
                  </a:lnTo>
                  <a:lnTo>
                    <a:pt x="11605" y="2344"/>
                  </a:lnTo>
                  <a:cubicBezTo>
                    <a:pt x="11605" y="1917"/>
                    <a:pt x="11261" y="1564"/>
                    <a:pt x="10824" y="1564"/>
                  </a:cubicBezTo>
                  <a:lnTo>
                    <a:pt x="6625" y="1564"/>
                  </a:lnTo>
                  <a:cubicBezTo>
                    <a:pt x="5909" y="1564"/>
                    <a:pt x="5296" y="2056"/>
                    <a:pt x="5138" y="2753"/>
                  </a:cubicBezTo>
                  <a:lnTo>
                    <a:pt x="4609" y="5122"/>
                  </a:lnTo>
                  <a:cubicBezTo>
                    <a:pt x="4516" y="5512"/>
                    <a:pt x="4191" y="5810"/>
                    <a:pt x="3791" y="5856"/>
                  </a:cubicBezTo>
                  <a:lnTo>
                    <a:pt x="1394" y="6200"/>
                  </a:lnTo>
                  <a:cubicBezTo>
                    <a:pt x="818" y="6274"/>
                    <a:pt x="391" y="6776"/>
                    <a:pt x="381" y="7361"/>
                  </a:cubicBezTo>
                  <a:lnTo>
                    <a:pt x="381" y="9554"/>
                  </a:lnTo>
                  <a:lnTo>
                    <a:pt x="354" y="9554"/>
                  </a:lnTo>
                  <a:cubicBezTo>
                    <a:pt x="158" y="9554"/>
                    <a:pt x="0" y="9712"/>
                    <a:pt x="0" y="9907"/>
                  </a:cubicBezTo>
                  <a:lnTo>
                    <a:pt x="0" y="10149"/>
                  </a:lnTo>
                  <a:cubicBezTo>
                    <a:pt x="0" y="10678"/>
                    <a:pt x="437" y="11115"/>
                    <a:pt x="976" y="11115"/>
                  </a:cubicBezTo>
                  <a:lnTo>
                    <a:pt x="2249" y="11115"/>
                  </a:lnTo>
                  <a:cubicBezTo>
                    <a:pt x="2518" y="12248"/>
                    <a:pt x="3540" y="13047"/>
                    <a:pt x="4711" y="13047"/>
                  </a:cubicBezTo>
                  <a:cubicBezTo>
                    <a:pt x="5882" y="13047"/>
                    <a:pt x="6894" y="12248"/>
                    <a:pt x="7173" y="11115"/>
                  </a:cubicBezTo>
                  <a:lnTo>
                    <a:pt x="11679" y="11115"/>
                  </a:lnTo>
                  <a:cubicBezTo>
                    <a:pt x="11958" y="12248"/>
                    <a:pt x="12971" y="13047"/>
                    <a:pt x="14141" y="13047"/>
                  </a:cubicBezTo>
                  <a:cubicBezTo>
                    <a:pt x="15312" y="13047"/>
                    <a:pt x="16334" y="12248"/>
                    <a:pt x="16603" y="11115"/>
                  </a:cubicBezTo>
                  <a:lnTo>
                    <a:pt x="18582" y="11115"/>
                  </a:lnTo>
                  <a:cubicBezTo>
                    <a:pt x="19112" y="11115"/>
                    <a:pt x="19548" y="10678"/>
                    <a:pt x="19548" y="10149"/>
                  </a:cubicBezTo>
                  <a:lnTo>
                    <a:pt x="19548" y="9907"/>
                  </a:lnTo>
                  <a:cubicBezTo>
                    <a:pt x="19548" y="9708"/>
                    <a:pt x="19390" y="9554"/>
                    <a:pt x="19202" y="9554"/>
                  </a:cubicBezTo>
                  <a:cubicBezTo>
                    <a:pt x="19197" y="9554"/>
                    <a:pt x="19192" y="9554"/>
                    <a:pt x="19186" y="9554"/>
                  </a:cubicBezTo>
                  <a:lnTo>
                    <a:pt x="19037" y="9554"/>
                  </a:lnTo>
                  <a:lnTo>
                    <a:pt x="19037" y="6469"/>
                  </a:lnTo>
                  <a:cubicBezTo>
                    <a:pt x="19037" y="6079"/>
                    <a:pt x="18722" y="5773"/>
                    <a:pt x="18331" y="5773"/>
                  </a:cubicBezTo>
                  <a:lnTo>
                    <a:pt x="17365" y="4546"/>
                  </a:lnTo>
                  <a:cubicBezTo>
                    <a:pt x="17365" y="4518"/>
                    <a:pt x="17356" y="4500"/>
                    <a:pt x="17337" y="4490"/>
                  </a:cubicBezTo>
                  <a:lnTo>
                    <a:pt x="17328" y="4490"/>
                  </a:lnTo>
                  <a:lnTo>
                    <a:pt x="16956" y="3868"/>
                  </a:lnTo>
                  <a:lnTo>
                    <a:pt x="16956" y="2186"/>
                  </a:lnTo>
                  <a:lnTo>
                    <a:pt x="17486" y="1536"/>
                  </a:lnTo>
                  <a:cubicBezTo>
                    <a:pt x="17793" y="1118"/>
                    <a:pt x="17727" y="533"/>
                    <a:pt x="17328" y="207"/>
                  </a:cubicBezTo>
                  <a:cubicBezTo>
                    <a:pt x="17153" y="69"/>
                    <a:pt x="16940" y="0"/>
                    <a:pt x="1672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295;p38"/>
            <p:cNvGrpSpPr/>
            <p:nvPr/>
          </p:nvGrpSpPr>
          <p:grpSpPr>
            <a:xfrm>
              <a:off x="5537283" y="3581276"/>
              <a:ext cx="1370975" cy="926799"/>
              <a:chOff x="5167533" y="702298"/>
              <a:chExt cx="1370975" cy="926799"/>
            </a:xfrm>
          </p:grpSpPr>
          <p:sp>
            <p:nvSpPr>
              <p:cNvPr id="64" name="Google Shape;296;p38"/>
              <p:cNvSpPr/>
              <p:nvPr/>
            </p:nvSpPr>
            <p:spPr>
              <a:xfrm>
                <a:off x="6335037" y="770296"/>
                <a:ext cx="22242" cy="20690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8" extrusionOk="0">
                    <a:moveTo>
                      <a:pt x="0" y="0"/>
                    </a:moveTo>
                    <a:lnTo>
                      <a:pt x="0" y="2918"/>
                    </a:lnTo>
                    <a:lnTo>
                      <a:pt x="316" y="2918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97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98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99;p38"/>
              <p:cNvSpPr/>
              <p:nvPr/>
            </p:nvSpPr>
            <p:spPr>
              <a:xfrm>
                <a:off x="5194265" y="814398"/>
                <a:ext cx="1308390" cy="676646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9543" extrusionOk="0">
                    <a:moveTo>
                      <a:pt x="6235" y="1"/>
                    </a:moveTo>
                    <a:cubicBezTo>
                      <a:pt x="5528" y="1"/>
                      <a:pt x="4906" y="493"/>
                      <a:pt x="4757" y="1181"/>
                    </a:cubicBezTo>
                    <a:lnTo>
                      <a:pt x="4228" y="3550"/>
                    </a:lnTo>
                    <a:cubicBezTo>
                      <a:pt x="4135" y="3949"/>
                      <a:pt x="3810" y="424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10" y="5204"/>
                      <a:pt x="0" y="5789"/>
                    </a:cubicBezTo>
                    <a:lnTo>
                      <a:pt x="0" y="8836"/>
                    </a:lnTo>
                    <a:cubicBezTo>
                      <a:pt x="0" y="9226"/>
                      <a:pt x="316" y="9542"/>
                      <a:pt x="707" y="9542"/>
                    </a:cubicBezTo>
                    <a:lnTo>
                      <a:pt x="17950" y="9542"/>
                    </a:lnTo>
                    <a:cubicBezTo>
                      <a:pt x="18331" y="9542"/>
                      <a:pt x="18647" y="9226"/>
                      <a:pt x="18647" y="8836"/>
                    </a:cubicBezTo>
                    <a:lnTo>
                      <a:pt x="18647" y="4906"/>
                    </a:lnTo>
                    <a:cubicBezTo>
                      <a:pt x="18647" y="4516"/>
                      <a:pt x="18341" y="4200"/>
                      <a:pt x="17950" y="4200"/>
                    </a:cubicBezTo>
                    <a:lnTo>
                      <a:pt x="11224" y="4200"/>
                    </a:lnTo>
                    <a:lnTo>
                      <a:pt x="11224" y="781"/>
                    </a:lnTo>
                    <a:cubicBezTo>
                      <a:pt x="11224" y="344"/>
                      <a:pt x="10871" y="1"/>
                      <a:pt x="10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00;p38"/>
              <p:cNvSpPr/>
              <p:nvPr/>
            </p:nvSpPr>
            <p:spPr>
              <a:xfrm>
                <a:off x="5565144" y="882255"/>
                <a:ext cx="324712" cy="230654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41" y="0"/>
                    </a:moveTo>
                    <a:cubicBezTo>
                      <a:pt x="956" y="0"/>
                      <a:pt x="548" y="351"/>
                      <a:pt x="456" y="828"/>
                    </a:cubicBezTo>
                    <a:lnTo>
                      <a:pt x="1" y="3243"/>
                    </a:lnTo>
                    <a:lnTo>
                      <a:pt x="4628" y="3252"/>
                    </a:lnTo>
                    <a:lnTo>
                      <a:pt x="4628" y="1"/>
                    </a:lnTo>
                    <a:lnTo>
                      <a:pt x="1460" y="1"/>
                    </a:lnTo>
                    <a:cubicBezTo>
                      <a:pt x="1453" y="1"/>
                      <a:pt x="1447" y="0"/>
                      <a:pt x="1441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01;p38"/>
              <p:cNvSpPr/>
              <p:nvPr/>
            </p:nvSpPr>
            <p:spPr>
              <a:xfrm>
                <a:off x="5305753" y="1269750"/>
                <a:ext cx="382035" cy="359347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068" extrusionOk="0">
                    <a:moveTo>
                      <a:pt x="2712" y="0"/>
                    </a:moveTo>
                    <a:cubicBezTo>
                      <a:pt x="1501" y="0"/>
                      <a:pt x="432" y="884"/>
                      <a:pt x="223" y="2126"/>
                    </a:cubicBezTo>
                    <a:cubicBezTo>
                      <a:pt x="0" y="3501"/>
                      <a:pt x="939" y="4802"/>
                      <a:pt x="2323" y="5034"/>
                    </a:cubicBezTo>
                    <a:cubicBezTo>
                      <a:pt x="2459" y="5056"/>
                      <a:pt x="2594" y="5067"/>
                      <a:pt x="2728" y="5067"/>
                    </a:cubicBezTo>
                    <a:cubicBezTo>
                      <a:pt x="3945" y="5067"/>
                      <a:pt x="5021" y="4182"/>
                      <a:pt x="5222" y="2935"/>
                    </a:cubicBezTo>
                    <a:cubicBezTo>
                      <a:pt x="5445" y="1559"/>
                      <a:pt x="4516" y="259"/>
                      <a:pt x="3131" y="36"/>
                    </a:cubicBezTo>
                    <a:cubicBezTo>
                      <a:pt x="2990" y="12"/>
                      <a:pt x="2850" y="0"/>
                      <a:pt x="2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02;p38"/>
              <p:cNvSpPr/>
              <p:nvPr/>
            </p:nvSpPr>
            <p:spPr>
              <a:xfrm>
                <a:off x="5376758" y="1357885"/>
                <a:ext cx="21132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81" extrusionOk="0">
                    <a:moveTo>
                      <a:pt x="1720" y="1"/>
                    </a:moveTo>
                    <a:cubicBezTo>
                      <a:pt x="568" y="1"/>
                      <a:pt x="1" y="1385"/>
                      <a:pt x="809" y="2203"/>
                    </a:cubicBezTo>
                    <a:cubicBezTo>
                      <a:pt x="1070" y="2463"/>
                      <a:pt x="1392" y="2580"/>
                      <a:pt x="1708" y="2580"/>
                    </a:cubicBezTo>
                    <a:cubicBezTo>
                      <a:pt x="2372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03;p38"/>
              <p:cNvSpPr/>
              <p:nvPr/>
            </p:nvSpPr>
            <p:spPr>
              <a:xfrm>
                <a:off x="5460883" y="1421771"/>
                <a:ext cx="63918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82" extrusionOk="0">
                    <a:moveTo>
                      <a:pt x="521" y="1"/>
                    </a:moveTo>
                    <a:cubicBezTo>
                      <a:pt x="168" y="1"/>
                      <a:pt x="0" y="419"/>
                      <a:pt x="242" y="670"/>
                    </a:cubicBezTo>
                    <a:cubicBezTo>
                      <a:pt x="322" y="747"/>
                      <a:pt x="419" y="781"/>
                      <a:pt x="515" y="781"/>
                    </a:cubicBezTo>
                    <a:cubicBezTo>
                      <a:pt x="717" y="781"/>
                      <a:pt x="911" y="625"/>
                      <a:pt x="911" y="391"/>
                    </a:cubicBezTo>
                    <a:cubicBezTo>
                      <a:pt x="911" y="177"/>
                      <a:pt x="734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04;p38"/>
              <p:cNvSpPr/>
              <p:nvPr/>
            </p:nvSpPr>
            <p:spPr>
              <a:xfrm>
                <a:off x="5964088" y="1269963"/>
                <a:ext cx="390595" cy="358921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062" extrusionOk="0">
                    <a:moveTo>
                      <a:pt x="2784" y="0"/>
                    </a:moveTo>
                    <a:cubicBezTo>
                      <a:pt x="2136" y="0"/>
                      <a:pt x="1487" y="246"/>
                      <a:pt x="995" y="739"/>
                    </a:cubicBezTo>
                    <a:cubicBezTo>
                      <a:pt x="1" y="1724"/>
                      <a:pt x="1" y="3331"/>
                      <a:pt x="995" y="4316"/>
                    </a:cubicBezTo>
                    <a:cubicBezTo>
                      <a:pt x="1487" y="4813"/>
                      <a:pt x="2136" y="5061"/>
                      <a:pt x="2784" y="5061"/>
                    </a:cubicBezTo>
                    <a:cubicBezTo>
                      <a:pt x="3432" y="5061"/>
                      <a:pt x="4080" y="4813"/>
                      <a:pt x="4572" y="4316"/>
                    </a:cubicBezTo>
                    <a:cubicBezTo>
                      <a:pt x="5566" y="3331"/>
                      <a:pt x="5566" y="1724"/>
                      <a:pt x="4572" y="739"/>
                    </a:cubicBezTo>
                    <a:cubicBezTo>
                      <a:pt x="4080" y="246"/>
                      <a:pt x="3432" y="0"/>
                      <a:pt x="2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05;p38"/>
              <p:cNvSpPr/>
              <p:nvPr/>
            </p:nvSpPr>
            <p:spPr>
              <a:xfrm>
                <a:off x="6038460" y="1357885"/>
                <a:ext cx="21125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581" extrusionOk="0">
                    <a:moveTo>
                      <a:pt x="1728" y="1"/>
                    </a:moveTo>
                    <a:cubicBezTo>
                      <a:pt x="576" y="1"/>
                      <a:pt x="0" y="1385"/>
                      <a:pt x="808" y="2203"/>
                    </a:cubicBezTo>
                    <a:cubicBezTo>
                      <a:pt x="1072" y="2463"/>
                      <a:pt x="1395" y="2580"/>
                      <a:pt x="1711" y="2580"/>
                    </a:cubicBezTo>
                    <a:cubicBezTo>
                      <a:pt x="2375" y="2580"/>
                      <a:pt x="3010" y="2066"/>
                      <a:pt x="3010" y="1292"/>
                    </a:cubicBezTo>
                    <a:cubicBezTo>
                      <a:pt x="3010" y="577"/>
                      <a:pt x="2434" y="1"/>
                      <a:pt x="1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06;p38"/>
              <p:cNvSpPr/>
              <p:nvPr/>
            </p:nvSpPr>
            <p:spPr>
              <a:xfrm>
                <a:off x="6122515" y="1421771"/>
                <a:ext cx="64620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2" extrusionOk="0">
                    <a:moveTo>
                      <a:pt x="530" y="1"/>
                    </a:moveTo>
                    <a:cubicBezTo>
                      <a:pt x="177" y="1"/>
                      <a:pt x="1" y="419"/>
                      <a:pt x="251" y="670"/>
                    </a:cubicBezTo>
                    <a:cubicBezTo>
                      <a:pt x="329" y="747"/>
                      <a:pt x="425" y="781"/>
                      <a:pt x="520" y="781"/>
                    </a:cubicBezTo>
                    <a:cubicBezTo>
                      <a:pt x="723" y="781"/>
                      <a:pt x="920" y="625"/>
                      <a:pt x="920" y="391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07;p38"/>
              <p:cNvSpPr/>
              <p:nvPr/>
            </p:nvSpPr>
            <p:spPr>
              <a:xfrm>
                <a:off x="5211876" y="1208985"/>
                <a:ext cx="39782" cy="10089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88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4"/>
                    </a:lnTo>
                    <a:cubicBezTo>
                      <a:pt x="0" y="1292"/>
                      <a:pt x="130" y="1422"/>
                      <a:pt x="288" y="1422"/>
                    </a:cubicBezTo>
                    <a:cubicBezTo>
                      <a:pt x="446" y="1422"/>
                      <a:pt x="567" y="1292"/>
                      <a:pt x="567" y="1144"/>
                    </a:cubicBezTo>
                    <a:lnTo>
                      <a:pt x="567" y="289"/>
                    </a:lnTo>
                    <a:cubicBezTo>
                      <a:pt x="567" y="131"/>
                      <a:pt x="446" y="1"/>
                      <a:pt x="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08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09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10;p38"/>
              <p:cNvSpPr/>
              <p:nvPr/>
            </p:nvSpPr>
            <p:spPr>
              <a:xfrm>
                <a:off x="6434738" y="1205723"/>
                <a:ext cx="68549" cy="1133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11;p38"/>
              <p:cNvSpPr/>
              <p:nvPr/>
            </p:nvSpPr>
            <p:spPr>
              <a:xfrm>
                <a:off x="6434738" y="1205723"/>
                <a:ext cx="68549" cy="3297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65" extrusionOk="0">
                    <a:moveTo>
                      <a:pt x="1" y="0"/>
                    </a:moveTo>
                    <a:lnTo>
                      <a:pt x="1" y="465"/>
                    </a:lnTo>
                    <a:lnTo>
                      <a:pt x="976" y="465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12;p38"/>
              <p:cNvSpPr/>
              <p:nvPr/>
            </p:nvSpPr>
            <p:spPr>
              <a:xfrm>
                <a:off x="5810923" y="1139852"/>
                <a:ext cx="79634" cy="3828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40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13;p38"/>
              <p:cNvSpPr/>
              <p:nvPr/>
            </p:nvSpPr>
            <p:spPr>
              <a:xfrm>
                <a:off x="6319742" y="750442"/>
                <a:ext cx="46658" cy="3921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53" extrusionOk="0">
                    <a:moveTo>
                      <a:pt x="364" y="1"/>
                    </a:moveTo>
                    <a:cubicBezTo>
                      <a:pt x="135" y="1"/>
                      <a:pt x="0" y="285"/>
                      <a:pt x="163" y="457"/>
                    </a:cubicBezTo>
                    <a:cubicBezTo>
                      <a:pt x="222" y="523"/>
                      <a:pt x="299" y="552"/>
                      <a:pt x="374" y="552"/>
                    </a:cubicBezTo>
                    <a:cubicBezTo>
                      <a:pt x="511" y="552"/>
                      <a:pt x="643" y="455"/>
                      <a:pt x="655" y="299"/>
                    </a:cubicBezTo>
                    <a:cubicBezTo>
                      <a:pt x="664" y="141"/>
                      <a:pt x="544" y="11"/>
                      <a:pt x="386" y="1"/>
                    </a:cubicBezTo>
                    <a:cubicBezTo>
                      <a:pt x="378" y="1"/>
                      <a:pt x="371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14;p38"/>
              <p:cNvSpPr/>
              <p:nvPr/>
            </p:nvSpPr>
            <p:spPr>
              <a:xfrm>
                <a:off x="6289432" y="965922"/>
                <a:ext cx="96544" cy="85724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209" extrusionOk="0">
                    <a:moveTo>
                      <a:pt x="808" y="1"/>
                    </a:moveTo>
                    <a:cubicBezTo>
                      <a:pt x="0" y="1"/>
                      <a:pt x="0" y="1208"/>
                      <a:pt x="808" y="1208"/>
                    </a:cubicBezTo>
                    <a:cubicBezTo>
                      <a:pt x="1059" y="1208"/>
                      <a:pt x="1273" y="1069"/>
                      <a:pt x="1375" y="846"/>
                    </a:cubicBezTo>
                    <a:cubicBezTo>
                      <a:pt x="1375" y="818"/>
                      <a:pt x="1366" y="800"/>
                      <a:pt x="1347" y="790"/>
                    </a:cubicBezTo>
                    <a:cubicBezTo>
                      <a:pt x="1342" y="788"/>
                      <a:pt x="1337" y="787"/>
                      <a:pt x="1331" y="787"/>
                    </a:cubicBezTo>
                    <a:cubicBezTo>
                      <a:pt x="1315" y="787"/>
                      <a:pt x="1298" y="795"/>
                      <a:pt x="1292" y="809"/>
                    </a:cubicBezTo>
                    <a:cubicBezTo>
                      <a:pt x="1205" y="1017"/>
                      <a:pt x="1007" y="1128"/>
                      <a:pt x="810" y="1128"/>
                    </a:cubicBezTo>
                    <a:cubicBezTo>
                      <a:pt x="646" y="1128"/>
                      <a:pt x="482" y="1052"/>
                      <a:pt x="381" y="892"/>
                    </a:cubicBezTo>
                    <a:cubicBezTo>
                      <a:pt x="149" y="549"/>
                      <a:pt x="400" y="84"/>
                      <a:pt x="808" y="84"/>
                    </a:cubicBezTo>
                    <a:cubicBezTo>
                      <a:pt x="864" y="84"/>
                      <a:pt x="864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15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16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" name="Google Shape;317;p38"/>
          <p:cNvGrpSpPr/>
          <p:nvPr/>
        </p:nvGrpSpPr>
        <p:grpSpPr>
          <a:xfrm>
            <a:off x="7211568" y="722376"/>
            <a:ext cx="1188772" cy="704776"/>
            <a:chOff x="7150608" y="822960"/>
            <a:chExt cx="1188772" cy="704776"/>
          </a:xfrm>
        </p:grpSpPr>
        <p:grpSp>
          <p:nvGrpSpPr>
            <p:cNvPr id="86" name="Google Shape;318;p38"/>
            <p:cNvGrpSpPr/>
            <p:nvPr/>
          </p:nvGrpSpPr>
          <p:grpSpPr>
            <a:xfrm>
              <a:off x="7150608" y="822960"/>
              <a:ext cx="1188772" cy="704776"/>
              <a:chOff x="6200532" y="2577974"/>
              <a:chExt cx="1371607" cy="810460"/>
            </a:xfrm>
          </p:grpSpPr>
          <p:sp>
            <p:nvSpPr>
              <p:cNvPr id="90" name="Google Shape;319;p38"/>
              <p:cNvSpPr/>
              <p:nvPr/>
            </p:nvSpPr>
            <p:spPr>
              <a:xfrm>
                <a:off x="6201122" y="2578185"/>
                <a:ext cx="1370975" cy="81003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1485" extrusionOk="0">
                    <a:moveTo>
                      <a:pt x="6532" y="1"/>
                    </a:moveTo>
                    <a:cubicBezTo>
                      <a:pt x="5872" y="1"/>
                      <a:pt x="5296" y="456"/>
                      <a:pt x="5157" y="1097"/>
                    </a:cubicBezTo>
                    <a:lnTo>
                      <a:pt x="4599" y="3559"/>
                    </a:lnTo>
                    <a:cubicBezTo>
                      <a:pt x="4516" y="3949"/>
                      <a:pt x="4191" y="4247"/>
                      <a:pt x="3800" y="4293"/>
                    </a:cubicBezTo>
                    <a:lnTo>
                      <a:pt x="1403" y="4637"/>
                    </a:lnTo>
                    <a:cubicBezTo>
                      <a:pt x="818" y="4711"/>
                      <a:pt x="391" y="5213"/>
                      <a:pt x="381" y="5798"/>
                    </a:cubicBezTo>
                    <a:lnTo>
                      <a:pt x="381" y="7991"/>
                    </a:lnTo>
                    <a:lnTo>
                      <a:pt x="353" y="7991"/>
                    </a:lnTo>
                    <a:cubicBezTo>
                      <a:pt x="158" y="7991"/>
                      <a:pt x="0" y="8149"/>
                      <a:pt x="10" y="8344"/>
                    </a:cubicBezTo>
                    <a:lnTo>
                      <a:pt x="10" y="8586"/>
                    </a:lnTo>
                    <a:cubicBezTo>
                      <a:pt x="10" y="9115"/>
                      <a:pt x="437" y="9552"/>
                      <a:pt x="976" y="9552"/>
                    </a:cubicBezTo>
                    <a:lnTo>
                      <a:pt x="2230" y="9552"/>
                    </a:lnTo>
                    <a:cubicBezTo>
                      <a:pt x="2509" y="10685"/>
                      <a:pt x="3522" y="11484"/>
                      <a:pt x="4692" y="11484"/>
                    </a:cubicBezTo>
                    <a:cubicBezTo>
                      <a:pt x="5863" y="11484"/>
                      <a:pt x="6885" y="10685"/>
                      <a:pt x="7154" y="9552"/>
                    </a:cubicBezTo>
                    <a:lnTo>
                      <a:pt x="11670" y="9552"/>
                    </a:lnTo>
                    <a:cubicBezTo>
                      <a:pt x="11939" y="10685"/>
                      <a:pt x="12961" y="11484"/>
                      <a:pt x="14132" y="11484"/>
                    </a:cubicBezTo>
                    <a:cubicBezTo>
                      <a:pt x="15302" y="11484"/>
                      <a:pt x="16315" y="10685"/>
                      <a:pt x="16594" y="9552"/>
                    </a:cubicBezTo>
                    <a:lnTo>
                      <a:pt x="18564" y="9552"/>
                    </a:lnTo>
                    <a:cubicBezTo>
                      <a:pt x="19102" y="9552"/>
                      <a:pt x="19539" y="9115"/>
                      <a:pt x="19539" y="8586"/>
                    </a:cubicBezTo>
                    <a:lnTo>
                      <a:pt x="19539" y="8344"/>
                    </a:lnTo>
                    <a:cubicBezTo>
                      <a:pt x="19539" y="8154"/>
                      <a:pt x="19389" y="7991"/>
                      <a:pt x="19193" y="7991"/>
                    </a:cubicBezTo>
                    <a:cubicBezTo>
                      <a:pt x="19188" y="7991"/>
                      <a:pt x="19182" y="7991"/>
                      <a:pt x="19177" y="7991"/>
                    </a:cubicBezTo>
                    <a:lnTo>
                      <a:pt x="19028" y="7991"/>
                    </a:lnTo>
                    <a:lnTo>
                      <a:pt x="19028" y="4906"/>
                    </a:lnTo>
                    <a:lnTo>
                      <a:pt x="18238" y="939"/>
                    </a:lnTo>
                    <a:cubicBezTo>
                      <a:pt x="18136" y="391"/>
                      <a:pt x="17653" y="1"/>
                      <a:pt x="170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" name="Google Shape;320;p38"/>
              <p:cNvGrpSpPr/>
              <p:nvPr/>
            </p:nvGrpSpPr>
            <p:grpSpPr>
              <a:xfrm>
                <a:off x="6200532" y="2577974"/>
                <a:ext cx="1371607" cy="810460"/>
                <a:chOff x="6200532" y="1906498"/>
                <a:chExt cx="1371607" cy="810460"/>
              </a:xfrm>
            </p:grpSpPr>
            <p:sp>
              <p:nvSpPr>
                <p:cNvPr id="92" name="Google Shape;321;p38"/>
                <p:cNvSpPr/>
                <p:nvPr/>
              </p:nvSpPr>
              <p:spPr>
                <a:xfrm>
                  <a:off x="6227896" y="1906498"/>
                  <a:ext cx="1308390" cy="67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8" h="9543" extrusionOk="0">
                      <a:moveTo>
                        <a:pt x="6142" y="1"/>
                      </a:moveTo>
                      <a:cubicBezTo>
                        <a:pt x="5482" y="1"/>
                        <a:pt x="4915" y="456"/>
                        <a:pt x="4767" y="1097"/>
                      </a:cubicBezTo>
                      <a:lnTo>
                        <a:pt x="4218" y="3550"/>
                      </a:lnTo>
                      <a:cubicBezTo>
                        <a:pt x="4125" y="3949"/>
                        <a:pt x="3810" y="4237"/>
                        <a:pt x="3410" y="4293"/>
                      </a:cubicBezTo>
                      <a:lnTo>
                        <a:pt x="1013" y="4628"/>
                      </a:lnTo>
                      <a:cubicBezTo>
                        <a:pt x="437" y="4711"/>
                        <a:pt x="0" y="5204"/>
                        <a:pt x="0" y="5789"/>
                      </a:cubicBezTo>
                      <a:lnTo>
                        <a:pt x="0" y="8836"/>
                      </a:lnTo>
                      <a:cubicBezTo>
                        <a:pt x="0" y="9226"/>
                        <a:pt x="316" y="9542"/>
                        <a:pt x="706" y="9542"/>
                      </a:cubicBezTo>
                      <a:lnTo>
                        <a:pt x="17941" y="9542"/>
                      </a:lnTo>
                      <a:cubicBezTo>
                        <a:pt x="18331" y="9542"/>
                        <a:pt x="18647" y="9226"/>
                        <a:pt x="18647" y="8836"/>
                      </a:cubicBezTo>
                      <a:lnTo>
                        <a:pt x="18647" y="4906"/>
                      </a:lnTo>
                      <a:lnTo>
                        <a:pt x="17857" y="939"/>
                      </a:lnTo>
                      <a:cubicBezTo>
                        <a:pt x="17755" y="391"/>
                        <a:pt x="17272" y="1"/>
                        <a:pt x="167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22;p38"/>
                <p:cNvSpPr/>
                <p:nvPr/>
              </p:nvSpPr>
              <p:spPr>
                <a:xfrm>
                  <a:off x="6598775" y="1973360"/>
                  <a:ext cx="324712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8" h="3253" extrusionOk="0">
                      <a:moveTo>
                        <a:pt x="1441" y="0"/>
                      </a:moveTo>
                      <a:cubicBezTo>
                        <a:pt x="958" y="0"/>
                        <a:pt x="549" y="344"/>
                        <a:pt x="456" y="818"/>
                      </a:cubicBezTo>
                      <a:lnTo>
                        <a:pt x="1" y="3252"/>
                      </a:lnTo>
                      <a:lnTo>
                        <a:pt x="4628" y="3252"/>
                      </a:lnTo>
                      <a:lnTo>
                        <a:pt x="4628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23;p38"/>
                <p:cNvSpPr/>
                <p:nvPr/>
              </p:nvSpPr>
              <p:spPr>
                <a:xfrm>
                  <a:off x="6353066" y="2359300"/>
                  <a:ext cx="355303" cy="35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4" h="5065" extrusionOk="0">
                      <a:moveTo>
                        <a:pt x="2537" y="1"/>
                      </a:moveTo>
                      <a:cubicBezTo>
                        <a:pt x="1134" y="1"/>
                        <a:pt x="0" y="1134"/>
                        <a:pt x="0" y="2537"/>
                      </a:cubicBezTo>
                      <a:cubicBezTo>
                        <a:pt x="0" y="3931"/>
                        <a:pt x="1134" y="5064"/>
                        <a:pt x="2537" y="5064"/>
                      </a:cubicBezTo>
                      <a:cubicBezTo>
                        <a:pt x="3930" y="5064"/>
                        <a:pt x="5064" y="3931"/>
                        <a:pt x="5064" y="2537"/>
                      </a:cubicBezTo>
                      <a:cubicBezTo>
                        <a:pt x="5064" y="1134"/>
                        <a:pt x="3930" y="1"/>
                        <a:pt x="2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24;p38"/>
                <p:cNvSpPr/>
                <p:nvPr/>
              </p:nvSpPr>
              <p:spPr>
                <a:xfrm>
                  <a:off x="6409757" y="2447110"/>
                  <a:ext cx="21125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581" extrusionOk="0">
                      <a:moveTo>
                        <a:pt x="1729" y="1"/>
                      </a:moveTo>
                      <a:cubicBezTo>
                        <a:pt x="576" y="1"/>
                        <a:pt x="0" y="1385"/>
                        <a:pt x="818" y="2203"/>
                      </a:cubicBezTo>
                      <a:cubicBezTo>
                        <a:pt x="1079" y="2463"/>
                        <a:pt x="1400" y="2580"/>
                        <a:pt x="1715" y="2580"/>
                      </a:cubicBezTo>
                      <a:cubicBezTo>
                        <a:pt x="2376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25;p38"/>
                <p:cNvSpPr/>
                <p:nvPr/>
              </p:nvSpPr>
              <p:spPr>
                <a:xfrm>
                  <a:off x="6493812" y="2510658"/>
                  <a:ext cx="64620" cy="5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782" extrusionOk="0">
                      <a:moveTo>
                        <a:pt x="531" y="1"/>
                      </a:moveTo>
                      <a:cubicBezTo>
                        <a:pt x="177" y="1"/>
                        <a:pt x="1" y="419"/>
                        <a:pt x="252" y="670"/>
                      </a:cubicBezTo>
                      <a:cubicBezTo>
                        <a:pt x="329" y="747"/>
                        <a:pt x="425" y="781"/>
                        <a:pt x="520" y="781"/>
                      </a:cubicBezTo>
                      <a:cubicBezTo>
                        <a:pt x="723" y="781"/>
                        <a:pt x="921" y="625"/>
                        <a:pt x="921" y="391"/>
                      </a:cubicBezTo>
                      <a:cubicBezTo>
                        <a:pt x="921" y="177"/>
                        <a:pt x="744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26;p38"/>
                <p:cNvSpPr/>
                <p:nvPr/>
              </p:nvSpPr>
              <p:spPr>
                <a:xfrm>
                  <a:off x="6955340" y="2359300"/>
                  <a:ext cx="415362" cy="35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0" h="5071" extrusionOk="0">
                      <a:moveTo>
                        <a:pt x="3383" y="1"/>
                      </a:moveTo>
                      <a:cubicBezTo>
                        <a:pt x="1125" y="1"/>
                        <a:pt x="1" y="2732"/>
                        <a:pt x="1590" y="4321"/>
                      </a:cubicBezTo>
                      <a:cubicBezTo>
                        <a:pt x="2108" y="4839"/>
                        <a:pt x="2745" y="5071"/>
                        <a:pt x="3369" y="5071"/>
                      </a:cubicBezTo>
                      <a:cubicBezTo>
                        <a:pt x="4672" y="5071"/>
                        <a:pt x="5919" y="4063"/>
                        <a:pt x="5919" y="2537"/>
                      </a:cubicBezTo>
                      <a:cubicBezTo>
                        <a:pt x="5919" y="1134"/>
                        <a:pt x="4786" y="1"/>
                        <a:pt x="33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27;p38"/>
                <p:cNvSpPr/>
                <p:nvPr/>
              </p:nvSpPr>
              <p:spPr>
                <a:xfrm>
                  <a:off x="7072021" y="2447110"/>
                  <a:ext cx="21132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2581" extrusionOk="0">
                      <a:moveTo>
                        <a:pt x="1720" y="1"/>
                      </a:moveTo>
                      <a:cubicBezTo>
                        <a:pt x="577" y="1"/>
                        <a:pt x="1" y="1385"/>
                        <a:pt x="809" y="2203"/>
                      </a:cubicBezTo>
                      <a:cubicBezTo>
                        <a:pt x="1070" y="2463"/>
                        <a:pt x="1392" y="2580"/>
                        <a:pt x="1708" y="2580"/>
                      </a:cubicBezTo>
                      <a:cubicBezTo>
                        <a:pt x="2372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28;p38"/>
                <p:cNvSpPr/>
                <p:nvPr/>
              </p:nvSpPr>
              <p:spPr>
                <a:xfrm>
                  <a:off x="7156146" y="2510658"/>
                  <a:ext cx="63918" cy="54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779" extrusionOk="0">
                      <a:moveTo>
                        <a:pt x="521" y="1"/>
                      </a:moveTo>
                      <a:cubicBezTo>
                        <a:pt x="177" y="1"/>
                        <a:pt x="0" y="419"/>
                        <a:pt x="242" y="660"/>
                      </a:cubicBezTo>
                      <a:cubicBezTo>
                        <a:pt x="324" y="742"/>
                        <a:pt x="423" y="779"/>
                        <a:pt x="520" y="779"/>
                      </a:cubicBezTo>
                      <a:cubicBezTo>
                        <a:pt x="721" y="779"/>
                        <a:pt x="911" y="623"/>
                        <a:pt x="911" y="391"/>
                      </a:cubicBezTo>
                      <a:cubicBezTo>
                        <a:pt x="911" y="177"/>
                        <a:pt x="734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29;p38"/>
                <p:cNvSpPr/>
                <p:nvPr/>
              </p:nvSpPr>
              <p:spPr>
                <a:xfrm>
                  <a:off x="6245506" y="2298997"/>
                  <a:ext cx="39782" cy="100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423" extrusionOk="0">
                      <a:moveTo>
                        <a:pt x="279" y="1"/>
                      </a:moveTo>
                      <a:cubicBezTo>
                        <a:pt x="130" y="1"/>
                        <a:pt x="0" y="131"/>
                        <a:pt x="0" y="289"/>
                      </a:cubicBezTo>
                      <a:lnTo>
                        <a:pt x="0" y="1144"/>
                      </a:lnTo>
                      <a:cubicBezTo>
                        <a:pt x="0" y="1292"/>
                        <a:pt x="130" y="1422"/>
                        <a:pt x="279" y="1422"/>
                      </a:cubicBezTo>
                      <a:cubicBezTo>
                        <a:pt x="437" y="1422"/>
                        <a:pt x="567" y="1292"/>
                        <a:pt x="567" y="1144"/>
                      </a:cubicBezTo>
                      <a:lnTo>
                        <a:pt x="567" y="289"/>
                      </a:lnTo>
                      <a:cubicBezTo>
                        <a:pt x="567" y="131"/>
                        <a:pt x="43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30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31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32;p38"/>
                <p:cNvSpPr/>
                <p:nvPr/>
              </p:nvSpPr>
              <p:spPr>
                <a:xfrm>
                  <a:off x="7467737" y="2295753"/>
                  <a:ext cx="68549" cy="11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99" extrusionOk="0">
                      <a:moveTo>
                        <a:pt x="1" y="0"/>
                      </a:moveTo>
                      <a:lnTo>
                        <a:pt x="1" y="1598"/>
                      </a:lnTo>
                      <a:lnTo>
                        <a:pt x="976" y="1598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33;p38"/>
                <p:cNvSpPr/>
                <p:nvPr/>
              </p:nvSpPr>
              <p:spPr>
                <a:xfrm>
                  <a:off x="7467737" y="2295753"/>
                  <a:ext cx="68549" cy="32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465" extrusionOk="0">
                      <a:moveTo>
                        <a:pt x="1" y="0"/>
                      </a:moveTo>
                      <a:lnTo>
                        <a:pt x="1" y="465"/>
                      </a:lnTo>
                      <a:lnTo>
                        <a:pt x="976" y="465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34;p38"/>
                <p:cNvSpPr/>
                <p:nvPr/>
              </p:nvSpPr>
              <p:spPr>
                <a:xfrm>
                  <a:off x="6844554" y="2230231"/>
                  <a:ext cx="79564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34" y="539"/>
                      </a:lnTo>
                      <a:lnTo>
                        <a:pt x="113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35;p38"/>
                <p:cNvSpPr/>
                <p:nvPr/>
              </p:nvSpPr>
              <p:spPr>
                <a:xfrm>
                  <a:off x="7177685" y="2230231"/>
                  <a:ext cx="78933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24" y="539"/>
                      </a:lnTo>
                      <a:lnTo>
                        <a:pt x="112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336;p38"/>
                <p:cNvSpPr/>
                <p:nvPr/>
              </p:nvSpPr>
              <p:spPr>
                <a:xfrm>
                  <a:off x="6968391" y="1973995"/>
                  <a:ext cx="288228" cy="22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8" h="3244" extrusionOk="0">
                      <a:moveTo>
                        <a:pt x="1" y="1"/>
                      </a:moveTo>
                      <a:lnTo>
                        <a:pt x="1" y="3243"/>
                      </a:lnTo>
                      <a:lnTo>
                        <a:pt x="4107" y="3243"/>
                      </a:lnTo>
                      <a:lnTo>
                        <a:pt x="4107" y="1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37;p38"/>
                <p:cNvSpPr/>
                <p:nvPr/>
              </p:nvSpPr>
              <p:spPr>
                <a:xfrm>
                  <a:off x="7304118" y="1973360"/>
                  <a:ext cx="163689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3253" extrusionOk="0">
                      <a:moveTo>
                        <a:pt x="1" y="0"/>
                      </a:moveTo>
                      <a:lnTo>
                        <a:pt x="1" y="3252"/>
                      </a:lnTo>
                      <a:lnTo>
                        <a:pt x="2333" y="3252"/>
                      </a:lnTo>
                      <a:lnTo>
                        <a:pt x="1794" y="400"/>
                      </a:lnTo>
                      <a:cubicBezTo>
                        <a:pt x="1747" y="168"/>
                        <a:pt x="1552" y="0"/>
                        <a:pt x="1311" y="0"/>
                      </a:cubicBez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38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39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" name="Google Shape;340;p38"/>
            <p:cNvGrpSpPr/>
            <p:nvPr/>
          </p:nvGrpSpPr>
          <p:grpSpPr>
            <a:xfrm>
              <a:off x="7150608" y="1312638"/>
              <a:ext cx="1188772" cy="96354"/>
              <a:chOff x="6200532" y="2471005"/>
              <a:chExt cx="1371607" cy="110803"/>
            </a:xfrm>
          </p:grpSpPr>
          <p:sp>
            <p:nvSpPr>
              <p:cNvPr id="88" name="Google Shape;341;p38"/>
              <p:cNvSpPr/>
              <p:nvPr/>
            </p:nvSpPr>
            <p:spPr>
              <a:xfrm>
                <a:off x="6200532" y="2471005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2;p38"/>
              <p:cNvSpPr/>
              <p:nvPr/>
            </p:nvSpPr>
            <p:spPr>
              <a:xfrm>
                <a:off x="7419465" y="2471005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343;p38"/>
          <p:cNvGrpSpPr/>
          <p:nvPr/>
        </p:nvGrpSpPr>
        <p:grpSpPr>
          <a:xfrm rot="-1199926">
            <a:off x="812763" y="2403930"/>
            <a:ext cx="731581" cy="711059"/>
            <a:chOff x="913900" y="1701983"/>
            <a:chExt cx="731581" cy="711059"/>
          </a:xfrm>
        </p:grpSpPr>
        <p:sp>
          <p:nvSpPr>
            <p:cNvPr id="112" name="Google Shape;344;p38"/>
            <p:cNvSpPr/>
            <p:nvPr/>
          </p:nvSpPr>
          <p:spPr>
            <a:xfrm>
              <a:off x="913900" y="1701983"/>
              <a:ext cx="731451" cy="711059"/>
            </a:xfrm>
            <a:custGeom>
              <a:avLst/>
              <a:gdLst/>
              <a:ahLst/>
              <a:cxnLst/>
              <a:rect l="l" t="t" r="r" b="b"/>
              <a:pathLst>
                <a:path w="14086" h="13928" extrusionOk="0">
                  <a:moveTo>
                    <a:pt x="7042" y="0"/>
                  </a:moveTo>
                  <a:cubicBezTo>
                    <a:pt x="6831" y="0"/>
                    <a:pt x="6620" y="79"/>
                    <a:pt x="6458" y="237"/>
                  </a:cubicBezTo>
                  <a:lnTo>
                    <a:pt x="316" y="6388"/>
                  </a:lnTo>
                  <a:cubicBezTo>
                    <a:pt x="0" y="6704"/>
                    <a:pt x="0" y="7224"/>
                    <a:pt x="316" y="7549"/>
                  </a:cubicBezTo>
                  <a:lnTo>
                    <a:pt x="6458" y="13690"/>
                  </a:lnTo>
                  <a:cubicBezTo>
                    <a:pt x="6620" y="13848"/>
                    <a:pt x="6829" y="13927"/>
                    <a:pt x="7038" y="13927"/>
                  </a:cubicBezTo>
                  <a:cubicBezTo>
                    <a:pt x="7247" y="13927"/>
                    <a:pt x="7456" y="13848"/>
                    <a:pt x="7619" y="13690"/>
                  </a:cubicBezTo>
                  <a:lnTo>
                    <a:pt x="13769" y="7549"/>
                  </a:lnTo>
                  <a:cubicBezTo>
                    <a:pt x="14085" y="7224"/>
                    <a:pt x="14085" y="6713"/>
                    <a:pt x="13769" y="6388"/>
                  </a:cubicBezTo>
                  <a:lnTo>
                    <a:pt x="7619" y="237"/>
                  </a:lnTo>
                  <a:cubicBezTo>
                    <a:pt x="7461" y="79"/>
                    <a:pt x="7252" y="0"/>
                    <a:pt x="704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345;p38"/>
            <p:cNvGrpSpPr/>
            <p:nvPr/>
          </p:nvGrpSpPr>
          <p:grpSpPr>
            <a:xfrm>
              <a:off x="914030" y="1702060"/>
              <a:ext cx="731451" cy="710906"/>
              <a:chOff x="2121375" y="2173675"/>
              <a:chExt cx="352150" cy="348125"/>
            </a:xfrm>
          </p:grpSpPr>
          <p:sp>
            <p:nvSpPr>
              <p:cNvPr id="114" name="Google Shape;346;p38"/>
              <p:cNvSpPr/>
              <p:nvPr/>
            </p:nvSpPr>
            <p:spPr>
              <a:xfrm>
                <a:off x="2121375" y="2173675"/>
                <a:ext cx="3521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3925" extrusionOk="0">
                    <a:moveTo>
                      <a:pt x="7044" y="0"/>
                    </a:moveTo>
                    <a:cubicBezTo>
                      <a:pt x="6834" y="0"/>
                      <a:pt x="6625" y="81"/>
                      <a:pt x="6467" y="244"/>
                    </a:cubicBezTo>
                    <a:lnTo>
                      <a:pt x="326" y="6385"/>
                    </a:lnTo>
                    <a:cubicBezTo>
                      <a:pt x="0" y="6701"/>
                      <a:pt x="0" y="7221"/>
                      <a:pt x="326" y="7547"/>
                    </a:cubicBezTo>
                    <a:lnTo>
                      <a:pt x="6467" y="13688"/>
                    </a:lnTo>
                    <a:cubicBezTo>
                      <a:pt x="6625" y="13846"/>
                      <a:pt x="6834" y="13925"/>
                      <a:pt x="7044" y="13925"/>
                    </a:cubicBezTo>
                    <a:cubicBezTo>
                      <a:pt x="7254" y="13925"/>
                      <a:pt x="7466" y="13846"/>
                      <a:pt x="7628" y="13688"/>
                    </a:cubicBezTo>
                    <a:lnTo>
                      <a:pt x="13769" y="7547"/>
                    </a:lnTo>
                    <a:cubicBezTo>
                      <a:pt x="14085" y="7221"/>
                      <a:pt x="14085" y="6701"/>
                      <a:pt x="13769" y="6385"/>
                    </a:cubicBezTo>
                    <a:lnTo>
                      <a:pt x="7628" y="244"/>
                    </a:lnTo>
                    <a:cubicBezTo>
                      <a:pt x="7466" y="81"/>
                      <a:pt x="7254" y="0"/>
                      <a:pt x="70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47;p38"/>
              <p:cNvSpPr/>
              <p:nvPr/>
            </p:nvSpPr>
            <p:spPr>
              <a:xfrm>
                <a:off x="2153200" y="2205775"/>
                <a:ext cx="288725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11549" h="11354" extrusionOk="0">
                    <a:moveTo>
                      <a:pt x="5779" y="316"/>
                    </a:moveTo>
                    <a:cubicBezTo>
                      <a:pt x="5956" y="316"/>
                      <a:pt x="6123" y="382"/>
                      <a:pt x="6244" y="512"/>
                    </a:cubicBezTo>
                    <a:lnTo>
                      <a:pt x="10945" y="5203"/>
                    </a:lnTo>
                    <a:cubicBezTo>
                      <a:pt x="11205" y="5464"/>
                      <a:pt x="11205" y="5882"/>
                      <a:pt x="10945" y="6142"/>
                    </a:cubicBezTo>
                    <a:lnTo>
                      <a:pt x="6244" y="10843"/>
                    </a:lnTo>
                    <a:cubicBezTo>
                      <a:pt x="6114" y="10968"/>
                      <a:pt x="5944" y="11031"/>
                      <a:pt x="5775" y="11031"/>
                    </a:cubicBezTo>
                    <a:cubicBezTo>
                      <a:pt x="5605" y="11031"/>
                      <a:pt x="5435" y="10968"/>
                      <a:pt x="5305" y="10843"/>
                    </a:cubicBezTo>
                    <a:lnTo>
                      <a:pt x="613" y="6151"/>
                    </a:lnTo>
                    <a:cubicBezTo>
                      <a:pt x="353" y="5891"/>
                      <a:pt x="353" y="5464"/>
                      <a:pt x="613" y="5203"/>
                    </a:cubicBezTo>
                    <a:lnTo>
                      <a:pt x="5305" y="512"/>
                    </a:lnTo>
                    <a:cubicBezTo>
                      <a:pt x="5426" y="391"/>
                      <a:pt x="5603" y="316"/>
                      <a:pt x="5779" y="316"/>
                    </a:cubicBezTo>
                    <a:close/>
                    <a:moveTo>
                      <a:pt x="5779" y="1"/>
                    </a:moveTo>
                    <a:cubicBezTo>
                      <a:pt x="5528" y="1"/>
                      <a:pt x="5277" y="94"/>
                      <a:pt x="5082" y="279"/>
                    </a:cubicBezTo>
                    <a:lnTo>
                      <a:pt x="381" y="4971"/>
                    </a:lnTo>
                    <a:cubicBezTo>
                      <a:pt x="0" y="5361"/>
                      <a:pt x="0" y="5984"/>
                      <a:pt x="381" y="6365"/>
                    </a:cubicBezTo>
                    <a:lnTo>
                      <a:pt x="5082" y="11066"/>
                    </a:lnTo>
                    <a:cubicBezTo>
                      <a:pt x="5259" y="11252"/>
                      <a:pt x="5510" y="11354"/>
                      <a:pt x="5779" y="11354"/>
                    </a:cubicBezTo>
                    <a:cubicBezTo>
                      <a:pt x="6039" y="11354"/>
                      <a:pt x="6290" y="11252"/>
                      <a:pt x="6476" y="11066"/>
                    </a:cubicBezTo>
                    <a:lnTo>
                      <a:pt x="11168" y="6365"/>
                    </a:lnTo>
                    <a:cubicBezTo>
                      <a:pt x="11549" y="5984"/>
                      <a:pt x="11549" y="5361"/>
                      <a:pt x="11168" y="4971"/>
                    </a:cubicBezTo>
                    <a:lnTo>
                      <a:pt x="6476" y="279"/>
                    </a:lnTo>
                    <a:cubicBezTo>
                      <a:pt x="6281" y="94"/>
                      <a:pt x="6030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48;p38"/>
              <p:cNvSpPr/>
              <p:nvPr/>
            </p:nvSpPr>
            <p:spPr>
              <a:xfrm>
                <a:off x="2218450" y="230425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49;p38"/>
              <p:cNvSpPr/>
              <p:nvPr/>
            </p:nvSpPr>
            <p:spPr>
              <a:xfrm>
                <a:off x="2218450" y="237370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0;p38"/>
              <p:cNvSpPr/>
              <p:nvPr/>
            </p:nvSpPr>
            <p:spPr>
              <a:xfrm>
                <a:off x="22335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1;p38"/>
              <p:cNvSpPr/>
              <p:nvPr/>
            </p:nvSpPr>
            <p:spPr>
              <a:xfrm>
                <a:off x="2270025" y="2292425"/>
                <a:ext cx="19525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2;p38"/>
              <p:cNvSpPr/>
              <p:nvPr/>
            </p:nvSpPr>
            <p:spPr>
              <a:xfrm>
                <a:off x="2306025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;p38"/>
              <p:cNvSpPr/>
              <p:nvPr/>
            </p:nvSpPr>
            <p:spPr>
              <a:xfrm>
                <a:off x="23422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" name="Google Shape;354;p38"/>
          <p:cNvGrpSpPr/>
          <p:nvPr/>
        </p:nvGrpSpPr>
        <p:grpSpPr>
          <a:xfrm rot="599919">
            <a:off x="7646995" y="2726169"/>
            <a:ext cx="731486" cy="666473"/>
            <a:chOff x="906275" y="1599452"/>
            <a:chExt cx="823099" cy="746106"/>
          </a:xfrm>
        </p:grpSpPr>
        <p:sp>
          <p:nvSpPr>
            <p:cNvPr id="123" name="Google Shape;355;p38"/>
            <p:cNvSpPr/>
            <p:nvPr/>
          </p:nvSpPr>
          <p:spPr>
            <a:xfrm>
              <a:off x="906275" y="1599479"/>
              <a:ext cx="820929" cy="746053"/>
            </a:xfrm>
            <a:custGeom>
              <a:avLst/>
              <a:gdLst/>
              <a:ahLst/>
              <a:cxnLst/>
              <a:rect l="l" t="t" r="r" b="b"/>
              <a:pathLst>
                <a:path w="15303" h="13941" extrusionOk="0">
                  <a:moveTo>
                    <a:pt x="7652" y="0"/>
                  </a:moveTo>
                  <a:cubicBezTo>
                    <a:pt x="5868" y="0"/>
                    <a:pt x="4084" y="681"/>
                    <a:pt x="2723" y="2042"/>
                  </a:cubicBezTo>
                  <a:cubicBezTo>
                    <a:pt x="1" y="4764"/>
                    <a:pt x="1" y="9177"/>
                    <a:pt x="2723" y="11899"/>
                  </a:cubicBezTo>
                  <a:cubicBezTo>
                    <a:pt x="4084" y="13260"/>
                    <a:pt x="5868" y="13941"/>
                    <a:pt x="7652" y="13941"/>
                  </a:cubicBezTo>
                  <a:cubicBezTo>
                    <a:pt x="9436" y="13941"/>
                    <a:pt x="11220" y="13260"/>
                    <a:pt x="12581" y="11899"/>
                  </a:cubicBezTo>
                  <a:cubicBezTo>
                    <a:pt x="15303" y="9177"/>
                    <a:pt x="15303" y="4764"/>
                    <a:pt x="12581" y="2042"/>
                  </a:cubicBezTo>
                  <a:cubicBezTo>
                    <a:pt x="11220" y="681"/>
                    <a:pt x="9436" y="0"/>
                    <a:pt x="76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356;p38"/>
            <p:cNvGrpSpPr/>
            <p:nvPr/>
          </p:nvGrpSpPr>
          <p:grpSpPr>
            <a:xfrm>
              <a:off x="908928" y="1599452"/>
              <a:ext cx="820447" cy="746106"/>
              <a:chOff x="6335250" y="2173325"/>
              <a:chExt cx="382350" cy="348550"/>
            </a:xfrm>
          </p:grpSpPr>
          <p:sp>
            <p:nvSpPr>
              <p:cNvPr id="125" name="Google Shape;357;p38"/>
              <p:cNvSpPr/>
              <p:nvPr/>
            </p:nvSpPr>
            <p:spPr>
              <a:xfrm>
                <a:off x="6335250" y="2173325"/>
                <a:ext cx="382350" cy="3485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3942" extrusionOk="0">
                    <a:moveTo>
                      <a:pt x="7643" y="0"/>
                    </a:moveTo>
                    <a:cubicBezTo>
                      <a:pt x="5861" y="0"/>
                      <a:pt x="4079" y="681"/>
                      <a:pt x="2723" y="2042"/>
                    </a:cubicBezTo>
                    <a:cubicBezTo>
                      <a:pt x="0" y="4764"/>
                      <a:pt x="0" y="9177"/>
                      <a:pt x="2723" y="11899"/>
                    </a:cubicBezTo>
                    <a:cubicBezTo>
                      <a:pt x="4079" y="13261"/>
                      <a:pt x="5861" y="13941"/>
                      <a:pt x="7643" y="13941"/>
                    </a:cubicBezTo>
                    <a:cubicBezTo>
                      <a:pt x="9426" y="13941"/>
                      <a:pt x="11210" y="13261"/>
                      <a:pt x="12571" y="11899"/>
                    </a:cubicBezTo>
                    <a:cubicBezTo>
                      <a:pt x="15293" y="9177"/>
                      <a:pt x="15293" y="4764"/>
                      <a:pt x="12571" y="2042"/>
                    </a:cubicBezTo>
                    <a:cubicBezTo>
                      <a:pt x="11210" y="681"/>
                      <a:pt x="9426" y="0"/>
                      <a:pt x="7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8;p38"/>
              <p:cNvSpPr/>
              <p:nvPr/>
            </p:nvSpPr>
            <p:spPr>
              <a:xfrm>
                <a:off x="6361950" y="2195175"/>
                <a:ext cx="31685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12674" h="12197" extrusionOk="0">
                    <a:moveTo>
                      <a:pt x="6579" y="1001"/>
                    </a:moveTo>
                    <a:cubicBezTo>
                      <a:pt x="9394" y="1001"/>
                      <a:pt x="11670" y="3286"/>
                      <a:pt x="11670" y="6101"/>
                    </a:cubicBezTo>
                    <a:cubicBezTo>
                      <a:pt x="11670" y="8155"/>
                      <a:pt x="10434" y="10013"/>
                      <a:pt x="8530" y="10802"/>
                    </a:cubicBezTo>
                    <a:cubicBezTo>
                      <a:pt x="7899" y="11064"/>
                      <a:pt x="7237" y="11191"/>
                      <a:pt x="6580" y="11191"/>
                    </a:cubicBezTo>
                    <a:cubicBezTo>
                      <a:pt x="5254" y="11191"/>
                      <a:pt x="3950" y="10673"/>
                      <a:pt x="2974" y="9697"/>
                    </a:cubicBezTo>
                    <a:cubicBezTo>
                      <a:pt x="1515" y="8247"/>
                      <a:pt x="1079" y="6055"/>
                      <a:pt x="1868" y="4150"/>
                    </a:cubicBezTo>
                    <a:cubicBezTo>
                      <a:pt x="2658" y="2246"/>
                      <a:pt x="4516" y="1001"/>
                      <a:pt x="6579" y="1001"/>
                    </a:cubicBezTo>
                    <a:close/>
                    <a:moveTo>
                      <a:pt x="6582" y="1"/>
                    </a:moveTo>
                    <a:cubicBezTo>
                      <a:pt x="4993" y="1"/>
                      <a:pt x="3431" y="618"/>
                      <a:pt x="2268" y="1781"/>
                    </a:cubicBezTo>
                    <a:cubicBezTo>
                      <a:pt x="521" y="3528"/>
                      <a:pt x="1" y="6157"/>
                      <a:pt x="939" y="8433"/>
                    </a:cubicBezTo>
                    <a:cubicBezTo>
                      <a:pt x="1887" y="10710"/>
                      <a:pt x="4107" y="12196"/>
                      <a:pt x="6579" y="12196"/>
                    </a:cubicBezTo>
                    <a:cubicBezTo>
                      <a:pt x="9942" y="12187"/>
                      <a:pt x="12674" y="9465"/>
                      <a:pt x="12674" y="6101"/>
                    </a:cubicBezTo>
                    <a:cubicBezTo>
                      <a:pt x="12674" y="3630"/>
                      <a:pt x="11187" y="1409"/>
                      <a:pt x="8911" y="462"/>
                    </a:cubicBezTo>
                    <a:cubicBezTo>
                      <a:pt x="8158" y="151"/>
                      <a:pt x="7367" y="1"/>
                      <a:pt x="6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9;p38"/>
              <p:cNvSpPr/>
              <p:nvPr/>
            </p:nvSpPr>
            <p:spPr>
              <a:xfrm>
                <a:off x="6428375" y="2323075"/>
                <a:ext cx="1958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961" extrusionOk="0">
                    <a:moveTo>
                      <a:pt x="614" y="0"/>
                    </a:moveTo>
                    <a:cubicBezTo>
                      <a:pt x="280" y="0"/>
                      <a:pt x="1" y="158"/>
                      <a:pt x="1" y="354"/>
                    </a:cubicBezTo>
                    <a:lnTo>
                      <a:pt x="1" y="1608"/>
                    </a:lnTo>
                    <a:cubicBezTo>
                      <a:pt x="1" y="1803"/>
                      <a:pt x="280" y="1961"/>
                      <a:pt x="614" y="1961"/>
                    </a:cubicBezTo>
                    <a:lnTo>
                      <a:pt x="7220" y="1961"/>
                    </a:lnTo>
                    <a:cubicBezTo>
                      <a:pt x="7564" y="1961"/>
                      <a:pt x="7833" y="1803"/>
                      <a:pt x="7833" y="1608"/>
                    </a:cubicBezTo>
                    <a:lnTo>
                      <a:pt x="7833" y="354"/>
                    </a:lnTo>
                    <a:cubicBezTo>
                      <a:pt x="7833" y="158"/>
                      <a:pt x="7564" y="0"/>
                      <a:pt x="7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" name="Google Shape;372;p38"/>
          <p:cNvGrpSpPr/>
          <p:nvPr/>
        </p:nvGrpSpPr>
        <p:grpSpPr>
          <a:xfrm flipH="1">
            <a:off x="2498564" y="3769898"/>
            <a:ext cx="1097257" cy="649906"/>
            <a:chOff x="6102175" y="1488852"/>
            <a:chExt cx="1188666" cy="703743"/>
          </a:xfrm>
        </p:grpSpPr>
        <p:sp>
          <p:nvSpPr>
            <p:cNvPr id="141" name="Google Shape;373;p38"/>
            <p:cNvSpPr/>
            <p:nvPr/>
          </p:nvSpPr>
          <p:spPr>
            <a:xfrm>
              <a:off x="6102175" y="1489129"/>
              <a:ext cx="1187910" cy="703189"/>
            </a:xfrm>
            <a:custGeom>
              <a:avLst/>
              <a:gdLst/>
              <a:ahLst/>
              <a:cxnLst/>
              <a:rect l="l" t="t" r="r" b="b"/>
              <a:pathLst>
                <a:path w="17319" h="10165" extrusionOk="0">
                  <a:moveTo>
                    <a:pt x="6021" y="0"/>
                  </a:moveTo>
                  <a:cubicBezTo>
                    <a:pt x="5659" y="0"/>
                    <a:pt x="5343" y="260"/>
                    <a:pt x="5259" y="613"/>
                  </a:cubicBezTo>
                  <a:lnTo>
                    <a:pt x="4600" y="2862"/>
                  </a:lnTo>
                  <a:cubicBezTo>
                    <a:pt x="4507" y="3261"/>
                    <a:pt x="4191" y="3549"/>
                    <a:pt x="3791" y="3605"/>
                  </a:cubicBezTo>
                  <a:lnTo>
                    <a:pt x="1394" y="3939"/>
                  </a:lnTo>
                  <a:cubicBezTo>
                    <a:pt x="818" y="4023"/>
                    <a:pt x="382" y="4515"/>
                    <a:pt x="382" y="5101"/>
                  </a:cubicBezTo>
                  <a:lnTo>
                    <a:pt x="382" y="7293"/>
                  </a:lnTo>
                  <a:lnTo>
                    <a:pt x="354" y="7293"/>
                  </a:lnTo>
                  <a:cubicBezTo>
                    <a:pt x="159" y="7293"/>
                    <a:pt x="1" y="7451"/>
                    <a:pt x="1" y="7646"/>
                  </a:cubicBezTo>
                  <a:lnTo>
                    <a:pt x="1" y="7888"/>
                  </a:lnTo>
                  <a:cubicBezTo>
                    <a:pt x="1" y="8418"/>
                    <a:pt x="437" y="8854"/>
                    <a:pt x="976" y="8854"/>
                  </a:cubicBezTo>
                  <a:lnTo>
                    <a:pt x="2611" y="8854"/>
                  </a:lnTo>
                  <a:cubicBezTo>
                    <a:pt x="3029" y="9728"/>
                    <a:pt x="3859" y="10164"/>
                    <a:pt x="4689" y="10164"/>
                  </a:cubicBezTo>
                  <a:cubicBezTo>
                    <a:pt x="5519" y="10164"/>
                    <a:pt x="6351" y="9728"/>
                    <a:pt x="6774" y="8854"/>
                  </a:cubicBezTo>
                  <a:lnTo>
                    <a:pt x="10629" y="8854"/>
                  </a:lnTo>
                  <a:cubicBezTo>
                    <a:pt x="11047" y="9728"/>
                    <a:pt x="11877" y="10164"/>
                    <a:pt x="12706" y="10164"/>
                  </a:cubicBezTo>
                  <a:cubicBezTo>
                    <a:pt x="13535" y="10164"/>
                    <a:pt x="14364" y="9728"/>
                    <a:pt x="14782" y="8854"/>
                  </a:cubicBezTo>
                  <a:lnTo>
                    <a:pt x="16353" y="8854"/>
                  </a:lnTo>
                  <a:cubicBezTo>
                    <a:pt x="16891" y="8854"/>
                    <a:pt x="17319" y="8418"/>
                    <a:pt x="17319" y="7888"/>
                  </a:cubicBezTo>
                  <a:lnTo>
                    <a:pt x="17319" y="7656"/>
                  </a:lnTo>
                  <a:cubicBezTo>
                    <a:pt x="17319" y="7461"/>
                    <a:pt x="17161" y="7303"/>
                    <a:pt x="16966" y="7303"/>
                  </a:cubicBezTo>
                  <a:lnTo>
                    <a:pt x="16213" y="7303"/>
                  </a:lnTo>
                  <a:lnTo>
                    <a:pt x="16213" y="4831"/>
                  </a:lnTo>
                  <a:cubicBezTo>
                    <a:pt x="16204" y="3763"/>
                    <a:pt x="15879" y="2722"/>
                    <a:pt x="15275" y="1849"/>
                  </a:cubicBezTo>
                  <a:cubicBezTo>
                    <a:pt x="15015" y="1468"/>
                    <a:pt x="14736" y="1087"/>
                    <a:pt x="14504" y="771"/>
                  </a:cubicBezTo>
                  <a:cubicBezTo>
                    <a:pt x="14141" y="288"/>
                    <a:pt x="13575" y="0"/>
                    <a:pt x="1297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374;p38"/>
            <p:cNvGrpSpPr/>
            <p:nvPr/>
          </p:nvGrpSpPr>
          <p:grpSpPr>
            <a:xfrm>
              <a:off x="6102245" y="1488852"/>
              <a:ext cx="1188596" cy="703743"/>
              <a:chOff x="6102245" y="830313"/>
              <a:chExt cx="1188596" cy="703743"/>
            </a:xfrm>
          </p:grpSpPr>
          <p:sp>
            <p:nvSpPr>
              <p:cNvPr id="143" name="Google Shape;375;p38"/>
              <p:cNvSpPr/>
              <p:nvPr/>
            </p:nvSpPr>
            <p:spPr>
              <a:xfrm>
                <a:off x="6128378" y="830313"/>
                <a:ext cx="1085985" cy="612636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8856" extrusionOk="0">
                    <a:moveTo>
                      <a:pt x="5640" y="1"/>
                    </a:moveTo>
                    <a:cubicBezTo>
                      <a:pt x="5278" y="1"/>
                      <a:pt x="4962" y="252"/>
                      <a:pt x="4878" y="614"/>
                    </a:cubicBezTo>
                    <a:lnTo>
                      <a:pt x="4219" y="2863"/>
                    </a:lnTo>
                    <a:cubicBezTo>
                      <a:pt x="4126" y="3253"/>
                      <a:pt x="3810" y="3550"/>
                      <a:pt x="3410" y="3606"/>
                    </a:cubicBezTo>
                    <a:lnTo>
                      <a:pt x="1013" y="3940"/>
                    </a:lnTo>
                    <a:cubicBezTo>
                      <a:pt x="437" y="4024"/>
                      <a:pt x="1" y="4516"/>
                      <a:pt x="1" y="5102"/>
                    </a:cubicBezTo>
                    <a:lnTo>
                      <a:pt x="1" y="8149"/>
                    </a:lnTo>
                    <a:cubicBezTo>
                      <a:pt x="1" y="8539"/>
                      <a:pt x="316" y="8855"/>
                      <a:pt x="707" y="8855"/>
                    </a:cubicBezTo>
                    <a:lnTo>
                      <a:pt x="15832" y="8855"/>
                    </a:lnTo>
                    <a:lnTo>
                      <a:pt x="15832" y="4851"/>
                    </a:lnTo>
                    <a:cubicBezTo>
                      <a:pt x="15832" y="3782"/>
                      <a:pt x="15507" y="2732"/>
                      <a:pt x="14894" y="1850"/>
                    </a:cubicBezTo>
                    <a:cubicBezTo>
                      <a:pt x="14634" y="1469"/>
                      <a:pt x="14355" y="1088"/>
                      <a:pt x="14123" y="772"/>
                    </a:cubicBezTo>
                    <a:cubicBezTo>
                      <a:pt x="13760" y="289"/>
                      <a:pt x="13194" y="1"/>
                      <a:pt x="12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76;p38"/>
              <p:cNvSpPr/>
              <p:nvPr/>
            </p:nvSpPr>
            <p:spPr>
              <a:xfrm>
                <a:off x="6491013" y="881089"/>
                <a:ext cx="317366" cy="193559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798" extrusionOk="0">
                    <a:moveTo>
                      <a:pt x="1310" y="1"/>
                    </a:moveTo>
                    <a:cubicBezTo>
                      <a:pt x="900" y="1"/>
                      <a:pt x="547" y="295"/>
                      <a:pt x="455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29" y="1"/>
                    </a:lnTo>
                    <a:cubicBezTo>
                      <a:pt x="1322" y="1"/>
                      <a:pt x="1316" y="1"/>
                      <a:pt x="131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77;p38"/>
              <p:cNvSpPr/>
              <p:nvPr/>
            </p:nvSpPr>
            <p:spPr>
              <a:xfrm>
                <a:off x="6250742" y="1214870"/>
                <a:ext cx="347340" cy="31918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4" extrusionOk="0">
                    <a:moveTo>
                      <a:pt x="2532" y="0"/>
                    </a:moveTo>
                    <a:cubicBezTo>
                      <a:pt x="1942" y="0"/>
                      <a:pt x="1352" y="226"/>
                      <a:pt x="902" y="676"/>
                    </a:cubicBezTo>
                    <a:cubicBezTo>
                      <a:pt x="0" y="1577"/>
                      <a:pt x="0" y="3036"/>
                      <a:pt x="902" y="3937"/>
                    </a:cubicBezTo>
                    <a:cubicBezTo>
                      <a:pt x="1352" y="4388"/>
                      <a:pt x="1942" y="4613"/>
                      <a:pt x="2532" y="4613"/>
                    </a:cubicBezTo>
                    <a:cubicBezTo>
                      <a:pt x="3122" y="4613"/>
                      <a:pt x="3712" y="4388"/>
                      <a:pt x="4163" y="3937"/>
                    </a:cubicBezTo>
                    <a:cubicBezTo>
                      <a:pt x="5064" y="3036"/>
                      <a:pt x="5064" y="1577"/>
                      <a:pt x="4163" y="676"/>
                    </a:cubicBezTo>
                    <a:cubicBezTo>
                      <a:pt x="3712" y="226"/>
                      <a:pt x="3122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78;p38"/>
              <p:cNvSpPr/>
              <p:nvPr/>
            </p:nvSpPr>
            <p:spPr>
              <a:xfrm>
                <a:off x="6337371" y="1293318"/>
                <a:ext cx="173464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45" extrusionOk="0">
                    <a:moveTo>
                      <a:pt x="1270" y="1"/>
                    </a:moveTo>
                    <a:cubicBezTo>
                      <a:pt x="703" y="1"/>
                      <a:pt x="204" y="405"/>
                      <a:pt x="112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28" y="722"/>
                      <a:pt x="2091" y="118"/>
                      <a:pt x="1460" y="16"/>
                    </a:cubicBezTo>
                    <a:cubicBezTo>
                      <a:pt x="1396" y="6"/>
                      <a:pt x="1333" y="1"/>
                      <a:pt x="1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79;p38"/>
              <p:cNvSpPr/>
              <p:nvPr/>
            </p:nvSpPr>
            <p:spPr>
              <a:xfrm>
                <a:off x="6391557" y="1349628"/>
                <a:ext cx="57410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19" extrusionOk="0">
                    <a:moveTo>
                      <a:pt x="484" y="1"/>
                    </a:moveTo>
                    <a:cubicBezTo>
                      <a:pt x="168" y="1"/>
                      <a:pt x="1" y="382"/>
                      <a:pt x="233" y="614"/>
                    </a:cubicBezTo>
                    <a:cubicBezTo>
                      <a:pt x="305" y="686"/>
                      <a:pt x="394" y="718"/>
                      <a:pt x="481" y="718"/>
                    </a:cubicBezTo>
                    <a:cubicBezTo>
                      <a:pt x="662" y="718"/>
                      <a:pt x="837" y="577"/>
                      <a:pt x="837" y="363"/>
                    </a:cubicBezTo>
                    <a:cubicBezTo>
                      <a:pt x="837" y="159"/>
                      <a:pt x="679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80;p38"/>
              <p:cNvSpPr/>
              <p:nvPr/>
            </p:nvSpPr>
            <p:spPr>
              <a:xfrm>
                <a:off x="6145594" y="1167761"/>
                <a:ext cx="38959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81;p38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82;p38"/>
              <p:cNvSpPr/>
              <p:nvPr/>
            </p:nvSpPr>
            <p:spPr>
              <a:xfrm>
                <a:off x="7141658" y="1334893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83;p38"/>
              <p:cNvSpPr/>
              <p:nvPr/>
            </p:nvSpPr>
            <p:spPr>
              <a:xfrm>
                <a:off x="7147351" y="1164578"/>
                <a:ext cx="67012" cy="11061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84;p38"/>
              <p:cNvSpPr/>
              <p:nvPr/>
            </p:nvSpPr>
            <p:spPr>
              <a:xfrm>
                <a:off x="7147351" y="1164578"/>
                <a:ext cx="67012" cy="328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85;p38"/>
              <p:cNvSpPr/>
              <p:nvPr/>
            </p:nvSpPr>
            <p:spPr>
              <a:xfrm>
                <a:off x="6731215" y="1100313"/>
                <a:ext cx="77850" cy="3728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86;p38"/>
              <p:cNvSpPr/>
              <p:nvPr/>
            </p:nvSpPr>
            <p:spPr>
              <a:xfrm>
                <a:off x="6852276" y="879844"/>
                <a:ext cx="287529" cy="19418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07" extrusionOk="0">
                    <a:moveTo>
                      <a:pt x="1" y="0"/>
                    </a:moveTo>
                    <a:lnTo>
                      <a:pt x="1" y="2806"/>
                    </a:lnTo>
                    <a:lnTo>
                      <a:pt x="4191" y="2806"/>
                    </a:lnTo>
                    <a:lnTo>
                      <a:pt x="3058" y="679"/>
                    </a:lnTo>
                    <a:cubicBezTo>
                      <a:pt x="2835" y="261"/>
                      <a:pt x="2407" y="0"/>
                      <a:pt x="1933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87;p38"/>
              <p:cNvSpPr/>
              <p:nvPr/>
            </p:nvSpPr>
            <p:spPr>
              <a:xfrm>
                <a:off x="6800697" y="1215009"/>
                <a:ext cx="347340" cy="318908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0" extrusionOk="0">
                    <a:moveTo>
                      <a:pt x="2539" y="0"/>
                    </a:moveTo>
                    <a:cubicBezTo>
                      <a:pt x="1495" y="0"/>
                      <a:pt x="545" y="711"/>
                      <a:pt x="298" y="1770"/>
                    </a:cubicBezTo>
                    <a:cubicBezTo>
                      <a:pt x="0" y="3015"/>
                      <a:pt x="762" y="4251"/>
                      <a:pt x="2007" y="4548"/>
                    </a:cubicBezTo>
                    <a:cubicBezTo>
                      <a:pt x="2184" y="4589"/>
                      <a:pt x="2360" y="4609"/>
                      <a:pt x="2534" y="4609"/>
                    </a:cubicBezTo>
                    <a:cubicBezTo>
                      <a:pt x="3577" y="4609"/>
                      <a:pt x="4521" y="3898"/>
                      <a:pt x="4776" y="2839"/>
                    </a:cubicBezTo>
                    <a:cubicBezTo>
                      <a:pt x="5064" y="1603"/>
                      <a:pt x="4302" y="358"/>
                      <a:pt x="3066" y="61"/>
                    </a:cubicBezTo>
                    <a:cubicBezTo>
                      <a:pt x="2890" y="20"/>
                      <a:pt x="2713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88;p38"/>
              <p:cNvSpPr/>
              <p:nvPr/>
            </p:nvSpPr>
            <p:spPr>
              <a:xfrm>
                <a:off x="6887326" y="1293318"/>
                <a:ext cx="172778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345" extrusionOk="0">
                    <a:moveTo>
                      <a:pt x="1263" y="1"/>
                    </a:moveTo>
                    <a:cubicBezTo>
                      <a:pt x="703" y="1"/>
                      <a:pt x="204" y="405"/>
                      <a:pt x="103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19" y="722"/>
                      <a:pt x="2091" y="118"/>
                      <a:pt x="1450" y="16"/>
                    </a:cubicBezTo>
                    <a:cubicBezTo>
                      <a:pt x="1388" y="6"/>
                      <a:pt x="1325" y="1"/>
                      <a:pt x="1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389;p38"/>
              <p:cNvSpPr/>
              <p:nvPr/>
            </p:nvSpPr>
            <p:spPr>
              <a:xfrm>
                <a:off x="6941512" y="1349628"/>
                <a:ext cx="56793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19" extrusionOk="0">
                    <a:moveTo>
                      <a:pt x="475" y="1"/>
                    </a:moveTo>
                    <a:cubicBezTo>
                      <a:pt x="159" y="1"/>
                      <a:pt x="1" y="382"/>
                      <a:pt x="224" y="614"/>
                    </a:cubicBezTo>
                    <a:cubicBezTo>
                      <a:pt x="296" y="686"/>
                      <a:pt x="384" y="718"/>
                      <a:pt x="471" y="718"/>
                    </a:cubicBezTo>
                    <a:cubicBezTo>
                      <a:pt x="653" y="718"/>
                      <a:pt x="828" y="577"/>
                      <a:pt x="828" y="363"/>
                    </a:cubicBezTo>
                    <a:cubicBezTo>
                      <a:pt x="828" y="159"/>
                      <a:pt x="67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390;p38"/>
              <p:cNvSpPr/>
              <p:nvPr/>
            </p:nvSpPr>
            <p:spPr>
              <a:xfrm>
                <a:off x="6102245" y="1335205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391;p38"/>
              <p:cNvSpPr/>
              <p:nvPr/>
            </p:nvSpPr>
            <p:spPr>
              <a:xfrm>
                <a:off x="7141658" y="1335205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Graphic 2" descr="Arrow Slight curve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32734" y="3617074"/>
            <a:ext cx="1129409" cy="1129409"/>
          </a:xfrm>
          <a:prstGeom prst="rect">
            <a:avLst/>
          </a:prstGeo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Google Shape;1200;p35"/>
          <p:cNvSpPr txBox="1"/>
          <p:nvPr/>
        </p:nvSpPr>
        <p:spPr>
          <a:xfrm>
            <a:off x="6618352" y="4198500"/>
            <a:ext cx="220191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6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/>
            <a:r>
              <a:rPr lang="vi-VN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hỏi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tiếp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theo</a:t>
            </a:r>
            <a:endParaRPr lang="vi-VN" sz="2000" dirty="0">
              <a:latin typeface="Itim" panose="00000500000000000000" charset="-34"/>
              <a:cs typeface="Itim" panose="00000500000000000000" charset="-34"/>
            </a:endParaRPr>
          </a:p>
        </p:txBody>
      </p:sp>
      <p:pic>
        <p:nvPicPr>
          <p:cNvPr id="5" name="y2mate.com - Tiếng Ting_360p">
            <a:hlinkClick r:id="" action="ppaction://media"/>
            <a:extLst>
              <a:ext uri="{FF2B5EF4-FFF2-40B4-BE49-F238E27FC236}">
                <a16:creationId xmlns:a16="http://schemas.microsoft.com/office/drawing/2014/main" xmlns="" id="{8FFB120E-4540-E2DD-562A-EA5AE47B8F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1961" y="5138861"/>
            <a:ext cx="2152650" cy="2152650"/>
          </a:xfrm>
          <a:prstGeom prst="rect">
            <a:avLst/>
          </a:prstGeom>
        </p:spPr>
      </p:pic>
      <p:pic>
        <p:nvPicPr>
          <p:cNvPr id="6" name="Tiếng Vỗ Tay VTV">
            <a:hlinkClick r:id="" action="ppaction://media"/>
            <a:extLst>
              <a:ext uri="{FF2B5EF4-FFF2-40B4-BE49-F238E27FC236}">
                <a16:creationId xmlns:a16="http://schemas.microsoft.com/office/drawing/2014/main" xmlns="" id="{175A3C7A-ADB5-16E4-55D7-C88EE645E7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2514611" y="5431396"/>
            <a:ext cx="2747704" cy="1545584"/>
          </a:xfrm>
          <a:prstGeom prst="rect">
            <a:avLst/>
          </a:prstGeom>
        </p:spPr>
      </p:pic>
      <p:pic>
        <p:nvPicPr>
          <p:cNvPr id="7" name="SAI">
            <a:hlinkClick r:id="" action="ppaction://media"/>
            <a:extLst>
              <a:ext uri="{FF2B5EF4-FFF2-40B4-BE49-F238E27FC236}">
                <a16:creationId xmlns:a16="http://schemas.microsoft.com/office/drawing/2014/main" xmlns="" id="{65F53B75-7869-A7D9-AD1F-33623BBE16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951678" y="5660730"/>
            <a:ext cx="1333348" cy="1333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905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3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video>
              <p:cMediaNode vol="10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45" grpId="0" animBg="1"/>
      <p:bldP spid="1199" grpId="0" animBg="1"/>
      <p:bldP spid="120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47" name="Google Shape;1199;p35"/>
          <p:cNvSpPr/>
          <p:nvPr/>
        </p:nvSpPr>
        <p:spPr>
          <a:xfrm rot="10800000" flipH="1">
            <a:off x="5922336" y="2192178"/>
            <a:ext cx="2156674" cy="1608272"/>
          </a:xfrm>
          <a:prstGeom prst="roundRect">
            <a:avLst>
              <a:gd name="adj" fmla="val 17606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199;p35"/>
          <p:cNvSpPr/>
          <p:nvPr/>
        </p:nvSpPr>
        <p:spPr>
          <a:xfrm rot="10800000" flipH="1">
            <a:off x="3593098" y="2192178"/>
            <a:ext cx="2156674" cy="1608272"/>
          </a:xfrm>
          <a:prstGeom prst="roundRect">
            <a:avLst>
              <a:gd name="adj" fmla="val 18927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199;p35"/>
          <p:cNvSpPr/>
          <p:nvPr/>
        </p:nvSpPr>
        <p:spPr>
          <a:xfrm rot="10800000" flipH="1">
            <a:off x="1292809" y="2192177"/>
            <a:ext cx="2156674" cy="1608272"/>
          </a:xfrm>
          <a:prstGeom prst="roundRect">
            <a:avLst>
              <a:gd name="adj" fmla="val 18267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35"/>
          <p:cNvSpPr/>
          <p:nvPr/>
        </p:nvSpPr>
        <p:spPr>
          <a:xfrm rot="10800000" flipH="1">
            <a:off x="1809150" y="961970"/>
            <a:ext cx="5525700" cy="799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5"/>
          <p:cNvSpPr txBox="1">
            <a:spLocks noGrp="1"/>
          </p:cNvSpPr>
          <p:nvPr>
            <p:ph type="subTitle" idx="1"/>
          </p:nvPr>
        </p:nvSpPr>
        <p:spPr>
          <a:xfrm>
            <a:off x="1967251" y="989932"/>
            <a:ext cx="51255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vi-VN" sz="2000" kern="10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6 : khi ngồi trên xe ô tô, các bé sẽ làm gì để đảm bảo an toàn</a:t>
            </a:r>
            <a:endParaRPr lang="en-US" sz="2000" kern="100">
              <a:solidFill>
                <a:srgbClr val="074785"/>
              </a:solidFill>
              <a:effectLst/>
              <a:latin typeface="Itim" panose="00000500000000000000" charset="-34"/>
              <a:ea typeface="Times New Roman" panose="02020603050405020304" pitchFamily="18" charset="0"/>
              <a:cs typeface="Itim" panose="00000500000000000000" charset="-34"/>
            </a:endParaRPr>
          </a:p>
        </p:txBody>
      </p:sp>
      <p:pic>
        <p:nvPicPr>
          <p:cNvPr id="51" name="Picture 5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2447" y="2463345"/>
            <a:ext cx="1873250" cy="105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5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8987" y="2360008"/>
            <a:ext cx="1673846" cy="125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8720" y="2388310"/>
            <a:ext cx="1803906" cy="120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694486" cy="953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Screen Recording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63176" y="5145056"/>
            <a:ext cx="2533650" cy="1047750"/>
          </a:xfrm>
          <a:prstGeom prst="rect">
            <a:avLst/>
          </a:prstGeom>
        </p:spPr>
      </p:pic>
      <p:sp>
        <p:nvSpPr>
          <p:cNvPr id="49" name="Google Shape;285;p38"/>
          <p:cNvSpPr/>
          <p:nvPr/>
        </p:nvSpPr>
        <p:spPr>
          <a:xfrm>
            <a:off x="3979081" y="3769905"/>
            <a:ext cx="172331" cy="180035"/>
          </a:xfrm>
          <a:custGeom>
            <a:avLst/>
            <a:gdLst/>
            <a:ahLst/>
            <a:cxnLst/>
            <a:rect l="l" t="t" r="r" b="b"/>
            <a:pathLst>
              <a:path w="3457" h="3485" extrusionOk="0">
                <a:moveTo>
                  <a:pt x="1729" y="1"/>
                </a:moveTo>
                <a:cubicBezTo>
                  <a:pt x="1682" y="10"/>
                  <a:pt x="1654" y="38"/>
                  <a:pt x="1636" y="66"/>
                </a:cubicBezTo>
                <a:cubicBezTo>
                  <a:pt x="1301" y="688"/>
                  <a:pt x="846" y="1339"/>
                  <a:pt x="66" y="1636"/>
                </a:cubicBezTo>
                <a:cubicBezTo>
                  <a:pt x="38" y="1654"/>
                  <a:pt x="10" y="1673"/>
                  <a:pt x="1" y="1701"/>
                </a:cubicBezTo>
                <a:cubicBezTo>
                  <a:pt x="1" y="1704"/>
                  <a:pt x="1" y="1707"/>
                  <a:pt x="1" y="1710"/>
                </a:cubicBezTo>
                <a:lnTo>
                  <a:pt x="1" y="1719"/>
                </a:lnTo>
                <a:cubicBezTo>
                  <a:pt x="1" y="1729"/>
                  <a:pt x="1" y="1738"/>
                  <a:pt x="1" y="1747"/>
                </a:cubicBezTo>
                <a:cubicBezTo>
                  <a:pt x="1" y="1757"/>
                  <a:pt x="1" y="1766"/>
                  <a:pt x="1" y="1775"/>
                </a:cubicBezTo>
                <a:lnTo>
                  <a:pt x="1" y="1785"/>
                </a:lnTo>
                <a:cubicBezTo>
                  <a:pt x="1" y="1789"/>
                  <a:pt x="1" y="1791"/>
                  <a:pt x="1" y="1794"/>
                </a:cubicBezTo>
                <a:cubicBezTo>
                  <a:pt x="10" y="1822"/>
                  <a:pt x="38" y="1840"/>
                  <a:pt x="66" y="1850"/>
                </a:cubicBezTo>
                <a:cubicBezTo>
                  <a:pt x="846" y="2156"/>
                  <a:pt x="1301" y="2806"/>
                  <a:pt x="1636" y="3420"/>
                </a:cubicBezTo>
                <a:cubicBezTo>
                  <a:pt x="1654" y="3457"/>
                  <a:pt x="1682" y="3485"/>
                  <a:pt x="1729" y="3485"/>
                </a:cubicBezTo>
                <a:cubicBezTo>
                  <a:pt x="1766" y="3485"/>
                  <a:pt x="1803" y="3457"/>
                  <a:pt x="1822" y="3420"/>
                </a:cubicBezTo>
                <a:cubicBezTo>
                  <a:pt x="2156" y="2806"/>
                  <a:pt x="2611" y="2147"/>
                  <a:pt x="3382" y="1850"/>
                </a:cubicBezTo>
                <a:cubicBezTo>
                  <a:pt x="3410" y="1840"/>
                  <a:pt x="3438" y="1822"/>
                  <a:pt x="3457" y="1794"/>
                </a:cubicBezTo>
                <a:cubicBezTo>
                  <a:pt x="3457" y="1791"/>
                  <a:pt x="3457" y="1789"/>
                  <a:pt x="3457" y="1785"/>
                </a:cubicBezTo>
                <a:lnTo>
                  <a:pt x="3457" y="1775"/>
                </a:lnTo>
                <a:cubicBezTo>
                  <a:pt x="3457" y="1757"/>
                  <a:pt x="3457" y="1738"/>
                  <a:pt x="3457" y="1719"/>
                </a:cubicBezTo>
                <a:lnTo>
                  <a:pt x="3457" y="1710"/>
                </a:lnTo>
                <a:cubicBezTo>
                  <a:pt x="3457" y="1707"/>
                  <a:pt x="3457" y="1704"/>
                  <a:pt x="3457" y="1701"/>
                </a:cubicBezTo>
                <a:cubicBezTo>
                  <a:pt x="3438" y="1673"/>
                  <a:pt x="3410" y="1654"/>
                  <a:pt x="3382" y="1636"/>
                </a:cubicBezTo>
                <a:cubicBezTo>
                  <a:pt x="2611" y="1339"/>
                  <a:pt x="2156" y="688"/>
                  <a:pt x="1822" y="66"/>
                </a:cubicBezTo>
                <a:cubicBezTo>
                  <a:pt x="1803" y="38"/>
                  <a:pt x="1766" y="10"/>
                  <a:pt x="17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" name="Google Shape;286;p38"/>
          <p:cNvGrpSpPr/>
          <p:nvPr/>
        </p:nvGrpSpPr>
        <p:grpSpPr>
          <a:xfrm>
            <a:off x="840009" y="1389085"/>
            <a:ext cx="531602" cy="482822"/>
            <a:chOff x="916209" y="1693885"/>
            <a:chExt cx="531602" cy="482822"/>
          </a:xfrm>
        </p:grpSpPr>
        <p:sp>
          <p:nvSpPr>
            <p:cNvPr id="55" name="Google Shape;287;p38"/>
            <p:cNvSpPr/>
            <p:nvPr/>
          </p:nvSpPr>
          <p:spPr>
            <a:xfrm>
              <a:off x="916209" y="1693885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8;p38"/>
            <p:cNvSpPr/>
            <p:nvPr/>
          </p:nvSpPr>
          <p:spPr>
            <a:xfrm>
              <a:off x="1274084" y="1997136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289;p38"/>
          <p:cNvSpPr/>
          <p:nvPr/>
        </p:nvSpPr>
        <p:spPr>
          <a:xfrm>
            <a:off x="5649670" y="695386"/>
            <a:ext cx="173279" cy="179570"/>
          </a:xfrm>
          <a:custGeom>
            <a:avLst/>
            <a:gdLst/>
            <a:ahLst/>
            <a:cxnLst/>
            <a:rect l="l" t="t" r="r" b="b"/>
            <a:pathLst>
              <a:path w="3476" h="3476" extrusionOk="0">
                <a:moveTo>
                  <a:pt x="1738" y="1"/>
                </a:moveTo>
                <a:cubicBezTo>
                  <a:pt x="1487" y="1"/>
                  <a:pt x="1283" y="205"/>
                  <a:pt x="1283" y="456"/>
                </a:cubicBezTo>
                <a:lnTo>
                  <a:pt x="1283" y="1051"/>
                </a:lnTo>
                <a:cubicBezTo>
                  <a:pt x="1283" y="1172"/>
                  <a:pt x="1171" y="1283"/>
                  <a:pt x="1050" y="1283"/>
                </a:cubicBezTo>
                <a:lnTo>
                  <a:pt x="456" y="1283"/>
                </a:lnTo>
                <a:cubicBezTo>
                  <a:pt x="205" y="1283"/>
                  <a:pt x="1" y="1487"/>
                  <a:pt x="1" y="1738"/>
                </a:cubicBezTo>
                <a:cubicBezTo>
                  <a:pt x="1" y="1989"/>
                  <a:pt x="205" y="2194"/>
                  <a:pt x="456" y="2194"/>
                </a:cubicBezTo>
                <a:lnTo>
                  <a:pt x="1050" y="2194"/>
                </a:lnTo>
                <a:cubicBezTo>
                  <a:pt x="1171" y="2194"/>
                  <a:pt x="1283" y="2296"/>
                  <a:pt x="1283" y="2426"/>
                </a:cubicBezTo>
                <a:lnTo>
                  <a:pt x="1283" y="3020"/>
                </a:lnTo>
                <a:cubicBezTo>
                  <a:pt x="1283" y="3271"/>
                  <a:pt x="1487" y="3476"/>
                  <a:pt x="1738" y="3476"/>
                </a:cubicBezTo>
                <a:cubicBezTo>
                  <a:pt x="1989" y="3476"/>
                  <a:pt x="2193" y="3271"/>
                  <a:pt x="2193" y="3020"/>
                </a:cubicBezTo>
                <a:lnTo>
                  <a:pt x="2193" y="2426"/>
                </a:lnTo>
                <a:cubicBezTo>
                  <a:pt x="2193" y="2296"/>
                  <a:pt x="2295" y="2194"/>
                  <a:pt x="2426" y="2194"/>
                </a:cubicBezTo>
                <a:lnTo>
                  <a:pt x="3020" y="2194"/>
                </a:lnTo>
                <a:cubicBezTo>
                  <a:pt x="3271" y="2194"/>
                  <a:pt x="3475" y="1989"/>
                  <a:pt x="3475" y="1738"/>
                </a:cubicBezTo>
                <a:cubicBezTo>
                  <a:pt x="3475" y="1487"/>
                  <a:pt x="3271" y="1283"/>
                  <a:pt x="3020" y="1283"/>
                </a:cubicBezTo>
                <a:lnTo>
                  <a:pt x="2426" y="1283"/>
                </a:lnTo>
                <a:cubicBezTo>
                  <a:pt x="2295" y="1283"/>
                  <a:pt x="2193" y="1172"/>
                  <a:pt x="2193" y="1051"/>
                </a:cubicBezTo>
                <a:lnTo>
                  <a:pt x="2193" y="456"/>
                </a:lnTo>
                <a:cubicBezTo>
                  <a:pt x="2193" y="205"/>
                  <a:pt x="1989" y="1"/>
                  <a:pt x="17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" name="Google Shape;290;p38"/>
          <p:cNvGrpSpPr/>
          <p:nvPr/>
        </p:nvGrpSpPr>
        <p:grpSpPr>
          <a:xfrm>
            <a:off x="7939477" y="1825434"/>
            <a:ext cx="491295" cy="551042"/>
            <a:chOff x="7939477" y="1749234"/>
            <a:chExt cx="491295" cy="551042"/>
          </a:xfrm>
        </p:grpSpPr>
        <p:sp>
          <p:nvSpPr>
            <p:cNvPr id="59" name="Google Shape;291;p38"/>
            <p:cNvSpPr/>
            <p:nvPr/>
          </p:nvSpPr>
          <p:spPr>
            <a:xfrm rot="1800110">
              <a:off x="7971681" y="2084413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2;p38"/>
            <p:cNvSpPr/>
            <p:nvPr/>
          </p:nvSpPr>
          <p:spPr>
            <a:xfrm>
              <a:off x="8254372" y="1749234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293;p38"/>
          <p:cNvGrpSpPr/>
          <p:nvPr/>
        </p:nvGrpSpPr>
        <p:grpSpPr>
          <a:xfrm flipH="1">
            <a:off x="713229" y="3493008"/>
            <a:ext cx="1371607" cy="926799"/>
            <a:chOff x="5537150" y="3581276"/>
            <a:chExt cx="1371607" cy="926799"/>
          </a:xfrm>
        </p:grpSpPr>
        <p:sp>
          <p:nvSpPr>
            <p:cNvPr id="62" name="Google Shape;294;p38"/>
            <p:cNvSpPr/>
            <p:nvPr/>
          </p:nvSpPr>
          <p:spPr>
            <a:xfrm>
              <a:off x="5537150" y="3582092"/>
              <a:ext cx="1371607" cy="925168"/>
            </a:xfrm>
            <a:custGeom>
              <a:avLst/>
              <a:gdLst/>
              <a:ahLst/>
              <a:cxnLst/>
              <a:rect l="l" t="t" r="r" b="b"/>
              <a:pathLst>
                <a:path w="19549" h="13048" extrusionOk="0">
                  <a:moveTo>
                    <a:pt x="16728" y="0"/>
                  </a:moveTo>
                  <a:cubicBezTo>
                    <a:pt x="16457" y="0"/>
                    <a:pt x="16187" y="113"/>
                    <a:pt x="15999" y="337"/>
                  </a:cubicBezTo>
                  <a:lnTo>
                    <a:pt x="11605" y="5773"/>
                  </a:lnTo>
                  <a:lnTo>
                    <a:pt x="11605" y="2344"/>
                  </a:lnTo>
                  <a:cubicBezTo>
                    <a:pt x="11605" y="1917"/>
                    <a:pt x="11261" y="1564"/>
                    <a:pt x="10824" y="1564"/>
                  </a:cubicBezTo>
                  <a:lnTo>
                    <a:pt x="6625" y="1564"/>
                  </a:lnTo>
                  <a:cubicBezTo>
                    <a:pt x="5909" y="1564"/>
                    <a:pt x="5296" y="2056"/>
                    <a:pt x="5138" y="2753"/>
                  </a:cubicBezTo>
                  <a:lnTo>
                    <a:pt x="4609" y="5122"/>
                  </a:lnTo>
                  <a:cubicBezTo>
                    <a:pt x="4516" y="5512"/>
                    <a:pt x="4191" y="5810"/>
                    <a:pt x="3791" y="5856"/>
                  </a:cubicBezTo>
                  <a:lnTo>
                    <a:pt x="1394" y="6200"/>
                  </a:lnTo>
                  <a:cubicBezTo>
                    <a:pt x="818" y="6274"/>
                    <a:pt x="391" y="6776"/>
                    <a:pt x="381" y="7361"/>
                  </a:cubicBezTo>
                  <a:lnTo>
                    <a:pt x="381" y="9554"/>
                  </a:lnTo>
                  <a:lnTo>
                    <a:pt x="354" y="9554"/>
                  </a:lnTo>
                  <a:cubicBezTo>
                    <a:pt x="158" y="9554"/>
                    <a:pt x="0" y="9712"/>
                    <a:pt x="0" y="9907"/>
                  </a:cubicBezTo>
                  <a:lnTo>
                    <a:pt x="0" y="10149"/>
                  </a:lnTo>
                  <a:cubicBezTo>
                    <a:pt x="0" y="10678"/>
                    <a:pt x="437" y="11115"/>
                    <a:pt x="976" y="11115"/>
                  </a:cubicBezTo>
                  <a:lnTo>
                    <a:pt x="2249" y="11115"/>
                  </a:lnTo>
                  <a:cubicBezTo>
                    <a:pt x="2518" y="12248"/>
                    <a:pt x="3540" y="13047"/>
                    <a:pt x="4711" y="13047"/>
                  </a:cubicBezTo>
                  <a:cubicBezTo>
                    <a:pt x="5882" y="13047"/>
                    <a:pt x="6894" y="12248"/>
                    <a:pt x="7173" y="11115"/>
                  </a:cubicBezTo>
                  <a:lnTo>
                    <a:pt x="11679" y="11115"/>
                  </a:lnTo>
                  <a:cubicBezTo>
                    <a:pt x="11958" y="12248"/>
                    <a:pt x="12971" y="13047"/>
                    <a:pt x="14141" y="13047"/>
                  </a:cubicBezTo>
                  <a:cubicBezTo>
                    <a:pt x="15312" y="13047"/>
                    <a:pt x="16334" y="12248"/>
                    <a:pt x="16603" y="11115"/>
                  </a:cubicBezTo>
                  <a:lnTo>
                    <a:pt x="18582" y="11115"/>
                  </a:lnTo>
                  <a:cubicBezTo>
                    <a:pt x="19112" y="11115"/>
                    <a:pt x="19548" y="10678"/>
                    <a:pt x="19548" y="10149"/>
                  </a:cubicBezTo>
                  <a:lnTo>
                    <a:pt x="19548" y="9907"/>
                  </a:lnTo>
                  <a:cubicBezTo>
                    <a:pt x="19548" y="9708"/>
                    <a:pt x="19390" y="9554"/>
                    <a:pt x="19202" y="9554"/>
                  </a:cubicBezTo>
                  <a:cubicBezTo>
                    <a:pt x="19197" y="9554"/>
                    <a:pt x="19192" y="9554"/>
                    <a:pt x="19186" y="9554"/>
                  </a:cubicBezTo>
                  <a:lnTo>
                    <a:pt x="19037" y="9554"/>
                  </a:lnTo>
                  <a:lnTo>
                    <a:pt x="19037" y="6469"/>
                  </a:lnTo>
                  <a:cubicBezTo>
                    <a:pt x="19037" y="6079"/>
                    <a:pt x="18722" y="5773"/>
                    <a:pt x="18331" y="5773"/>
                  </a:cubicBezTo>
                  <a:lnTo>
                    <a:pt x="17365" y="4546"/>
                  </a:lnTo>
                  <a:cubicBezTo>
                    <a:pt x="17365" y="4518"/>
                    <a:pt x="17356" y="4500"/>
                    <a:pt x="17337" y="4490"/>
                  </a:cubicBezTo>
                  <a:lnTo>
                    <a:pt x="17328" y="4490"/>
                  </a:lnTo>
                  <a:lnTo>
                    <a:pt x="16956" y="3868"/>
                  </a:lnTo>
                  <a:lnTo>
                    <a:pt x="16956" y="2186"/>
                  </a:lnTo>
                  <a:lnTo>
                    <a:pt x="17486" y="1536"/>
                  </a:lnTo>
                  <a:cubicBezTo>
                    <a:pt x="17793" y="1118"/>
                    <a:pt x="17727" y="533"/>
                    <a:pt x="17328" y="207"/>
                  </a:cubicBezTo>
                  <a:cubicBezTo>
                    <a:pt x="17153" y="69"/>
                    <a:pt x="16940" y="0"/>
                    <a:pt x="1672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295;p38"/>
            <p:cNvGrpSpPr/>
            <p:nvPr/>
          </p:nvGrpSpPr>
          <p:grpSpPr>
            <a:xfrm>
              <a:off x="5537283" y="3581276"/>
              <a:ext cx="1370975" cy="926799"/>
              <a:chOff x="5167533" y="702298"/>
              <a:chExt cx="1370975" cy="926799"/>
            </a:xfrm>
          </p:grpSpPr>
          <p:sp>
            <p:nvSpPr>
              <p:cNvPr id="64" name="Google Shape;296;p38"/>
              <p:cNvSpPr/>
              <p:nvPr/>
            </p:nvSpPr>
            <p:spPr>
              <a:xfrm>
                <a:off x="6335037" y="770296"/>
                <a:ext cx="22242" cy="20690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8" extrusionOk="0">
                    <a:moveTo>
                      <a:pt x="0" y="0"/>
                    </a:moveTo>
                    <a:lnTo>
                      <a:pt x="0" y="2918"/>
                    </a:lnTo>
                    <a:lnTo>
                      <a:pt x="316" y="2918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97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98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99;p38"/>
              <p:cNvSpPr/>
              <p:nvPr/>
            </p:nvSpPr>
            <p:spPr>
              <a:xfrm>
                <a:off x="5194265" y="814398"/>
                <a:ext cx="1308390" cy="676646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9543" extrusionOk="0">
                    <a:moveTo>
                      <a:pt x="6235" y="1"/>
                    </a:moveTo>
                    <a:cubicBezTo>
                      <a:pt x="5528" y="1"/>
                      <a:pt x="4906" y="493"/>
                      <a:pt x="4757" y="1181"/>
                    </a:cubicBezTo>
                    <a:lnTo>
                      <a:pt x="4228" y="3550"/>
                    </a:lnTo>
                    <a:cubicBezTo>
                      <a:pt x="4135" y="3949"/>
                      <a:pt x="3810" y="424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10" y="5204"/>
                      <a:pt x="0" y="5789"/>
                    </a:cubicBezTo>
                    <a:lnTo>
                      <a:pt x="0" y="8836"/>
                    </a:lnTo>
                    <a:cubicBezTo>
                      <a:pt x="0" y="9226"/>
                      <a:pt x="316" y="9542"/>
                      <a:pt x="707" y="9542"/>
                    </a:cubicBezTo>
                    <a:lnTo>
                      <a:pt x="17950" y="9542"/>
                    </a:lnTo>
                    <a:cubicBezTo>
                      <a:pt x="18331" y="9542"/>
                      <a:pt x="18647" y="9226"/>
                      <a:pt x="18647" y="8836"/>
                    </a:cubicBezTo>
                    <a:lnTo>
                      <a:pt x="18647" y="4906"/>
                    </a:lnTo>
                    <a:cubicBezTo>
                      <a:pt x="18647" y="4516"/>
                      <a:pt x="18341" y="4200"/>
                      <a:pt x="17950" y="4200"/>
                    </a:cubicBezTo>
                    <a:lnTo>
                      <a:pt x="11224" y="4200"/>
                    </a:lnTo>
                    <a:lnTo>
                      <a:pt x="11224" y="781"/>
                    </a:lnTo>
                    <a:cubicBezTo>
                      <a:pt x="11224" y="344"/>
                      <a:pt x="10871" y="1"/>
                      <a:pt x="10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00;p38"/>
              <p:cNvSpPr/>
              <p:nvPr/>
            </p:nvSpPr>
            <p:spPr>
              <a:xfrm>
                <a:off x="5565144" y="882255"/>
                <a:ext cx="324712" cy="230654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41" y="0"/>
                    </a:moveTo>
                    <a:cubicBezTo>
                      <a:pt x="956" y="0"/>
                      <a:pt x="548" y="351"/>
                      <a:pt x="456" y="828"/>
                    </a:cubicBezTo>
                    <a:lnTo>
                      <a:pt x="1" y="3243"/>
                    </a:lnTo>
                    <a:lnTo>
                      <a:pt x="4628" y="3252"/>
                    </a:lnTo>
                    <a:lnTo>
                      <a:pt x="4628" y="1"/>
                    </a:lnTo>
                    <a:lnTo>
                      <a:pt x="1460" y="1"/>
                    </a:lnTo>
                    <a:cubicBezTo>
                      <a:pt x="1453" y="1"/>
                      <a:pt x="1447" y="0"/>
                      <a:pt x="1441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01;p38"/>
              <p:cNvSpPr/>
              <p:nvPr/>
            </p:nvSpPr>
            <p:spPr>
              <a:xfrm>
                <a:off x="5305753" y="1269750"/>
                <a:ext cx="382035" cy="359347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068" extrusionOk="0">
                    <a:moveTo>
                      <a:pt x="2712" y="0"/>
                    </a:moveTo>
                    <a:cubicBezTo>
                      <a:pt x="1501" y="0"/>
                      <a:pt x="432" y="884"/>
                      <a:pt x="223" y="2126"/>
                    </a:cubicBezTo>
                    <a:cubicBezTo>
                      <a:pt x="0" y="3501"/>
                      <a:pt x="939" y="4802"/>
                      <a:pt x="2323" y="5034"/>
                    </a:cubicBezTo>
                    <a:cubicBezTo>
                      <a:pt x="2459" y="5056"/>
                      <a:pt x="2594" y="5067"/>
                      <a:pt x="2728" y="5067"/>
                    </a:cubicBezTo>
                    <a:cubicBezTo>
                      <a:pt x="3945" y="5067"/>
                      <a:pt x="5021" y="4182"/>
                      <a:pt x="5222" y="2935"/>
                    </a:cubicBezTo>
                    <a:cubicBezTo>
                      <a:pt x="5445" y="1559"/>
                      <a:pt x="4516" y="259"/>
                      <a:pt x="3131" y="36"/>
                    </a:cubicBezTo>
                    <a:cubicBezTo>
                      <a:pt x="2990" y="12"/>
                      <a:pt x="2850" y="0"/>
                      <a:pt x="2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02;p38"/>
              <p:cNvSpPr/>
              <p:nvPr/>
            </p:nvSpPr>
            <p:spPr>
              <a:xfrm>
                <a:off x="5376758" y="1357885"/>
                <a:ext cx="21132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81" extrusionOk="0">
                    <a:moveTo>
                      <a:pt x="1720" y="1"/>
                    </a:moveTo>
                    <a:cubicBezTo>
                      <a:pt x="568" y="1"/>
                      <a:pt x="1" y="1385"/>
                      <a:pt x="809" y="2203"/>
                    </a:cubicBezTo>
                    <a:cubicBezTo>
                      <a:pt x="1070" y="2463"/>
                      <a:pt x="1392" y="2580"/>
                      <a:pt x="1708" y="2580"/>
                    </a:cubicBezTo>
                    <a:cubicBezTo>
                      <a:pt x="2372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03;p38"/>
              <p:cNvSpPr/>
              <p:nvPr/>
            </p:nvSpPr>
            <p:spPr>
              <a:xfrm>
                <a:off x="5460883" y="1421771"/>
                <a:ext cx="63918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82" extrusionOk="0">
                    <a:moveTo>
                      <a:pt x="521" y="1"/>
                    </a:moveTo>
                    <a:cubicBezTo>
                      <a:pt x="168" y="1"/>
                      <a:pt x="0" y="419"/>
                      <a:pt x="242" y="670"/>
                    </a:cubicBezTo>
                    <a:cubicBezTo>
                      <a:pt x="322" y="747"/>
                      <a:pt x="419" y="781"/>
                      <a:pt x="515" y="781"/>
                    </a:cubicBezTo>
                    <a:cubicBezTo>
                      <a:pt x="717" y="781"/>
                      <a:pt x="911" y="625"/>
                      <a:pt x="911" y="391"/>
                    </a:cubicBezTo>
                    <a:cubicBezTo>
                      <a:pt x="911" y="177"/>
                      <a:pt x="734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04;p38"/>
              <p:cNvSpPr/>
              <p:nvPr/>
            </p:nvSpPr>
            <p:spPr>
              <a:xfrm>
                <a:off x="5964088" y="1269963"/>
                <a:ext cx="390595" cy="358921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062" extrusionOk="0">
                    <a:moveTo>
                      <a:pt x="2784" y="0"/>
                    </a:moveTo>
                    <a:cubicBezTo>
                      <a:pt x="2136" y="0"/>
                      <a:pt x="1487" y="246"/>
                      <a:pt x="995" y="739"/>
                    </a:cubicBezTo>
                    <a:cubicBezTo>
                      <a:pt x="1" y="1724"/>
                      <a:pt x="1" y="3331"/>
                      <a:pt x="995" y="4316"/>
                    </a:cubicBezTo>
                    <a:cubicBezTo>
                      <a:pt x="1487" y="4813"/>
                      <a:pt x="2136" y="5061"/>
                      <a:pt x="2784" y="5061"/>
                    </a:cubicBezTo>
                    <a:cubicBezTo>
                      <a:pt x="3432" y="5061"/>
                      <a:pt x="4080" y="4813"/>
                      <a:pt x="4572" y="4316"/>
                    </a:cubicBezTo>
                    <a:cubicBezTo>
                      <a:pt x="5566" y="3331"/>
                      <a:pt x="5566" y="1724"/>
                      <a:pt x="4572" y="739"/>
                    </a:cubicBezTo>
                    <a:cubicBezTo>
                      <a:pt x="4080" y="246"/>
                      <a:pt x="3432" y="0"/>
                      <a:pt x="2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05;p38"/>
              <p:cNvSpPr/>
              <p:nvPr/>
            </p:nvSpPr>
            <p:spPr>
              <a:xfrm>
                <a:off x="6038460" y="1357885"/>
                <a:ext cx="21125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581" extrusionOk="0">
                    <a:moveTo>
                      <a:pt x="1728" y="1"/>
                    </a:moveTo>
                    <a:cubicBezTo>
                      <a:pt x="576" y="1"/>
                      <a:pt x="0" y="1385"/>
                      <a:pt x="808" y="2203"/>
                    </a:cubicBezTo>
                    <a:cubicBezTo>
                      <a:pt x="1072" y="2463"/>
                      <a:pt x="1395" y="2580"/>
                      <a:pt x="1711" y="2580"/>
                    </a:cubicBezTo>
                    <a:cubicBezTo>
                      <a:pt x="2375" y="2580"/>
                      <a:pt x="3010" y="2066"/>
                      <a:pt x="3010" y="1292"/>
                    </a:cubicBezTo>
                    <a:cubicBezTo>
                      <a:pt x="3010" y="577"/>
                      <a:pt x="2434" y="1"/>
                      <a:pt x="1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06;p38"/>
              <p:cNvSpPr/>
              <p:nvPr/>
            </p:nvSpPr>
            <p:spPr>
              <a:xfrm>
                <a:off x="6122515" y="1421771"/>
                <a:ext cx="64620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2" extrusionOk="0">
                    <a:moveTo>
                      <a:pt x="530" y="1"/>
                    </a:moveTo>
                    <a:cubicBezTo>
                      <a:pt x="177" y="1"/>
                      <a:pt x="1" y="419"/>
                      <a:pt x="251" y="670"/>
                    </a:cubicBezTo>
                    <a:cubicBezTo>
                      <a:pt x="329" y="747"/>
                      <a:pt x="425" y="781"/>
                      <a:pt x="520" y="781"/>
                    </a:cubicBezTo>
                    <a:cubicBezTo>
                      <a:pt x="723" y="781"/>
                      <a:pt x="920" y="625"/>
                      <a:pt x="920" y="391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07;p38"/>
              <p:cNvSpPr/>
              <p:nvPr/>
            </p:nvSpPr>
            <p:spPr>
              <a:xfrm>
                <a:off x="5211876" y="1208985"/>
                <a:ext cx="39782" cy="10089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88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4"/>
                    </a:lnTo>
                    <a:cubicBezTo>
                      <a:pt x="0" y="1292"/>
                      <a:pt x="130" y="1422"/>
                      <a:pt x="288" y="1422"/>
                    </a:cubicBezTo>
                    <a:cubicBezTo>
                      <a:pt x="446" y="1422"/>
                      <a:pt x="567" y="1292"/>
                      <a:pt x="567" y="1144"/>
                    </a:cubicBezTo>
                    <a:lnTo>
                      <a:pt x="567" y="289"/>
                    </a:lnTo>
                    <a:cubicBezTo>
                      <a:pt x="567" y="131"/>
                      <a:pt x="446" y="1"/>
                      <a:pt x="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08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09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10;p38"/>
              <p:cNvSpPr/>
              <p:nvPr/>
            </p:nvSpPr>
            <p:spPr>
              <a:xfrm>
                <a:off x="6434738" y="1205723"/>
                <a:ext cx="68549" cy="1133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11;p38"/>
              <p:cNvSpPr/>
              <p:nvPr/>
            </p:nvSpPr>
            <p:spPr>
              <a:xfrm>
                <a:off x="6434738" y="1205723"/>
                <a:ext cx="68549" cy="3297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65" extrusionOk="0">
                    <a:moveTo>
                      <a:pt x="1" y="0"/>
                    </a:moveTo>
                    <a:lnTo>
                      <a:pt x="1" y="465"/>
                    </a:lnTo>
                    <a:lnTo>
                      <a:pt x="976" y="465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12;p38"/>
              <p:cNvSpPr/>
              <p:nvPr/>
            </p:nvSpPr>
            <p:spPr>
              <a:xfrm>
                <a:off x="5810923" y="1139852"/>
                <a:ext cx="79634" cy="3828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40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13;p38"/>
              <p:cNvSpPr/>
              <p:nvPr/>
            </p:nvSpPr>
            <p:spPr>
              <a:xfrm>
                <a:off x="6319742" y="750442"/>
                <a:ext cx="46658" cy="3921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53" extrusionOk="0">
                    <a:moveTo>
                      <a:pt x="364" y="1"/>
                    </a:moveTo>
                    <a:cubicBezTo>
                      <a:pt x="135" y="1"/>
                      <a:pt x="0" y="285"/>
                      <a:pt x="163" y="457"/>
                    </a:cubicBezTo>
                    <a:cubicBezTo>
                      <a:pt x="222" y="523"/>
                      <a:pt x="299" y="552"/>
                      <a:pt x="374" y="552"/>
                    </a:cubicBezTo>
                    <a:cubicBezTo>
                      <a:pt x="511" y="552"/>
                      <a:pt x="643" y="455"/>
                      <a:pt x="655" y="299"/>
                    </a:cubicBezTo>
                    <a:cubicBezTo>
                      <a:pt x="664" y="141"/>
                      <a:pt x="544" y="11"/>
                      <a:pt x="386" y="1"/>
                    </a:cubicBezTo>
                    <a:cubicBezTo>
                      <a:pt x="378" y="1"/>
                      <a:pt x="371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14;p38"/>
              <p:cNvSpPr/>
              <p:nvPr/>
            </p:nvSpPr>
            <p:spPr>
              <a:xfrm>
                <a:off x="6289432" y="965922"/>
                <a:ext cx="96544" cy="85724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209" extrusionOk="0">
                    <a:moveTo>
                      <a:pt x="808" y="1"/>
                    </a:moveTo>
                    <a:cubicBezTo>
                      <a:pt x="0" y="1"/>
                      <a:pt x="0" y="1208"/>
                      <a:pt x="808" y="1208"/>
                    </a:cubicBezTo>
                    <a:cubicBezTo>
                      <a:pt x="1059" y="1208"/>
                      <a:pt x="1273" y="1069"/>
                      <a:pt x="1375" y="846"/>
                    </a:cubicBezTo>
                    <a:cubicBezTo>
                      <a:pt x="1375" y="818"/>
                      <a:pt x="1366" y="800"/>
                      <a:pt x="1347" y="790"/>
                    </a:cubicBezTo>
                    <a:cubicBezTo>
                      <a:pt x="1342" y="788"/>
                      <a:pt x="1337" y="787"/>
                      <a:pt x="1331" y="787"/>
                    </a:cubicBezTo>
                    <a:cubicBezTo>
                      <a:pt x="1315" y="787"/>
                      <a:pt x="1298" y="795"/>
                      <a:pt x="1292" y="809"/>
                    </a:cubicBezTo>
                    <a:cubicBezTo>
                      <a:pt x="1205" y="1017"/>
                      <a:pt x="1007" y="1128"/>
                      <a:pt x="810" y="1128"/>
                    </a:cubicBezTo>
                    <a:cubicBezTo>
                      <a:pt x="646" y="1128"/>
                      <a:pt x="482" y="1052"/>
                      <a:pt x="381" y="892"/>
                    </a:cubicBezTo>
                    <a:cubicBezTo>
                      <a:pt x="149" y="549"/>
                      <a:pt x="400" y="84"/>
                      <a:pt x="808" y="84"/>
                    </a:cubicBezTo>
                    <a:cubicBezTo>
                      <a:pt x="864" y="84"/>
                      <a:pt x="864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15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16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" name="Google Shape;317;p38"/>
          <p:cNvGrpSpPr/>
          <p:nvPr/>
        </p:nvGrpSpPr>
        <p:grpSpPr>
          <a:xfrm>
            <a:off x="7211568" y="722376"/>
            <a:ext cx="1188772" cy="704776"/>
            <a:chOff x="7150608" y="822960"/>
            <a:chExt cx="1188772" cy="704776"/>
          </a:xfrm>
        </p:grpSpPr>
        <p:grpSp>
          <p:nvGrpSpPr>
            <p:cNvPr id="86" name="Google Shape;318;p38"/>
            <p:cNvGrpSpPr/>
            <p:nvPr/>
          </p:nvGrpSpPr>
          <p:grpSpPr>
            <a:xfrm>
              <a:off x="7150608" y="822960"/>
              <a:ext cx="1188772" cy="704776"/>
              <a:chOff x="6200532" y="2577974"/>
              <a:chExt cx="1371607" cy="810460"/>
            </a:xfrm>
          </p:grpSpPr>
          <p:sp>
            <p:nvSpPr>
              <p:cNvPr id="90" name="Google Shape;319;p38"/>
              <p:cNvSpPr/>
              <p:nvPr/>
            </p:nvSpPr>
            <p:spPr>
              <a:xfrm>
                <a:off x="6201122" y="2578185"/>
                <a:ext cx="1370975" cy="81003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1485" extrusionOk="0">
                    <a:moveTo>
                      <a:pt x="6532" y="1"/>
                    </a:moveTo>
                    <a:cubicBezTo>
                      <a:pt x="5872" y="1"/>
                      <a:pt x="5296" y="456"/>
                      <a:pt x="5157" y="1097"/>
                    </a:cubicBezTo>
                    <a:lnTo>
                      <a:pt x="4599" y="3559"/>
                    </a:lnTo>
                    <a:cubicBezTo>
                      <a:pt x="4516" y="3949"/>
                      <a:pt x="4191" y="4247"/>
                      <a:pt x="3800" y="4293"/>
                    </a:cubicBezTo>
                    <a:lnTo>
                      <a:pt x="1403" y="4637"/>
                    </a:lnTo>
                    <a:cubicBezTo>
                      <a:pt x="818" y="4711"/>
                      <a:pt x="391" y="5213"/>
                      <a:pt x="381" y="5798"/>
                    </a:cubicBezTo>
                    <a:lnTo>
                      <a:pt x="381" y="7991"/>
                    </a:lnTo>
                    <a:lnTo>
                      <a:pt x="353" y="7991"/>
                    </a:lnTo>
                    <a:cubicBezTo>
                      <a:pt x="158" y="7991"/>
                      <a:pt x="0" y="8149"/>
                      <a:pt x="10" y="8344"/>
                    </a:cubicBezTo>
                    <a:lnTo>
                      <a:pt x="10" y="8586"/>
                    </a:lnTo>
                    <a:cubicBezTo>
                      <a:pt x="10" y="9115"/>
                      <a:pt x="437" y="9552"/>
                      <a:pt x="976" y="9552"/>
                    </a:cubicBezTo>
                    <a:lnTo>
                      <a:pt x="2230" y="9552"/>
                    </a:lnTo>
                    <a:cubicBezTo>
                      <a:pt x="2509" y="10685"/>
                      <a:pt x="3522" y="11484"/>
                      <a:pt x="4692" y="11484"/>
                    </a:cubicBezTo>
                    <a:cubicBezTo>
                      <a:pt x="5863" y="11484"/>
                      <a:pt x="6885" y="10685"/>
                      <a:pt x="7154" y="9552"/>
                    </a:cubicBezTo>
                    <a:lnTo>
                      <a:pt x="11670" y="9552"/>
                    </a:lnTo>
                    <a:cubicBezTo>
                      <a:pt x="11939" y="10685"/>
                      <a:pt x="12961" y="11484"/>
                      <a:pt x="14132" y="11484"/>
                    </a:cubicBezTo>
                    <a:cubicBezTo>
                      <a:pt x="15302" y="11484"/>
                      <a:pt x="16315" y="10685"/>
                      <a:pt x="16594" y="9552"/>
                    </a:cubicBezTo>
                    <a:lnTo>
                      <a:pt x="18564" y="9552"/>
                    </a:lnTo>
                    <a:cubicBezTo>
                      <a:pt x="19102" y="9552"/>
                      <a:pt x="19539" y="9115"/>
                      <a:pt x="19539" y="8586"/>
                    </a:cubicBezTo>
                    <a:lnTo>
                      <a:pt x="19539" y="8344"/>
                    </a:lnTo>
                    <a:cubicBezTo>
                      <a:pt x="19539" y="8154"/>
                      <a:pt x="19389" y="7991"/>
                      <a:pt x="19193" y="7991"/>
                    </a:cubicBezTo>
                    <a:cubicBezTo>
                      <a:pt x="19188" y="7991"/>
                      <a:pt x="19182" y="7991"/>
                      <a:pt x="19177" y="7991"/>
                    </a:cubicBezTo>
                    <a:lnTo>
                      <a:pt x="19028" y="7991"/>
                    </a:lnTo>
                    <a:lnTo>
                      <a:pt x="19028" y="4906"/>
                    </a:lnTo>
                    <a:lnTo>
                      <a:pt x="18238" y="939"/>
                    </a:lnTo>
                    <a:cubicBezTo>
                      <a:pt x="18136" y="391"/>
                      <a:pt x="17653" y="1"/>
                      <a:pt x="170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1" name="Google Shape;320;p38"/>
              <p:cNvGrpSpPr/>
              <p:nvPr/>
            </p:nvGrpSpPr>
            <p:grpSpPr>
              <a:xfrm>
                <a:off x="6200532" y="2577974"/>
                <a:ext cx="1371607" cy="810460"/>
                <a:chOff x="6200532" y="1906498"/>
                <a:chExt cx="1371607" cy="810460"/>
              </a:xfrm>
            </p:grpSpPr>
            <p:sp>
              <p:nvSpPr>
                <p:cNvPr id="92" name="Google Shape;321;p38"/>
                <p:cNvSpPr/>
                <p:nvPr/>
              </p:nvSpPr>
              <p:spPr>
                <a:xfrm>
                  <a:off x="6227896" y="1906498"/>
                  <a:ext cx="1308390" cy="67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8" h="9543" extrusionOk="0">
                      <a:moveTo>
                        <a:pt x="6142" y="1"/>
                      </a:moveTo>
                      <a:cubicBezTo>
                        <a:pt x="5482" y="1"/>
                        <a:pt x="4915" y="456"/>
                        <a:pt x="4767" y="1097"/>
                      </a:cubicBezTo>
                      <a:lnTo>
                        <a:pt x="4218" y="3550"/>
                      </a:lnTo>
                      <a:cubicBezTo>
                        <a:pt x="4125" y="3949"/>
                        <a:pt x="3810" y="4237"/>
                        <a:pt x="3410" y="4293"/>
                      </a:cubicBezTo>
                      <a:lnTo>
                        <a:pt x="1013" y="4628"/>
                      </a:lnTo>
                      <a:cubicBezTo>
                        <a:pt x="437" y="4711"/>
                        <a:pt x="0" y="5204"/>
                        <a:pt x="0" y="5789"/>
                      </a:cubicBezTo>
                      <a:lnTo>
                        <a:pt x="0" y="8836"/>
                      </a:lnTo>
                      <a:cubicBezTo>
                        <a:pt x="0" y="9226"/>
                        <a:pt x="316" y="9542"/>
                        <a:pt x="706" y="9542"/>
                      </a:cubicBezTo>
                      <a:lnTo>
                        <a:pt x="17941" y="9542"/>
                      </a:lnTo>
                      <a:cubicBezTo>
                        <a:pt x="18331" y="9542"/>
                        <a:pt x="18647" y="9226"/>
                        <a:pt x="18647" y="8836"/>
                      </a:cubicBezTo>
                      <a:lnTo>
                        <a:pt x="18647" y="4906"/>
                      </a:lnTo>
                      <a:lnTo>
                        <a:pt x="17857" y="939"/>
                      </a:lnTo>
                      <a:cubicBezTo>
                        <a:pt x="17755" y="391"/>
                        <a:pt x="17272" y="1"/>
                        <a:pt x="167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22;p38"/>
                <p:cNvSpPr/>
                <p:nvPr/>
              </p:nvSpPr>
              <p:spPr>
                <a:xfrm>
                  <a:off x="6598775" y="1973360"/>
                  <a:ext cx="324712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8" h="3253" extrusionOk="0">
                      <a:moveTo>
                        <a:pt x="1441" y="0"/>
                      </a:moveTo>
                      <a:cubicBezTo>
                        <a:pt x="958" y="0"/>
                        <a:pt x="549" y="344"/>
                        <a:pt x="456" y="818"/>
                      </a:cubicBezTo>
                      <a:lnTo>
                        <a:pt x="1" y="3252"/>
                      </a:lnTo>
                      <a:lnTo>
                        <a:pt x="4628" y="3252"/>
                      </a:lnTo>
                      <a:lnTo>
                        <a:pt x="4628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23;p38"/>
                <p:cNvSpPr/>
                <p:nvPr/>
              </p:nvSpPr>
              <p:spPr>
                <a:xfrm>
                  <a:off x="6353066" y="2359300"/>
                  <a:ext cx="355303" cy="35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4" h="5065" extrusionOk="0">
                      <a:moveTo>
                        <a:pt x="2537" y="1"/>
                      </a:moveTo>
                      <a:cubicBezTo>
                        <a:pt x="1134" y="1"/>
                        <a:pt x="0" y="1134"/>
                        <a:pt x="0" y="2537"/>
                      </a:cubicBezTo>
                      <a:cubicBezTo>
                        <a:pt x="0" y="3931"/>
                        <a:pt x="1134" y="5064"/>
                        <a:pt x="2537" y="5064"/>
                      </a:cubicBezTo>
                      <a:cubicBezTo>
                        <a:pt x="3930" y="5064"/>
                        <a:pt x="5064" y="3931"/>
                        <a:pt x="5064" y="2537"/>
                      </a:cubicBezTo>
                      <a:cubicBezTo>
                        <a:pt x="5064" y="1134"/>
                        <a:pt x="3930" y="1"/>
                        <a:pt x="2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24;p38"/>
                <p:cNvSpPr/>
                <p:nvPr/>
              </p:nvSpPr>
              <p:spPr>
                <a:xfrm>
                  <a:off x="6409757" y="2447110"/>
                  <a:ext cx="21125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581" extrusionOk="0">
                      <a:moveTo>
                        <a:pt x="1729" y="1"/>
                      </a:moveTo>
                      <a:cubicBezTo>
                        <a:pt x="576" y="1"/>
                        <a:pt x="0" y="1385"/>
                        <a:pt x="818" y="2203"/>
                      </a:cubicBezTo>
                      <a:cubicBezTo>
                        <a:pt x="1079" y="2463"/>
                        <a:pt x="1400" y="2580"/>
                        <a:pt x="1715" y="2580"/>
                      </a:cubicBezTo>
                      <a:cubicBezTo>
                        <a:pt x="2376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25;p38"/>
                <p:cNvSpPr/>
                <p:nvPr/>
              </p:nvSpPr>
              <p:spPr>
                <a:xfrm>
                  <a:off x="6493812" y="2510658"/>
                  <a:ext cx="64620" cy="5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782" extrusionOk="0">
                      <a:moveTo>
                        <a:pt x="531" y="1"/>
                      </a:moveTo>
                      <a:cubicBezTo>
                        <a:pt x="177" y="1"/>
                        <a:pt x="1" y="419"/>
                        <a:pt x="252" y="670"/>
                      </a:cubicBezTo>
                      <a:cubicBezTo>
                        <a:pt x="329" y="747"/>
                        <a:pt x="425" y="781"/>
                        <a:pt x="520" y="781"/>
                      </a:cubicBezTo>
                      <a:cubicBezTo>
                        <a:pt x="723" y="781"/>
                        <a:pt x="921" y="625"/>
                        <a:pt x="921" y="391"/>
                      </a:cubicBezTo>
                      <a:cubicBezTo>
                        <a:pt x="921" y="177"/>
                        <a:pt x="744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26;p38"/>
                <p:cNvSpPr/>
                <p:nvPr/>
              </p:nvSpPr>
              <p:spPr>
                <a:xfrm>
                  <a:off x="6955340" y="2359300"/>
                  <a:ext cx="415362" cy="35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0" h="5071" extrusionOk="0">
                      <a:moveTo>
                        <a:pt x="3383" y="1"/>
                      </a:moveTo>
                      <a:cubicBezTo>
                        <a:pt x="1125" y="1"/>
                        <a:pt x="1" y="2732"/>
                        <a:pt x="1590" y="4321"/>
                      </a:cubicBezTo>
                      <a:cubicBezTo>
                        <a:pt x="2108" y="4839"/>
                        <a:pt x="2745" y="5071"/>
                        <a:pt x="3369" y="5071"/>
                      </a:cubicBezTo>
                      <a:cubicBezTo>
                        <a:pt x="4672" y="5071"/>
                        <a:pt x="5919" y="4063"/>
                        <a:pt x="5919" y="2537"/>
                      </a:cubicBezTo>
                      <a:cubicBezTo>
                        <a:pt x="5919" y="1134"/>
                        <a:pt x="4786" y="1"/>
                        <a:pt x="33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27;p38"/>
                <p:cNvSpPr/>
                <p:nvPr/>
              </p:nvSpPr>
              <p:spPr>
                <a:xfrm>
                  <a:off x="7072021" y="2447110"/>
                  <a:ext cx="21132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2581" extrusionOk="0">
                      <a:moveTo>
                        <a:pt x="1720" y="1"/>
                      </a:moveTo>
                      <a:cubicBezTo>
                        <a:pt x="577" y="1"/>
                        <a:pt x="1" y="1385"/>
                        <a:pt x="809" y="2203"/>
                      </a:cubicBezTo>
                      <a:cubicBezTo>
                        <a:pt x="1070" y="2463"/>
                        <a:pt x="1392" y="2580"/>
                        <a:pt x="1708" y="2580"/>
                      </a:cubicBezTo>
                      <a:cubicBezTo>
                        <a:pt x="2372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28;p38"/>
                <p:cNvSpPr/>
                <p:nvPr/>
              </p:nvSpPr>
              <p:spPr>
                <a:xfrm>
                  <a:off x="7156146" y="2510658"/>
                  <a:ext cx="63918" cy="54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779" extrusionOk="0">
                      <a:moveTo>
                        <a:pt x="521" y="1"/>
                      </a:moveTo>
                      <a:cubicBezTo>
                        <a:pt x="177" y="1"/>
                        <a:pt x="0" y="419"/>
                        <a:pt x="242" y="660"/>
                      </a:cubicBezTo>
                      <a:cubicBezTo>
                        <a:pt x="324" y="742"/>
                        <a:pt x="423" y="779"/>
                        <a:pt x="520" y="779"/>
                      </a:cubicBezTo>
                      <a:cubicBezTo>
                        <a:pt x="721" y="779"/>
                        <a:pt x="911" y="623"/>
                        <a:pt x="911" y="391"/>
                      </a:cubicBezTo>
                      <a:cubicBezTo>
                        <a:pt x="911" y="177"/>
                        <a:pt x="734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29;p38"/>
                <p:cNvSpPr/>
                <p:nvPr/>
              </p:nvSpPr>
              <p:spPr>
                <a:xfrm>
                  <a:off x="6245506" y="2298997"/>
                  <a:ext cx="39782" cy="100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423" extrusionOk="0">
                      <a:moveTo>
                        <a:pt x="279" y="1"/>
                      </a:moveTo>
                      <a:cubicBezTo>
                        <a:pt x="130" y="1"/>
                        <a:pt x="0" y="131"/>
                        <a:pt x="0" y="289"/>
                      </a:cubicBezTo>
                      <a:lnTo>
                        <a:pt x="0" y="1144"/>
                      </a:lnTo>
                      <a:cubicBezTo>
                        <a:pt x="0" y="1292"/>
                        <a:pt x="130" y="1422"/>
                        <a:pt x="279" y="1422"/>
                      </a:cubicBezTo>
                      <a:cubicBezTo>
                        <a:pt x="437" y="1422"/>
                        <a:pt x="567" y="1292"/>
                        <a:pt x="567" y="1144"/>
                      </a:cubicBezTo>
                      <a:lnTo>
                        <a:pt x="567" y="289"/>
                      </a:lnTo>
                      <a:cubicBezTo>
                        <a:pt x="567" y="131"/>
                        <a:pt x="43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30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31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32;p38"/>
                <p:cNvSpPr/>
                <p:nvPr/>
              </p:nvSpPr>
              <p:spPr>
                <a:xfrm>
                  <a:off x="7467737" y="2295753"/>
                  <a:ext cx="68549" cy="11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99" extrusionOk="0">
                      <a:moveTo>
                        <a:pt x="1" y="0"/>
                      </a:moveTo>
                      <a:lnTo>
                        <a:pt x="1" y="1598"/>
                      </a:lnTo>
                      <a:lnTo>
                        <a:pt x="976" y="1598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33;p38"/>
                <p:cNvSpPr/>
                <p:nvPr/>
              </p:nvSpPr>
              <p:spPr>
                <a:xfrm>
                  <a:off x="7467737" y="2295753"/>
                  <a:ext cx="68549" cy="32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465" extrusionOk="0">
                      <a:moveTo>
                        <a:pt x="1" y="0"/>
                      </a:moveTo>
                      <a:lnTo>
                        <a:pt x="1" y="465"/>
                      </a:lnTo>
                      <a:lnTo>
                        <a:pt x="976" y="465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34;p38"/>
                <p:cNvSpPr/>
                <p:nvPr/>
              </p:nvSpPr>
              <p:spPr>
                <a:xfrm>
                  <a:off x="6844554" y="2230231"/>
                  <a:ext cx="79564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34" y="539"/>
                      </a:lnTo>
                      <a:lnTo>
                        <a:pt x="113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35;p38"/>
                <p:cNvSpPr/>
                <p:nvPr/>
              </p:nvSpPr>
              <p:spPr>
                <a:xfrm>
                  <a:off x="7177685" y="2230231"/>
                  <a:ext cx="78933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24" y="539"/>
                      </a:lnTo>
                      <a:lnTo>
                        <a:pt x="112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336;p38"/>
                <p:cNvSpPr/>
                <p:nvPr/>
              </p:nvSpPr>
              <p:spPr>
                <a:xfrm>
                  <a:off x="6968391" y="1973995"/>
                  <a:ext cx="288228" cy="22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8" h="3244" extrusionOk="0">
                      <a:moveTo>
                        <a:pt x="1" y="1"/>
                      </a:moveTo>
                      <a:lnTo>
                        <a:pt x="1" y="3243"/>
                      </a:lnTo>
                      <a:lnTo>
                        <a:pt x="4107" y="3243"/>
                      </a:lnTo>
                      <a:lnTo>
                        <a:pt x="4107" y="1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37;p38"/>
                <p:cNvSpPr/>
                <p:nvPr/>
              </p:nvSpPr>
              <p:spPr>
                <a:xfrm>
                  <a:off x="7304118" y="1973360"/>
                  <a:ext cx="163689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3253" extrusionOk="0">
                      <a:moveTo>
                        <a:pt x="1" y="0"/>
                      </a:moveTo>
                      <a:lnTo>
                        <a:pt x="1" y="3252"/>
                      </a:lnTo>
                      <a:lnTo>
                        <a:pt x="2333" y="3252"/>
                      </a:lnTo>
                      <a:lnTo>
                        <a:pt x="1794" y="400"/>
                      </a:lnTo>
                      <a:cubicBezTo>
                        <a:pt x="1747" y="168"/>
                        <a:pt x="1552" y="0"/>
                        <a:pt x="1311" y="0"/>
                      </a:cubicBez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38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39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7" name="Google Shape;340;p38"/>
            <p:cNvGrpSpPr/>
            <p:nvPr/>
          </p:nvGrpSpPr>
          <p:grpSpPr>
            <a:xfrm>
              <a:off x="7150608" y="1312638"/>
              <a:ext cx="1188772" cy="96354"/>
              <a:chOff x="6200532" y="2471005"/>
              <a:chExt cx="1371607" cy="110803"/>
            </a:xfrm>
          </p:grpSpPr>
          <p:sp>
            <p:nvSpPr>
              <p:cNvPr id="88" name="Google Shape;341;p38"/>
              <p:cNvSpPr/>
              <p:nvPr/>
            </p:nvSpPr>
            <p:spPr>
              <a:xfrm>
                <a:off x="6200532" y="2471005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2;p38"/>
              <p:cNvSpPr/>
              <p:nvPr/>
            </p:nvSpPr>
            <p:spPr>
              <a:xfrm>
                <a:off x="7419465" y="2471005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343;p38"/>
          <p:cNvGrpSpPr/>
          <p:nvPr/>
        </p:nvGrpSpPr>
        <p:grpSpPr>
          <a:xfrm rot="-1199926">
            <a:off x="812763" y="2403930"/>
            <a:ext cx="731581" cy="711059"/>
            <a:chOff x="913900" y="1701983"/>
            <a:chExt cx="731581" cy="711059"/>
          </a:xfrm>
        </p:grpSpPr>
        <p:sp>
          <p:nvSpPr>
            <p:cNvPr id="112" name="Google Shape;344;p38"/>
            <p:cNvSpPr/>
            <p:nvPr/>
          </p:nvSpPr>
          <p:spPr>
            <a:xfrm>
              <a:off x="913900" y="1701983"/>
              <a:ext cx="731451" cy="711059"/>
            </a:xfrm>
            <a:custGeom>
              <a:avLst/>
              <a:gdLst/>
              <a:ahLst/>
              <a:cxnLst/>
              <a:rect l="l" t="t" r="r" b="b"/>
              <a:pathLst>
                <a:path w="14086" h="13928" extrusionOk="0">
                  <a:moveTo>
                    <a:pt x="7042" y="0"/>
                  </a:moveTo>
                  <a:cubicBezTo>
                    <a:pt x="6831" y="0"/>
                    <a:pt x="6620" y="79"/>
                    <a:pt x="6458" y="237"/>
                  </a:cubicBezTo>
                  <a:lnTo>
                    <a:pt x="316" y="6388"/>
                  </a:lnTo>
                  <a:cubicBezTo>
                    <a:pt x="0" y="6704"/>
                    <a:pt x="0" y="7224"/>
                    <a:pt x="316" y="7549"/>
                  </a:cubicBezTo>
                  <a:lnTo>
                    <a:pt x="6458" y="13690"/>
                  </a:lnTo>
                  <a:cubicBezTo>
                    <a:pt x="6620" y="13848"/>
                    <a:pt x="6829" y="13927"/>
                    <a:pt x="7038" y="13927"/>
                  </a:cubicBezTo>
                  <a:cubicBezTo>
                    <a:pt x="7247" y="13927"/>
                    <a:pt x="7456" y="13848"/>
                    <a:pt x="7619" y="13690"/>
                  </a:cubicBezTo>
                  <a:lnTo>
                    <a:pt x="13769" y="7549"/>
                  </a:lnTo>
                  <a:cubicBezTo>
                    <a:pt x="14085" y="7224"/>
                    <a:pt x="14085" y="6713"/>
                    <a:pt x="13769" y="6388"/>
                  </a:cubicBezTo>
                  <a:lnTo>
                    <a:pt x="7619" y="237"/>
                  </a:lnTo>
                  <a:cubicBezTo>
                    <a:pt x="7461" y="79"/>
                    <a:pt x="7252" y="0"/>
                    <a:pt x="704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345;p38"/>
            <p:cNvGrpSpPr/>
            <p:nvPr/>
          </p:nvGrpSpPr>
          <p:grpSpPr>
            <a:xfrm>
              <a:off x="914030" y="1702060"/>
              <a:ext cx="731451" cy="710906"/>
              <a:chOff x="2121375" y="2173675"/>
              <a:chExt cx="352150" cy="348125"/>
            </a:xfrm>
          </p:grpSpPr>
          <p:sp>
            <p:nvSpPr>
              <p:cNvPr id="114" name="Google Shape;346;p38"/>
              <p:cNvSpPr/>
              <p:nvPr/>
            </p:nvSpPr>
            <p:spPr>
              <a:xfrm>
                <a:off x="2121375" y="2173675"/>
                <a:ext cx="3521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3925" extrusionOk="0">
                    <a:moveTo>
                      <a:pt x="7044" y="0"/>
                    </a:moveTo>
                    <a:cubicBezTo>
                      <a:pt x="6834" y="0"/>
                      <a:pt x="6625" y="81"/>
                      <a:pt x="6467" y="244"/>
                    </a:cubicBezTo>
                    <a:lnTo>
                      <a:pt x="326" y="6385"/>
                    </a:lnTo>
                    <a:cubicBezTo>
                      <a:pt x="0" y="6701"/>
                      <a:pt x="0" y="7221"/>
                      <a:pt x="326" y="7547"/>
                    </a:cubicBezTo>
                    <a:lnTo>
                      <a:pt x="6467" y="13688"/>
                    </a:lnTo>
                    <a:cubicBezTo>
                      <a:pt x="6625" y="13846"/>
                      <a:pt x="6834" y="13925"/>
                      <a:pt x="7044" y="13925"/>
                    </a:cubicBezTo>
                    <a:cubicBezTo>
                      <a:pt x="7254" y="13925"/>
                      <a:pt x="7466" y="13846"/>
                      <a:pt x="7628" y="13688"/>
                    </a:cubicBezTo>
                    <a:lnTo>
                      <a:pt x="13769" y="7547"/>
                    </a:lnTo>
                    <a:cubicBezTo>
                      <a:pt x="14085" y="7221"/>
                      <a:pt x="14085" y="6701"/>
                      <a:pt x="13769" y="6385"/>
                    </a:cubicBezTo>
                    <a:lnTo>
                      <a:pt x="7628" y="244"/>
                    </a:lnTo>
                    <a:cubicBezTo>
                      <a:pt x="7466" y="81"/>
                      <a:pt x="7254" y="0"/>
                      <a:pt x="70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47;p38"/>
              <p:cNvSpPr/>
              <p:nvPr/>
            </p:nvSpPr>
            <p:spPr>
              <a:xfrm>
                <a:off x="2153200" y="2205775"/>
                <a:ext cx="288725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11549" h="11354" extrusionOk="0">
                    <a:moveTo>
                      <a:pt x="5779" y="316"/>
                    </a:moveTo>
                    <a:cubicBezTo>
                      <a:pt x="5956" y="316"/>
                      <a:pt x="6123" y="382"/>
                      <a:pt x="6244" y="512"/>
                    </a:cubicBezTo>
                    <a:lnTo>
                      <a:pt x="10945" y="5203"/>
                    </a:lnTo>
                    <a:cubicBezTo>
                      <a:pt x="11205" y="5464"/>
                      <a:pt x="11205" y="5882"/>
                      <a:pt x="10945" y="6142"/>
                    </a:cubicBezTo>
                    <a:lnTo>
                      <a:pt x="6244" y="10843"/>
                    </a:lnTo>
                    <a:cubicBezTo>
                      <a:pt x="6114" y="10968"/>
                      <a:pt x="5944" y="11031"/>
                      <a:pt x="5775" y="11031"/>
                    </a:cubicBezTo>
                    <a:cubicBezTo>
                      <a:pt x="5605" y="11031"/>
                      <a:pt x="5435" y="10968"/>
                      <a:pt x="5305" y="10843"/>
                    </a:cubicBezTo>
                    <a:lnTo>
                      <a:pt x="613" y="6151"/>
                    </a:lnTo>
                    <a:cubicBezTo>
                      <a:pt x="353" y="5891"/>
                      <a:pt x="353" y="5464"/>
                      <a:pt x="613" y="5203"/>
                    </a:cubicBezTo>
                    <a:lnTo>
                      <a:pt x="5305" y="512"/>
                    </a:lnTo>
                    <a:cubicBezTo>
                      <a:pt x="5426" y="391"/>
                      <a:pt x="5603" y="316"/>
                      <a:pt x="5779" y="316"/>
                    </a:cubicBezTo>
                    <a:close/>
                    <a:moveTo>
                      <a:pt x="5779" y="1"/>
                    </a:moveTo>
                    <a:cubicBezTo>
                      <a:pt x="5528" y="1"/>
                      <a:pt x="5277" y="94"/>
                      <a:pt x="5082" y="279"/>
                    </a:cubicBezTo>
                    <a:lnTo>
                      <a:pt x="381" y="4971"/>
                    </a:lnTo>
                    <a:cubicBezTo>
                      <a:pt x="0" y="5361"/>
                      <a:pt x="0" y="5984"/>
                      <a:pt x="381" y="6365"/>
                    </a:cubicBezTo>
                    <a:lnTo>
                      <a:pt x="5082" y="11066"/>
                    </a:lnTo>
                    <a:cubicBezTo>
                      <a:pt x="5259" y="11252"/>
                      <a:pt x="5510" y="11354"/>
                      <a:pt x="5779" y="11354"/>
                    </a:cubicBezTo>
                    <a:cubicBezTo>
                      <a:pt x="6039" y="11354"/>
                      <a:pt x="6290" y="11252"/>
                      <a:pt x="6476" y="11066"/>
                    </a:cubicBezTo>
                    <a:lnTo>
                      <a:pt x="11168" y="6365"/>
                    </a:lnTo>
                    <a:cubicBezTo>
                      <a:pt x="11549" y="5984"/>
                      <a:pt x="11549" y="5361"/>
                      <a:pt x="11168" y="4971"/>
                    </a:cubicBezTo>
                    <a:lnTo>
                      <a:pt x="6476" y="279"/>
                    </a:lnTo>
                    <a:cubicBezTo>
                      <a:pt x="6281" y="94"/>
                      <a:pt x="6030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48;p38"/>
              <p:cNvSpPr/>
              <p:nvPr/>
            </p:nvSpPr>
            <p:spPr>
              <a:xfrm>
                <a:off x="2218450" y="230425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49;p38"/>
              <p:cNvSpPr/>
              <p:nvPr/>
            </p:nvSpPr>
            <p:spPr>
              <a:xfrm>
                <a:off x="2218450" y="237370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0;p38"/>
              <p:cNvSpPr/>
              <p:nvPr/>
            </p:nvSpPr>
            <p:spPr>
              <a:xfrm>
                <a:off x="22335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1;p38"/>
              <p:cNvSpPr/>
              <p:nvPr/>
            </p:nvSpPr>
            <p:spPr>
              <a:xfrm>
                <a:off x="2270025" y="2292425"/>
                <a:ext cx="19525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2;p38"/>
              <p:cNvSpPr/>
              <p:nvPr/>
            </p:nvSpPr>
            <p:spPr>
              <a:xfrm>
                <a:off x="2306025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;p38"/>
              <p:cNvSpPr/>
              <p:nvPr/>
            </p:nvSpPr>
            <p:spPr>
              <a:xfrm>
                <a:off x="23422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" name="Google Shape;354;p38"/>
          <p:cNvGrpSpPr/>
          <p:nvPr/>
        </p:nvGrpSpPr>
        <p:grpSpPr>
          <a:xfrm rot="599919">
            <a:off x="7646995" y="2726169"/>
            <a:ext cx="731486" cy="666473"/>
            <a:chOff x="906275" y="1599452"/>
            <a:chExt cx="823099" cy="746106"/>
          </a:xfrm>
        </p:grpSpPr>
        <p:sp>
          <p:nvSpPr>
            <p:cNvPr id="123" name="Google Shape;355;p38"/>
            <p:cNvSpPr/>
            <p:nvPr/>
          </p:nvSpPr>
          <p:spPr>
            <a:xfrm>
              <a:off x="906275" y="1599479"/>
              <a:ext cx="820929" cy="746053"/>
            </a:xfrm>
            <a:custGeom>
              <a:avLst/>
              <a:gdLst/>
              <a:ahLst/>
              <a:cxnLst/>
              <a:rect l="l" t="t" r="r" b="b"/>
              <a:pathLst>
                <a:path w="15303" h="13941" extrusionOk="0">
                  <a:moveTo>
                    <a:pt x="7652" y="0"/>
                  </a:moveTo>
                  <a:cubicBezTo>
                    <a:pt x="5868" y="0"/>
                    <a:pt x="4084" y="681"/>
                    <a:pt x="2723" y="2042"/>
                  </a:cubicBezTo>
                  <a:cubicBezTo>
                    <a:pt x="1" y="4764"/>
                    <a:pt x="1" y="9177"/>
                    <a:pt x="2723" y="11899"/>
                  </a:cubicBezTo>
                  <a:cubicBezTo>
                    <a:pt x="4084" y="13260"/>
                    <a:pt x="5868" y="13941"/>
                    <a:pt x="7652" y="13941"/>
                  </a:cubicBezTo>
                  <a:cubicBezTo>
                    <a:pt x="9436" y="13941"/>
                    <a:pt x="11220" y="13260"/>
                    <a:pt x="12581" y="11899"/>
                  </a:cubicBezTo>
                  <a:cubicBezTo>
                    <a:pt x="15303" y="9177"/>
                    <a:pt x="15303" y="4764"/>
                    <a:pt x="12581" y="2042"/>
                  </a:cubicBezTo>
                  <a:cubicBezTo>
                    <a:pt x="11220" y="681"/>
                    <a:pt x="9436" y="0"/>
                    <a:pt x="76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356;p38"/>
            <p:cNvGrpSpPr/>
            <p:nvPr/>
          </p:nvGrpSpPr>
          <p:grpSpPr>
            <a:xfrm>
              <a:off x="908928" y="1599452"/>
              <a:ext cx="820447" cy="746106"/>
              <a:chOff x="6335250" y="2173325"/>
              <a:chExt cx="382350" cy="348550"/>
            </a:xfrm>
          </p:grpSpPr>
          <p:sp>
            <p:nvSpPr>
              <p:cNvPr id="125" name="Google Shape;357;p38"/>
              <p:cNvSpPr/>
              <p:nvPr/>
            </p:nvSpPr>
            <p:spPr>
              <a:xfrm>
                <a:off x="6335250" y="2173325"/>
                <a:ext cx="382350" cy="3485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3942" extrusionOk="0">
                    <a:moveTo>
                      <a:pt x="7643" y="0"/>
                    </a:moveTo>
                    <a:cubicBezTo>
                      <a:pt x="5861" y="0"/>
                      <a:pt x="4079" y="681"/>
                      <a:pt x="2723" y="2042"/>
                    </a:cubicBezTo>
                    <a:cubicBezTo>
                      <a:pt x="0" y="4764"/>
                      <a:pt x="0" y="9177"/>
                      <a:pt x="2723" y="11899"/>
                    </a:cubicBezTo>
                    <a:cubicBezTo>
                      <a:pt x="4079" y="13261"/>
                      <a:pt x="5861" y="13941"/>
                      <a:pt x="7643" y="13941"/>
                    </a:cubicBezTo>
                    <a:cubicBezTo>
                      <a:pt x="9426" y="13941"/>
                      <a:pt x="11210" y="13261"/>
                      <a:pt x="12571" y="11899"/>
                    </a:cubicBezTo>
                    <a:cubicBezTo>
                      <a:pt x="15293" y="9177"/>
                      <a:pt x="15293" y="4764"/>
                      <a:pt x="12571" y="2042"/>
                    </a:cubicBezTo>
                    <a:cubicBezTo>
                      <a:pt x="11210" y="681"/>
                      <a:pt x="9426" y="0"/>
                      <a:pt x="7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8;p38"/>
              <p:cNvSpPr/>
              <p:nvPr/>
            </p:nvSpPr>
            <p:spPr>
              <a:xfrm>
                <a:off x="6361950" y="2195175"/>
                <a:ext cx="31685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12674" h="12197" extrusionOk="0">
                    <a:moveTo>
                      <a:pt x="6579" y="1001"/>
                    </a:moveTo>
                    <a:cubicBezTo>
                      <a:pt x="9394" y="1001"/>
                      <a:pt x="11670" y="3286"/>
                      <a:pt x="11670" y="6101"/>
                    </a:cubicBezTo>
                    <a:cubicBezTo>
                      <a:pt x="11670" y="8155"/>
                      <a:pt x="10434" y="10013"/>
                      <a:pt x="8530" y="10802"/>
                    </a:cubicBezTo>
                    <a:cubicBezTo>
                      <a:pt x="7899" y="11064"/>
                      <a:pt x="7237" y="11191"/>
                      <a:pt x="6580" y="11191"/>
                    </a:cubicBezTo>
                    <a:cubicBezTo>
                      <a:pt x="5254" y="11191"/>
                      <a:pt x="3950" y="10673"/>
                      <a:pt x="2974" y="9697"/>
                    </a:cubicBezTo>
                    <a:cubicBezTo>
                      <a:pt x="1515" y="8247"/>
                      <a:pt x="1079" y="6055"/>
                      <a:pt x="1868" y="4150"/>
                    </a:cubicBezTo>
                    <a:cubicBezTo>
                      <a:pt x="2658" y="2246"/>
                      <a:pt x="4516" y="1001"/>
                      <a:pt x="6579" y="1001"/>
                    </a:cubicBezTo>
                    <a:close/>
                    <a:moveTo>
                      <a:pt x="6582" y="1"/>
                    </a:moveTo>
                    <a:cubicBezTo>
                      <a:pt x="4993" y="1"/>
                      <a:pt x="3431" y="618"/>
                      <a:pt x="2268" y="1781"/>
                    </a:cubicBezTo>
                    <a:cubicBezTo>
                      <a:pt x="521" y="3528"/>
                      <a:pt x="1" y="6157"/>
                      <a:pt x="939" y="8433"/>
                    </a:cubicBezTo>
                    <a:cubicBezTo>
                      <a:pt x="1887" y="10710"/>
                      <a:pt x="4107" y="12196"/>
                      <a:pt x="6579" y="12196"/>
                    </a:cubicBezTo>
                    <a:cubicBezTo>
                      <a:pt x="9942" y="12187"/>
                      <a:pt x="12674" y="9465"/>
                      <a:pt x="12674" y="6101"/>
                    </a:cubicBezTo>
                    <a:cubicBezTo>
                      <a:pt x="12674" y="3630"/>
                      <a:pt x="11187" y="1409"/>
                      <a:pt x="8911" y="462"/>
                    </a:cubicBezTo>
                    <a:cubicBezTo>
                      <a:pt x="8158" y="151"/>
                      <a:pt x="7367" y="1"/>
                      <a:pt x="6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9;p38"/>
              <p:cNvSpPr/>
              <p:nvPr/>
            </p:nvSpPr>
            <p:spPr>
              <a:xfrm>
                <a:off x="6428375" y="2323075"/>
                <a:ext cx="1958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961" extrusionOk="0">
                    <a:moveTo>
                      <a:pt x="614" y="0"/>
                    </a:moveTo>
                    <a:cubicBezTo>
                      <a:pt x="280" y="0"/>
                      <a:pt x="1" y="158"/>
                      <a:pt x="1" y="354"/>
                    </a:cubicBezTo>
                    <a:lnTo>
                      <a:pt x="1" y="1608"/>
                    </a:lnTo>
                    <a:cubicBezTo>
                      <a:pt x="1" y="1803"/>
                      <a:pt x="280" y="1961"/>
                      <a:pt x="614" y="1961"/>
                    </a:cubicBezTo>
                    <a:lnTo>
                      <a:pt x="7220" y="1961"/>
                    </a:lnTo>
                    <a:cubicBezTo>
                      <a:pt x="7564" y="1961"/>
                      <a:pt x="7833" y="1803"/>
                      <a:pt x="7833" y="1608"/>
                    </a:cubicBezTo>
                    <a:lnTo>
                      <a:pt x="7833" y="354"/>
                    </a:lnTo>
                    <a:cubicBezTo>
                      <a:pt x="7833" y="158"/>
                      <a:pt x="7564" y="0"/>
                      <a:pt x="7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" name="Google Shape;372;p38"/>
          <p:cNvGrpSpPr/>
          <p:nvPr/>
        </p:nvGrpSpPr>
        <p:grpSpPr>
          <a:xfrm flipH="1">
            <a:off x="2498564" y="3769898"/>
            <a:ext cx="1097257" cy="649906"/>
            <a:chOff x="6102175" y="1488852"/>
            <a:chExt cx="1188666" cy="703743"/>
          </a:xfrm>
        </p:grpSpPr>
        <p:sp>
          <p:nvSpPr>
            <p:cNvPr id="141" name="Google Shape;373;p38"/>
            <p:cNvSpPr/>
            <p:nvPr/>
          </p:nvSpPr>
          <p:spPr>
            <a:xfrm>
              <a:off x="6102175" y="1489129"/>
              <a:ext cx="1187910" cy="703189"/>
            </a:xfrm>
            <a:custGeom>
              <a:avLst/>
              <a:gdLst/>
              <a:ahLst/>
              <a:cxnLst/>
              <a:rect l="l" t="t" r="r" b="b"/>
              <a:pathLst>
                <a:path w="17319" h="10165" extrusionOk="0">
                  <a:moveTo>
                    <a:pt x="6021" y="0"/>
                  </a:moveTo>
                  <a:cubicBezTo>
                    <a:pt x="5659" y="0"/>
                    <a:pt x="5343" y="260"/>
                    <a:pt x="5259" y="613"/>
                  </a:cubicBezTo>
                  <a:lnTo>
                    <a:pt x="4600" y="2862"/>
                  </a:lnTo>
                  <a:cubicBezTo>
                    <a:pt x="4507" y="3261"/>
                    <a:pt x="4191" y="3549"/>
                    <a:pt x="3791" y="3605"/>
                  </a:cubicBezTo>
                  <a:lnTo>
                    <a:pt x="1394" y="3939"/>
                  </a:lnTo>
                  <a:cubicBezTo>
                    <a:pt x="818" y="4023"/>
                    <a:pt x="382" y="4515"/>
                    <a:pt x="382" y="5101"/>
                  </a:cubicBezTo>
                  <a:lnTo>
                    <a:pt x="382" y="7293"/>
                  </a:lnTo>
                  <a:lnTo>
                    <a:pt x="354" y="7293"/>
                  </a:lnTo>
                  <a:cubicBezTo>
                    <a:pt x="159" y="7293"/>
                    <a:pt x="1" y="7451"/>
                    <a:pt x="1" y="7646"/>
                  </a:cubicBezTo>
                  <a:lnTo>
                    <a:pt x="1" y="7888"/>
                  </a:lnTo>
                  <a:cubicBezTo>
                    <a:pt x="1" y="8418"/>
                    <a:pt x="437" y="8854"/>
                    <a:pt x="976" y="8854"/>
                  </a:cubicBezTo>
                  <a:lnTo>
                    <a:pt x="2611" y="8854"/>
                  </a:lnTo>
                  <a:cubicBezTo>
                    <a:pt x="3029" y="9728"/>
                    <a:pt x="3859" y="10164"/>
                    <a:pt x="4689" y="10164"/>
                  </a:cubicBezTo>
                  <a:cubicBezTo>
                    <a:pt x="5519" y="10164"/>
                    <a:pt x="6351" y="9728"/>
                    <a:pt x="6774" y="8854"/>
                  </a:cubicBezTo>
                  <a:lnTo>
                    <a:pt x="10629" y="8854"/>
                  </a:lnTo>
                  <a:cubicBezTo>
                    <a:pt x="11047" y="9728"/>
                    <a:pt x="11877" y="10164"/>
                    <a:pt x="12706" y="10164"/>
                  </a:cubicBezTo>
                  <a:cubicBezTo>
                    <a:pt x="13535" y="10164"/>
                    <a:pt x="14364" y="9728"/>
                    <a:pt x="14782" y="8854"/>
                  </a:cubicBezTo>
                  <a:lnTo>
                    <a:pt x="16353" y="8854"/>
                  </a:lnTo>
                  <a:cubicBezTo>
                    <a:pt x="16891" y="8854"/>
                    <a:pt x="17319" y="8418"/>
                    <a:pt x="17319" y="7888"/>
                  </a:cubicBezTo>
                  <a:lnTo>
                    <a:pt x="17319" y="7656"/>
                  </a:lnTo>
                  <a:cubicBezTo>
                    <a:pt x="17319" y="7461"/>
                    <a:pt x="17161" y="7303"/>
                    <a:pt x="16966" y="7303"/>
                  </a:cubicBezTo>
                  <a:lnTo>
                    <a:pt x="16213" y="7303"/>
                  </a:lnTo>
                  <a:lnTo>
                    <a:pt x="16213" y="4831"/>
                  </a:lnTo>
                  <a:cubicBezTo>
                    <a:pt x="16204" y="3763"/>
                    <a:pt x="15879" y="2722"/>
                    <a:pt x="15275" y="1849"/>
                  </a:cubicBezTo>
                  <a:cubicBezTo>
                    <a:pt x="15015" y="1468"/>
                    <a:pt x="14736" y="1087"/>
                    <a:pt x="14504" y="771"/>
                  </a:cubicBezTo>
                  <a:cubicBezTo>
                    <a:pt x="14141" y="288"/>
                    <a:pt x="13575" y="0"/>
                    <a:pt x="1297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" name="Google Shape;374;p38"/>
            <p:cNvGrpSpPr/>
            <p:nvPr/>
          </p:nvGrpSpPr>
          <p:grpSpPr>
            <a:xfrm>
              <a:off x="6102245" y="1488852"/>
              <a:ext cx="1188596" cy="703743"/>
              <a:chOff x="6102245" y="830313"/>
              <a:chExt cx="1188596" cy="703743"/>
            </a:xfrm>
          </p:grpSpPr>
          <p:sp>
            <p:nvSpPr>
              <p:cNvPr id="143" name="Google Shape;375;p38"/>
              <p:cNvSpPr/>
              <p:nvPr/>
            </p:nvSpPr>
            <p:spPr>
              <a:xfrm>
                <a:off x="6128378" y="830313"/>
                <a:ext cx="1085985" cy="612636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8856" extrusionOk="0">
                    <a:moveTo>
                      <a:pt x="5640" y="1"/>
                    </a:moveTo>
                    <a:cubicBezTo>
                      <a:pt x="5278" y="1"/>
                      <a:pt x="4962" y="252"/>
                      <a:pt x="4878" y="614"/>
                    </a:cubicBezTo>
                    <a:lnTo>
                      <a:pt x="4219" y="2863"/>
                    </a:lnTo>
                    <a:cubicBezTo>
                      <a:pt x="4126" y="3253"/>
                      <a:pt x="3810" y="3550"/>
                      <a:pt x="3410" y="3606"/>
                    </a:cubicBezTo>
                    <a:lnTo>
                      <a:pt x="1013" y="3940"/>
                    </a:lnTo>
                    <a:cubicBezTo>
                      <a:pt x="437" y="4024"/>
                      <a:pt x="1" y="4516"/>
                      <a:pt x="1" y="5102"/>
                    </a:cubicBezTo>
                    <a:lnTo>
                      <a:pt x="1" y="8149"/>
                    </a:lnTo>
                    <a:cubicBezTo>
                      <a:pt x="1" y="8539"/>
                      <a:pt x="316" y="8855"/>
                      <a:pt x="707" y="8855"/>
                    </a:cubicBezTo>
                    <a:lnTo>
                      <a:pt x="15832" y="8855"/>
                    </a:lnTo>
                    <a:lnTo>
                      <a:pt x="15832" y="4851"/>
                    </a:lnTo>
                    <a:cubicBezTo>
                      <a:pt x="15832" y="3782"/>
                      <a:pt x="15507" y="2732"/>
                      <a:pt x="14894" y="1850"/>
                    </a:cubicBezTo>
                    <a:cubicBezTo>
                      <a:pt x="14634" y="1469"/>
                      <a:pt x="14355" y="1088"/>
                      <a:pt x="14123" y="772"/>
                    </a:cubicBezTo>
                    <a:cubicBezTo>
                      <a:pt x="13760" y="289"/>
                      <a:pt x="13194" y="1"/>
                      <a:pt x="12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76;p38"/>
              <p:cNvSpPr/>
              <p:nvPr/>
            </p:nvSpPr>
            <p:spPr>
              <a:xfrm>
                <a:off x="6491013" y="881089"/>
                <a:ext cx="317366" cy="193559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798" extrusionOk="0">
                    <a:moveTo>
                      <a:pt x="1310" y="1"/>
                    </a:moveTo>
                    <a:cubicBezTo>
                      <a:pt x="900" y="1"/>
                      <a:pt x="547" y="295"/>
                      <a:pt x="455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29" y="1"/>
                    </a:lnTo>
                    <a:cubicBezTo>
                      <a:pt x="1322" y="1"/>
                      <a:pt x="1316" y="1"/>
                      <a:pt x="131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77;p38"/>
              <p:cNvSpPr/>
              <p:nvPr/>
            </p:nvSpPr>
            <p:spPr>
              <a:xfrm>
                <a:off x="6250742" y="1214870"/>
                <a:ext cx="347340" cy="31918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4" extrusionOk="0">
                    <a:moveTo>
                      <a:pt x="2532" y="0"/>
                    </a:moveTo>
                    <a:cubicBezTo>
                      <a:pt x="1942" y="0"/>
                      <a:pt x="1352" y="226"/>
                      <a:pt x="902" y="676"/>
                    </a:cubicBezTo>
                    <a:cubicBezTo>
                      <a:pt x="0" y="1577"/>
                      <a:pt x="0" y="3036"/>
                      <a:pt x="902" y="3937"/>
                    </a:cubicBezTo>
                    <a:cubicBezTo>
                      <a:pt x="1352" y="4388"/>
                      <a:pt x="1942" y="4613"/>
                      <a:pt x="2532" y="4613"/>
                    </a:cubicBezTo>
                    <a:cubicBezTo>
                      <a:pt x="3122" y="4613"/>
                      <a:pt x="3712" y="4388"/>
                      <a:pt x="4163" y="3937"/>
                    </a:cubicBezTo>
                    <a:cubicBezTo>
                      <a:pt x="5064" y="3036"/>
                      <a:pt x="5064" y="1577"/>
                      <a:pt x="4163" y="676"/>
                    </a:cubicBezTo>
                    <a:cubicBezTo>
                      <a:pt x="3712" y="226"/>
                      <a:pt x="3122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78;p38"/>
              <p:cNvSpPr/>
              <p:nvPr/>
            </p:nvSpPr>
            <p:spPr>
              <a:xfrm>
                <a:off x="6337371" y="1293318"/>
                <a:ext cx="173464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45" extrusionOk="0">
                    <a:moveTo>
                      <a:pt x="1270" y="1"/>
                    </a:moveTo>
                    <a:cubicBezTo>
                      <a:pt x="703" y="1"/>
                      <a:pt x="204" y="405"/>
                      <a:pt x="112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28" y="722"/>
                      <a:pt x="2091" y="118"/>
                      <a:pt x="1460" y="16"/>
                    </a:cubicBezTo>
                    <a:cubicBezTo>
                      <a:pt x="1396" y="6"/>
                      <a:pt x="1333" y="1"/>
                      <a:pt x="1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79;p38"/>
              <p:cNvSpPr/>
              <p:nvPr/>
            </p:nvSpPr>
            <p:spPr>
              <a:xfrm>
                <a:off x="6391557" y="1349628"/>
                <a:ext cx="57410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19" extrusionOk="0">
                    <a:moveTo>
                      <a:pt x="484" y="1"/>
                    </a:moveTo>
                    <a:cubicBezTo>
                      <a:pt x="168" y="1"/>
                      <a:pt x="1" y="382"/>
                      <a:pt x="233" y="614"/>
                    </a:cubicBezTo>
                    <a:cubicBezTo>
                      <a:pt x="305" y="686"/>
                      <a:pt x="394" y="718"/>
                      <a:pt x="481" y="718"/>
                    </a:cubicBezTo>
                    <a:cubicBezTo>
                      <a:pt x="662" y="718"/>
                      <a:pt x="837" y="577"/>
                      <a:pt x="837" y="363"/>
                    </a:cubicBezTo>
                    <a:cubicBezTo>
                      <a:pt x="837" y="159"/>
                      <a:pt x="679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80;p38"/>
              <p:cNvSpPr/>
              <p:nvPr/>
            </p:nvSpPr>
            <p:spPr>
              <a:xfrm>
                <a:off x="6145594" y="1167761"/>
                <a:ext cx="38959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81;p38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82;p38"/>
              <p:cNvSpPr/>
              <p:nvPr/>
            </p:nvSpPr>
            <p:spPr>
              <a:xfrm>
                <a:off x="7141658" y="1334893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83;p38"/>
              <p:cNvSpPr/>
              <p:nvPr/>
            </p:nvSpPr>
            <p:spPr>
              <a:xfrm>
                <a:off x="7147351" y="1164578"/>
                <a:ext cx="67012" cy="11061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84;p38"/>
              <p:cNvSpPr/>
              <p:nvPr/>
            </p:nvSpPr>
            <p:spPr>
              <a:xfrm>
                <a:off x="7147351" y="1164578"/>
                <a:ext cx="67012" cy="328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85;p38"/>
              <p:cNvSpPr/>
              <p:nvPr/>
            </p:nvSpPr>
            <p:spPr>
              <a:xfrm>
                <a:off x="6731215" y="1100313"/>
                <a:ext cx="77850" cy="3728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86;p38"/>
              <p:cNvSpPr/>
              <p:nvPr/>
            </p:nvSpPr>
            <p:spPr>
              <a:xfrm>
                <a:off x="6852276" y="879844"/>
                <a:ext cx="287529" cy="19418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07" extrusionOk="0">
                    <a:moveTo>
                      <a:pt x="1" y="0"/>
                    </a:moveTo>
                    <a:lnTo>
                      <a:pt x="1" y="2806"/>
                    </a:lnTo>
                    <a:lnTo>
                      <a:pt x="4191" y="2806"/>
                    </a:lnTo>
                    <a:lnTo>
                      <a:pt x="3058" y="679"/>
                    </a:lnTo>
                    <a:cubicBezTo>
                      <a:pt x="2835" y="261"/>
                      <a:pt x="2407" y="0"/>
                      <a:pt x="1933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87;p38"/>
              <p:cNvSpPr/>
              <p:nvPr/>
            </p:nvSpPr>
            <p:spPr>
              <a:xfrm>
                <a:off x="6800697" y="1215009"/>
                <a:ext cx="347340" cy="318908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0" extrusionOk="0">
                    <a:moveTo>
                      <a:pt x="2539" y="0"/>
                    </a:moveTo>
                    <a:cubicBezTo>
                      <a:pt x="1495" y="0"/>
                      <a:pt x="545" y="711"/>
                      <a:pt x="298" y="1770"/>
                    </a:cubicBezTo>
                    <a:cubicBezTo>
                      <a:pt x="0" y="3015"/>
                      <a:pt x="762" y="4251"/>
                      <a:pt x="2007" y="4548"/>
                    </a:cubicBezTo>
                    <a:cubicBezTo>
                      <a:pt x="2184" y="4589"/>
                      <a:pt x="2360" y="4609"/>
                      <a:pt x="2534" y="4609"/>
                    </a:cubicBezTo>
                    <a:cubicBezTo>
                      <a:pt x="3577" y="4609"/>
                      <a:pt x="4521" y="3898"/>
                      <a:pt x="4776" y="2839"/>
                    </a:cubicBezTo>
                    <a:cubicBezTo>
                      <a:pt x="5064" y="1603"/>
                      <a:pt x="4302" y="358"/>
                      <a:pt x="3066" y="61"/>
                    </a:cubicBezTo>
                    <a:cubicBezTo>
                      <a:pt x="2890" y="20"/>
                      <a:pt x="2713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88;p38"/>
              <p:cNvSpPr/>
              <p:nvPr/>
            </p:nvSpPr>
            <p:spPr>
              <a:xfrm>
                <a:off x="6887326" y="1293318"/>
                <a:ext cx="172778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345" extrusionOk="0">
                    <a:moveTo>
                      <a:pt x="1263" y="1"/>
                    </a:moveTo>
                    <a:cubicBezTo>
                      <a:pt x="703" y="1"/>
                      <a:pt x="204" y="405"/>
                      <a:pt x="103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19" y="722"/>
                      <a:pt x="2091" y="118"/>
                      <a:pt x="1450" y="16"/>
                    </a:cubicBezTo>
                    <a:cubicBezTo>
                      <a:pt x="1388" y="6"/>
                      <a:pt x="1325" y="1"/>
                      <a:pt x="1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389;p38"/>
              <p:cNvSpPr/>
              <p:nvPr/>
            </p:nvSpPr>
            <p:spPr>
              <a:xfrm>
                <a:off x="6941512" y="1349628"/>
                <a:ext cx="56793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19" extrusionOk="0">
                    <a:moveTo>
                      <a:pt x="475" y="1"/>
                    </a:moveTo>
                    <a:cubicBezTo>
                      <a:pt x="159" y="1"/>
                      <a:pt x="1" y="382"/>
                      <a:pt x="224" y="614"/>
                    </a:cubicBezTo>
                    <a:cubicBezTo>
                      <a:pt x="296" y="686"/>
                      <a:pt x="384" y="718"/>
                      <a:pt x="471" y="718"/>
                    </a:cubicBezTo>
                    <a:cubicBezTo>
                      <a:pt x="653" y="718"/>
                      <a:pt x="828" y="577"/>
                      <a:pt x="828" y="363"/>
                    </a:cubicBezTo>
                    <a:cubicBezTo>
                      <a:pt x="828" y="159"/>
                      <a:pt x="67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390;p38"/>
              <p:cNvSpPr/>
              <p:nvPr/>
            </p:nvSpPr>
            <p:spPr>
              <a:xfrm>
                <a:off x="6102245" y="1335205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391;p38"/>
              <p:cNvSpPr/>
              <p:nvPr/>
            </p:nvSpPr>
            <p:spPr>
              <a:xfrm>
                <a:off x="7141658" y="1335205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Graphic 2" descr="Arrow Slight curve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132734" y="3617074"/>
            <a:ext cx="1129409" cy="1129409"/>
          </a:xfrm>
          <a:prstGeom prst="rect">
            <a:avLst/>
          </a:prstGeo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Google Shape;1200;p35"/>
          <p:cNvSpPr txBox="1"/>
          <p:nvPr/>
        </p:nvSpPr>
        <p:spPr>
          <a:xfrm>
            <a:off x="6618352" y="4198500"/>
            <a:ext cx="220191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6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/>
            <a:r>
              <a:rPr lang="vi-VN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hỏi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tiếp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theo</a:t>
            </a:r>
            <a:endParaRPr lang="vi-VN" sz="2000" dirty="0">
              <a:latin typeface="Itim" panose="00000500000000000000" charset="-34"/>
              <a:cs typeface="Itim" panose="00000500000000000000" charset="-34"/>
            </a:endParaRPr>
          </a:p>
        </p:txBody>
      </p:sp>
      <p:pic>
        <p:nvPicPr>
          <p:cNvPr id="5" name="y2mate.com - Tiếng Ting_360p">
            <a:hlinkClick r:id="" action="ppaction://media"/>
            <a:extLst>
              <a:ext uri="{FF2B5EF4-FFF2-40B4-BE49-F238E27FC236}">
                <a16:creationId xmlns:a16="http://schemas.microsoft.com/office/drawing/2014/main" xmlns="" id="{019C98F1-8562-1A0B-885B-819D3D3BCF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61961" y="5138861"/>
            <a:ext cx="2152650" cy="2152650"/>
          </a:xfrm>
          <a:prstGeom prst="rect">
            <a:avLst/>
          </a:prstGeom>
        </p:spPr>
      </p:pic>
      <p:pic>
        <p:nvPicPr>
          <p:cNvPr id="6" name="Tiếng Vỗ Tay VTV">
            <a:hlinkClick r:id="" action="ppaction://media"/>
            <a:extLst>
              <a:ext uri="{FF2B5EF4-FFF2-40B4-BE49-F238E27FC236}">
                <a16:creationId xmlns:a16="http://schemas.microsoft.com/office/drawing/2014/main" xmlns="" id="{A6A4DAB8-CBB3-FD1A-539F-F0118B3B5E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3"/>
              </p:ext>
            </p:extLst>
          </p:nvPr>
        </p:nvPicPr>
        <p:blipFill>
          <a:blip r:embed="rId24"/>
          <a:stretch>
            <a:fillRect/>
          </a:stretch>
        </p:blipFill>
        <p:spPr>
          <a:xfrm flipV="1">
            <a:off x="2514611" y="5431396"/>
            <a:ext cx="2747704" cy="1545584"/>
          </a:xfrm>
          <a:prstGeom prst="rect">
            <a:avLst/>
          </a:prstGeom>
        </p:spPr>
      </p:pic>
      <p:pic>
        <p:nvPicPr>
          <p:cNvPr id="7" name="SAI">
            <a:hlinkClick r:id="" action="ppaction://media"/>
            <a:extLst>
              <a:ext uri="{FF2B5EF4-FFF2-40B4-BE49-F238E27FC236}">
                <a16:creationId xmlns:a16="http://schemas.microsoft.com/office/drawing/2014/main" xmlns="" id="{21AFF40A-85F1-46D8-4B7B-51C4D40D17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951678" y="5660730"/>
            <a:ext cx="1333348" cy="1333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33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3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video>
              <p:cMediaNode vol="10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45" grpId="0" animBg="1"/>
      <p:bldP spid="1199" grpId="0" animBg="1"/>
      <p:bldP spid="120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7278"/>
            <a:ext cx="9144002" cy="5178056"/>
          </a:xfrm>
          <a:prstGeom prst="rect">
            <a:avLst/>
          </a:prstGeom>
        </p:spPr>
      </p:pic>
      <p:sp>
        <p:nvSpPr>
          <p:cNvPr id="1199" name="Google Shape;1199;p35"/>
          <p:cNvSpPr/>
          <p:nvPr/>
        </p:nvSpPr>
        <p:spPr>
          <a:xfrm rot="10800000" flipH="1">
            <a:off x="1809150" y="961970"/>
            <a:ext cx="5525700" cy="7998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35"/>
          <p:cNvSpPr txBox="1">
            <a:spLocks noGrp="1"/>
          </p:cNvSpPr>
          <p:nvPr>
            <p:ph type="subTitle" idx="1"/>
          </p:nvPr>
        </p:nvSpPr>
        <p:spPr>
          <a:xfrm>
            <a:off x="1967251" y="989932"/>
            <a:ext cx="51255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vi-VN" sz="2000">
                <a:solidFill>
                  <a:srgbClr val="074785"/>
                </a:solidFill>
                <a:effectLst/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7: chúng ta đi chậm khi gặp đèn màu gì</a:t>
            </a:r>
            <a:endParaRPr lang="en-US" sz="2000" kern="100">
              <a:solidFill>
                <a:srgbClr val="074785"/>
              </a:solidFill>
              <a:effectLst/>
              <a:latin typeface="Itim" panose="00000500000000000000" charset="-34"/>
              <a:ea typeface="Times New Roman" panose="02020603050405020304" pitchFamily="18" charset="0"/>
              <a:cs typeface="Itim" panose="00000500000000000000" charset="-34"/>
            </a:endParaRPr>
          </a:p>
        </p:txBody>
      </p:sp>
      <p:sp>
        <p:nvSpPr>
          <p:cNvPr id="48" name="Google Shape;1199;p35"/>
          <p:cNvSpPr/>
          <p:nvPr/>
        </p:nvSpPr>
        <p:spPr>
          <a:xfrm rot="10800000" flipH="1">
            <a:off x="6256478" y="2441355"/>
            <a:ext cx="1488389" cy="11099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199;p35"/>
          <p:cNvSpPr/>
          <p:nvPr/>
        </p:nvSpPr>
        <p:spPr>
          <a:xfrm rot="10800000" flipH="1">
            <a:off x="3927240" y="2441355"/>
            <a:ext cx="1488389" cy="11099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199;p35"/>
          <p:cNvSpPr/>
          <p:nvPr/>
        </p:nvSpPr>
        <p:spPr>
          <a:xfrm rot="10800000" flipH="1">
            <a:off x="1626951" y="2441354"/>
            <a:ext cx="1488389" cy="11099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Flowchart: Connector 53"/>
          <p:cNvSpPr/>
          <p:nvPr/>
        </p:nvSpPr>
        <p:spPr>
          <a:xfrm>
            <a:off x="1889415" y="2568159"/>
            <a:ext cx="956908" cy="85511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4213339" y="2571750"/>
            <a:ext cx="916190" cy="83475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6541085" y="2568159"/>
            <a:ext cx="913584" cy="841932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pic>
        <p:nvPicPr>
          <p:cNvPr id="57" name="ĐỒNG HỒ ĐẾM NGƯỢC 5 GIÂY - DÙNG CHO POWERPOIN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694486" cy="953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Screen Recording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7175" y="5143500"/>
            <a:ext cx="2533650" cy="1047750"/>
          </a:xfrm>
          <a:prstGeom prst="rect">
            <a:avLst/>
          </a:prstGeom>
        </p:spPr>
      </p:pic>
      <p:sp>
        <p:nvSpPr>
          <p:cNvPr id="51" name="Google Shape;285;p38"/>
          <p:cNvSpPr/>
          <p:nvPr/>
        </p:nvSpPr>
        <p:spPr>
          <a:xfrm>
            <a:off x="3979081" y="3769905"/>
            <a:ext cx="172331" cy="180035"/>
          </a:xfrm>
          <a:custGeom>
            <a:avLst/>
            <a:gdLst/>
            <a:ahLst/>
            <a:cxnLst/>
            <a:rect l="l" t="t" r="r" b="b"/>
            <a:pathLst>
              <a:path w="3457" h="3485" extrusionOk="0">
                <a:moveTo>
                  <a:pt x="1729" y="1"/>
                </a:moveTo>
                <a:cubicBezTo>
                  <a:pt x="1682" y="10"/>
                  <a:pt x="1654" y="38"/>
                  <a:pt x="1636" y="66"/>
                </a:cubicBezTo>
                <a:cubicBezTo>
                  <a:pt x="1301" y="688"/>
                  <a:pt x="846" y="1339"/>
                  <a:pt x="66" y="1636"/>
                </a:cubicBezTo>
                <a:cubicBezTo>
                  <a:pt x="38" y="1654"/>
                  <a:pt x="10" y="1673"/>
                  <a:pt x="1" y="1701"/>
                </a:cubicBezTo>
                <a:cubicBezTo>
                  <a:pt x="1" y="1704"/>
                  <a:pt x="1" y="1707"/>
                  <a:pt x="1" y="1710"/>
                </a:cubicBezTo>
                <a:lnTo>
                  <a:pt x="1" y="1719"/>
                </a:lnTo>
                <a:cubicBezTo>
                  <a:pt x="1" y="1729"/>
                  <a:pt x="1" y="1738"/>
                  <a:pt x="1" y="1747"/>
                </a:cubicBezTo>
                <a:cubicBezTo>
                  <a:pt x="1" y="1757"/>
                  <a:pt x="1" y="1766"/>
                  <a:pt x="1" y="1775"/>
                </a:cubicBezTo>
                <a:lnTo>
                  <a:pt x="1" y="1785"/>
                </a:lnTo>
                <a:cubicBezTo>
                  <a:pt x="1" y="1789"/>
                  <a:pt x="1" y="1791"/>
                  <a:pt x="1" y="1794"/>
                </a:cubicBezTo>
                <a:cubicBezTo>
                  <a:pt x="10" y="1822"/>
                  <a:pt x="38" y="1840"/>
                  <a:pt x="66" y="1850"/>
                </a:cubicBezTo>
                <a:cubicBezTo>
                  <a:pt x="846" y="2156"/>
                  <a:pt x="1301" y="2806"/>
                  <a:pt x="1636" y="3420"/>
                </a:cubicBezTo>
                <a:cubicBezTo>
                  <a:pt x="1654" y="3457"/>
                  <a:pt x="1682" y="3485"/>
                  <a:pt x="1729" y="3485"/>
                </a:cubicBezTo>
                <a:cubicBezTo>
                  <a:pt x="1766" y="3485"/>
                  <a:pt x="1803" y="3457"/>
                  <a:pt x="1822" y="3420"/>
                </a:cubicBezTo>
                <a:cubicBezTo>
                  <a:pt x="2156" y="2806"/>
                  <a:pt x="2611" y="2147"/>
                  <a:pt x="3382" y="1850"/>
                </a:cubicBezTo>
                <a:cubicBezTo>
                  <a:pt x="3410" y="1840"/>
                  <a:pt x="3438" y="1822"/>
                  <a:pt x="3457" y="1794"/>
                </a:cubicBezTo>
                <a:cubicBezTo>
                  <a:pt x="3457" y="1791"/>
                  <a:pt x="3457" y="1789"/>
                  <a:pt x="3457" y="1785"/>
                </a:cubicBezTo>
                <a:lnTo>
                  <a:pt x="3457" y="1775"/>
                </a:lnTo>
                <a:cubicBezTo>
                  <a:pt x="3457" y="1757"/>
                  <a:pt x="3457" y="1738"/>
                  <a:pt x="3457" y="1719"/>
                </a:cubicBezTo>
                <a:lnTo>
                  <a:pt x="3457" y="1710"/>
                </a:lnTo>
                <a:cubicBezTo>
                  <a:pt x="3457" y="1707"/>
                  <a:pt x="3457" y="1704"/>
                  <a:pt x="3457" y="1701"/>
                </a:cubicBezTo>
                <a:cubicBezTo>
                  <a:pt x="3438" y="1673"/>
                  <a:pt x="3410" y="1654"/>
                  <a:pt x="3382" y="1636"/>
                </a:cubicBezTo>
                <a:cubicBezTo>
                  <a:pt x="2611" y="1339"/>
                  <a:pt x="2156" y="688"/>
                  <a:pt x="1822" y="66"/>
                </a:cubicBezTo>
                <a:cubicBezTo>
                  <a:pt x="1803" y="38"/>
                  <a:pt x="1766" y="10"/>
                  <a:pt x="172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" name="Google Shape;286;p38"/>
          <p:cNvGrpSpPr/>
          <p:nvPr/>
        </p:nvGrpSpPr>
        <p:grpSpPr>
          <a:xfrm>
            <a:off x="840009" y="1389085"/>
            <a:ext cx="531602" cy="482822"/>
            <a:chOff x="916209" y="1693885"/>
            <a:chExt cx="531602" cy="482822"/>
          </a:xfrm>
        </p:grpSpPr>
        <p:sp>
          <p:nvSpPr>
            <p:cNvPr id="53" name="Google Shape;287;p38"/>
            <p:cNvSpPr/>
            <p:nvPr/>
          </p:nvSpPr>
          <p:spPr>
            <a:xfrm>
              <a:off x="916209" y="1693885"/>
              <a:ext cx="140826" cy="141290"/>
            </a:xfrm>
            <a:custGeom>
              <a:avLst/>
              <a:gdLst/>
              <a:ahLst/>
              <a:cxnLst/>
              <a:rect l="l" t="t" r="r" b="b"/>
              <a:pathLst>
                <a:path w="2825" h="2735" extrusionOk="0">
                  <a:moveTo>
                    <a:pt x="507" y="0"/>
                  </a:moveTo>
                  <a:cubicBezTo>
                    <a:pt x="391" y="0"/>
                    <a:pt x="274" y="44"/>
                    <a:pt x="186" y="133"/>
                  </a:cubicBezTo>
                  <a:cubicBezTo>
                    <a:pt x="0" y="309"/>
                    <a:pt x="0" y="606"/>
                    <a:pt x="186" y="783"/>
                  </a:cubicBezTo>
                  <a:lnTo>
                    <a:pt x="604" y="1201"/>
                  </a:lnTo>
                  <a:cubicBezTo>
                    <a:pt x="697" y="1294"/>
                    <a:pt x="697" y="1443"/>
                    <a:pt x="604" y="1536"/>
                  </a:cubicBezTo>
                  <a:lnTo>
                    <a:pt x="186" y="1954"/>
                  </a:lnTo>
                  <a:cubicBezTo>
                    <a:pt x="0" y="2130"/>
                    <a:pt x="0" y="2418"/>
                    <a:pt x="186" y="2595"/>
                  </a:cubicBezTo>
                  <a:cubicBezTo>
                    <a:pt x="274" y="2688"/>
                    <a:pt x="391" y="2734"/>
                    <a:pt x="507" y="2734"/>
                  </a:cubicBezTo>
                  <a:cubicBezTo>
                    <a:pt x="623" y="2734"/>
                    <a:pt x="739" y="2688"/>
                    <a:pt x="827" y="2595"/>
                  </a:cubicBezTo>
                  <a:lnTo>
                    <a:pt x="1245" y="2177"/>
                  </a:lnTo>
                  <a:cubicBezTo>
                    <a:pt x="1292" y="2130"/>
                    <a:pt x="1352" y="2107"/>
                    <a:pt x="1413" y="2107"/>
                  </a:cubicBezTo>
                  <a:cubicBezTo>
                    <a:pt x="1473" y="2107"/>
                    <a:pt x="1533" y="2130"/>
                    <a:pt x="1580" y="2177"/>
                  </a:cubicBezTo>
                  <a:lnTo>
                    <a:pt x="1998" y="2595"/>
                  </a:lnTo>
                  <a:cubicBezTo>
                    <a:pt x="2091" y="2688"/>
                    <a:pt x="2209" y="2734"/>
                    <a:pt x="2327" y="2734"/>
                  </a:cubicBezTo>
                  <a:cubicBezTo>
                    <a:pt x="2444" y="2734"/>
                    <a:pt x="2560" y="2688"/>
                    <a:pt x="2648" y="2595"/>
                  </a:cubicBezTo>
                  <a:cubicBezTo>
                    <a:pt x="2825" y="2418"/>
                    <a:pt x="2825" y="2130"/>
                    <a:pt x="2648" y="1954"/>
                  </a:cubicBezTo>
                  <a:lnTo>
                    <a:pt x="2230" y="1536"/>
                  </a:lnTo>
                  <a:cubicBezTo>
                    <a:pt x="2137" y="1443"/>
                    <a:pt x="2137" y="1294"/>
                    <a:pt x="2230" y="1201"/>
                  </a:cubicBezTo>
                  <a:lnTo>
                    <a:pt x="2648" y="783"/>
                  </a:lnTo>
                  <a:cubicBezTo>
                    <a:pt x="2825" y="606"/>
                    <a:pt x="2825" y="309"/>
                    <a:pt x="2648" y="133"/>
                  </a:cubicBezTo>
                  <a:cubicBezTo>
                    <a:pt x="2560" y="44"/>
                    <a:pt x="2444" y="0"/>
                    <a:pt x="2327" y="0"/>
                  </a:cubicBezTo>
                  <a:cubicBezTo>
                    <a:pt x="2209" y="0"/>
                    <a:pt x="2091" y="44"/>
                    <a:pt x="1998" y="133"/>
                  </a:cubicBezTo>
                  <a:lnTo>
                    <a:pt x="1580" y="551"/>
                  </a:lnTo>
                  <a:cubicBezTo>
                    <a:pt x="1533" y="597"/>
                    <a:pt x="1473" y="620"/>
                    <a:pt x="1413" y="620"/>
                  </a:cubicBezTo>
                  <a:cubicBezTo>
                    <a:pt x="1352" y="620"/>
                    <a:pt x="1292" y="597"/>
                    <a:pt x="1245" y="551"/>
                  </a:cubicBezTo>
                  <a:lnTo>
                    <a:pt x="827" y="133"/>
                  </a:lnTo>
                  <a:cubicBezTo>
                    <a:pt x="739" y="44"/>
                    <a:pt x="62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88;p38"/>
            <p:cNvSpPr/>
            <p:nvPr/>
          </p:nvSpPr>
          <p:spPr>
            <a:xfrm>
              <a:off x="1274084" y="1997136"/>
              <a:ext cx="173727" cy="179570"/>
            </a:xfrm>
            <a:custGeom>
              <a:avLst/>
              <a:gdLst/>
              <a:ahLst/>
              <a:cxnLst/>
              <a:rect l="l" t="t" r="r" b="b"/>
              <a:pathLst>
                <a:path w="3485" h="3476" extrusionOk="0">
                  <a:moveTo>
                    <a:pt x="1413" y="1"/>
                  </a:moveTo>
                  <a:cubicBezTo>
                    <a:pt x="1339" y="1"/>
                    <a:pt x="1283" y="57"/>
                    <a:pt x="1283" y="122"/>
                  </a:cubicBezTo>
                  <a:lnTo>
                    <a:pt x="1283" y="317"/>
                  </a:lnTo>
                  <a:cubicBezTo>
                    <a:pt x="1283" y="393"/>
                    <a:pt x="1217" y="444"/>
                    <a:pt x="1152" y="444"/>
                  </a:cubicBezTo>
                  <a:cubicBezTo>
                    <a:pt x="1122" y="444"/>
                    <a:pt x="1093" y="433"/>
                    <a:pt x="1069" y="410"/>
                  </a:cubicBezTo>
                  <a:lnTo>
                    <a:pt x="930" y="270"/>
                  </a:lnTo>
                  <a:cubicBezTo>
                    <a:pt x="902" y="243"/>
                    <a:pt x="867" y="229"/>
                    <a:pt x="833" y="229"/>
                  </a:cubicBezTo>
                  <a:cubicBezTo>
                    <a:pt x="800" y="229"/>
                    <a:pt x="767" y="243"/>
                    <a:pt x="744" y="270"/>
                  </a:cubicBezTo>
                  <a:lnTo>
                    <a:pt x="279" y="735"/>
                  </a:lnTo>
                  <a:cubicBezTo>
                    <a:pt x="233" y="781"/>
                    <a:pt x="233" y="865"/>
                    <a:pt x="279" y="911"/>
                  </a:cubicBezTo>
                  <a:lnTo>
                    <a:pt x="419" y="1051"/>
                  </a:lnTo>
                  <a:cubicBezTo>
                    <a:pt x="502" y="1134"/>
                    <a:pt x="447" y="1274"/>
                    <a:pt x="326" y="1274"/>
                  </a:cubicBezTo>
                  <a:lnTo>
                    <a:pt x="131" y="1274"/>
                  </a:lnTo>
                  <a:cubicBezTo>
                    <a:pt x="56" y="1274"/>
                    <a:pt x="1" y="1330"/>
                    <a:pt x="1" y="1404"/>
                  </a:cubicBezTo>
                  <a:lnTo>
                    <a:pt x="1" y="2064"/>
                  </a:lnTo>
                  <a:cubicBezTo>
                    <a:pt x="1" y="2129"/>
                    <a:pt x="56" y="2194"/>
                    <a:pt x="131" y="2194"/>
                  </a:cubicBezTo>
                  <a:lnTo>
                    <a:pt x="326" y="2194"/>
                  </a:lnTo>
                  <a:cubicBezTo>
                    <a:pt x="447" y="2194"/>
                    <a:pt x="502" y="2324"/>
                    <a:pt x="419" y="2407"/>
                  </a:cubicBezTo>
                  <a:lnTo>
                    <a:pt x="279" y="2547"/>
                  </a:lnTo>
                  <a:cubicBezTo>
                    <a:pt x="233" y="2602"/>
                    <a:pt x="233" y="2677"/>
                    <a:pt x="279" y="2732"/>
                  </a:cubicBezTo>
                  <a:lnTo>
                    <a:pt x="744" y="3197"/>
                  </a:lnTo>
                  <a:cubicBezTo>
                    <a:pt x="767" y="3220"/>
                    <a:pt x="800" y="3232"/>
                    <a:pt x="833" y="3232"/>
                  </a:cubicBezTo>
                  <a:cubicBezTo>
                    <a:pt x="867" y="3232"/>
                    <a:pt x="902" y="3220"/>
                    <a:pt x="930" y="3197"/>
                  </a:cubicBezTo>
                  <a:lnTo>
                    <a:pt x="1069" y="3058"/>
                  </a:lnTo>
                  <a:cubicBezTo>
                    <a:pt x="1094" y="3030"/>
                    <a:pt x="1125" y="3018"/>
                    <a:pt x="1156" y="3018"/>
                  </a:cubicBezTo>
                  <a:cubicBezTo>
                    <a:pt x="1220" y="3018"/>
                    <a:pt x="1283" y="3069"/>
                    <a:pt x="1283" y="3151"/>
                  </a:cubicBezTo>
                  <a:lnTo>
                    <a:pt x="1283" y="3346"/>
                  </a:lnTo>
                  <a:cubicBezTo>
                    <a:pt x="1283" y="3411"/>
                    <a:pt x="1339" y="3466"/>
                    <a:pt x="1413" y="3476"/>
                  </a:cubicBezTo>
                  <a:lnTo>
                    <a:pt x="2073" y="3476"/>
                  </a:lnTo>
                  <a:cubicBezTo>
                    <a:pt x="2147" y="3476"/>
                    <a:pt x="2203" y="3411"/>
                    <a:pt x="2203" y="3346"/>
                  </a:cubicBezTo>
                  <a:lnTo>
                    <a:pt x="2203" y="3151"/>
                  </a:lnTo>
                  <a:cubicBezTo>
                    <a:pt x="2203" y="3069"/>
                    <a:pt x="2265" y="3018"/>
                    <a:pt x="2329" y="3018"/>
                  </a:cubicBezTo>
                  <a:cubicBezTo>
                    <a:pt x="2360" y="3018"/>
                    <a:pt x="2392" y="3030"/>
                    <a:pt x="2416" y="3058"/>
                  </a:cubicBezTo>
                  <a:lnTo>
                    <a:pt x="2556" y="3197"/>
                  </a:lnTo>
                  <a:cubicBezTo>
                    <a:pt x="2584" y="3220"/>
                    <a:pt x="2616" y="3232"/>
                    <a:pt x="2649" y="3232"/>
                  </a:cubicBezTo>
                  <a:cubicBezTo>
                    <a:pt x="2681" y="3232"/>
                    <a:pt x="2714" y="3220"/>
                    <a:pt x="2742" y="3197"/>
                  </a:cubicBezTo>
                  <a:lnTo>
                    <a:pt x="3206" y="2732"/>
                  </a:lnTo>
                  <a:cubicBezTo>
                    <a:pt x="3253" y="2677"/>
                    <a:pt x="3253" y="2602"/>
                    <a:pt x="3206" y="2547"/>
                  </a:cubicBezTo>
                  <a:lnTo>
                    <a:pt x="3067" y="2407"/>
                  </a:lnTo>
                  <a:cubicBezTo>
                    <a:pt x="2983" y="2324"/>
                    <a:pt x="3039" y="2194"/>
                    <a:pt x="3160" y="2194"/>
                  </a:cubicBezTo>
                  <a:lnTo>
                    <a:pt x="3355" y="2194"/>
                  </a:lnTo>
                  <a:cubicBezTo>
                    <a:pt x="3420" y="2194"/>
                    <a:pt x="3485" y="2129"/>
                    <a:pt x="3485" y="2064"/>
                  </a:cubicBezTo>
                  <a:lnTo>
                    <a:pt x="3485" y="1404"/>
                  </a:lnTo>
                  <a:cubicBezTo>
                    <a:pt x="3476" y="1335"/>
                    <a:pt x="3428" y="1282"/>
                    <a:pt x="3369" y="1282"/>
                  </a:cubicBezTo>
                  <a:cubicBezTo>
                    <a:pt x="3364" y="1282"/>
                    <a:pt x="3360" y="1282"/>
                    <a:pt x="3355" y="1283"/>
                  </a:cubicBezTo>
                  <a:lnTo>
                    <a:pt x="3160" y="1283"/>
                  </a:lnTo>
                  <a:cubicBezTo>
                    <a:pt x="3039" y="1274"/>
                    <a:pt x="2983" y="1144"/>
                    <a:pt x="3067" y="1060"/>
                  </a:cubicBezTo>
                  <a:lnTo>
                    <a:pt x="3206" y="921"/>
                  </a:lnTo>
                  <a:cubicBezTo>
                    <a:pt x="3253" y="865"/>
                    <a:pt x="3253" y="791"/>
                    <a:pt x="3206" y="735"/>
                  </a:cubicBezTo>
                  <a:lnTo>
                    <a:pt x="2742" y="270"/>
                  </a:lnTo>
                  <a:cubicBezTo>
                    <a:pt x="2714" y="247"/>
                    <a:pt x="2681" y="236"/>
                    <a:pt x="2649" y="236"/>
                  </a:cubicBezTo>
                  <a:cubicBezTo>
                    <a:pt x="2616" y="236"/>
                    <a:pt x="2584" y="247"/>
                    <a:pt x="2556" y="270"/>
                  </a:cubicBezTo>
                  <a:lnTo>
                    <a:pt x="2416" y="410"/>
                  </a:lnTo>
                  <a:cubicBezTo>
                    <a:pt x="2392" y="438"/>
                    <a:pt x="2360" y="450"/>
                    <a:pt x="2328" y="450"/>
                  </a:cubicBezTo>
                  <a:cubicBezTo>
                    <a:pt x="2265" y="450"/>
                    <a:pt x="2203" y="400"/>
                    <a:pt x="2203" y="326"/>
                  </a:cubicBezTo>
                  <a:lnTo>
                    <a:pt x="2203" y="122"/>
                  </a:lnTo>
                  <a:cubicBezTo>
                    <a:pt x="2203" y="57"/>
                    <a:pt x="2147" y="1"/>
                    <a:pt x="2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289;p38"/>
          <p:cNvSpPr/>
          <p:nvPr/>
        </p:nvSpPr>
        <p:spPr>
          <a:xfrm>
            <a:off x="5649670" y="695386"/>
            <a:ext cx="173279" cy="179570"/>
          </a:xfrm>
          <a:custGeom>
            <a:avLst/>
            <a:gdLst/>
            <a:ahLst/>
            <a:cxnLst/>
            <a:rect l="l" t="t" r="r" b="b"/>
            <a:pathLst>
              <a:path w="3476" h="3476" extrusionOk="0">
                <a:moveTo>
                  <a:pt x="1738" y="1"/>
                </a:moveTo>
                <a:cubicBezTo>
                  <a:pt x="1487" y="1"/>
                  <a:pt x="1283" y="205"/>
                  <a:pt x="1283" y="456"/>
                </a:cubicBezTo>
                <a:lnTo>
                  <a:pt x="1283" y="1051"/>
                </a:lnTo>
                <a:cubicBezTo>
                  <a:pt x="1283" y="1172"/>
                  <a:pt x="1171" y="1283"/>
                  <a:pt x="1050" y="1283"/>
                </a:cubicBezTo>
                <a:lnTo>
                  <a:pt x="456" y="1283"/>
                </a:lnTo>
                <a:cubicBezTo>
                  <a:pt x="205" y="1283"/>
                  <a:pt x="1" y="1487"/>
                  <a:pt x="1" y="1738"/>
                </a:cubicBezTo>
                <a:cubicBezTo>
                  <a:pt x="1" y="1989"/>
                  <a:pt x="205" y="2194"/>
                  <a:pt x="456" y="2194"/>
                </a:cubicBezTo>
                <a:lnTo>
                  <a:pt x="1050" y="2194"/>
                </a:lnTo>
                <a:cubicBezTo>
                  <a:pt x="1171" y="2194"/>
                  <a:pt x="1283" y="2296"/>
                  <a:pt x="1283" y="2426"/>
                </a:cubicBezTo>
                <a:lnTo>
                  <a:pt x="1283" y="3020"/>
                </a:lnTo>
                <a:cubicBezTo>
                  <a:pt x="1283" y="3271"/>
                  <a:pt x="1487" y="3476"/>
                  <a:pt x="1738" y="3476"/>
                </a:cubicBezTo>
                <a:cubicBezTo>
                  <a:pt x="1989" y="3476"/>
                  <a:pt x="2193" y="3271"/>
                  <a:pt x="2193" y="3020"/>
                </a:cubicBezTo>
                <a:lnTo>
                  <a:pt x="2193" y="2426"/>
                </a:lnTo>
                <a:cubicBezTo>
                  <a:pt x="2193" y="2296"/>
                  <a:pt x="2295" y="2194"/>
                  <a:pt x="2426" y="2194"/>
                </a:cubicBezTo>
                <a:lnTo>
                  <a:pt x="3020" y="2194"/>
                </a:lnTo>
                <a:cubicBezTo>
                  <a:pt x="3271" y="2194"/>
                  <a:pt x="3475" y="1989"/>
                  <a:pt x="3475" y="1738"/>
                </a:cubicBezTo>
                <a:cubicBezTo>
                  <a:pt x="3475" y="1487"/>
                  <a:pt x="3271" y="1283"/>
                  <a:pt x="3020" y="1283"/>
                </a:cubicBezTo>
                <a:lnTo>
                  <a:pt x="2426" y="1283"/>
                </a:lnTo>
                <a:cubicBezTo>
                  <a:pt x="2295" y="1283"/>
                  <a:pt x="2193" y="1172"/>
                  <a:pt x="2193" y="1051"/>
                </a:cubicBezTo>
                <a:lnTo>
                  <a:pt x="2193" y="456"/>
                </a:lnTo>
                <a:cubicBezTo>
                  <a:pt x="2193" y="205"/>
                  <a:pt x="1989" y="1"/>
                  <a:pt x="17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" name="Google Shape;290;p38"/>
          <p:cNvGrpSpPr/>
          <p:nvPr/>
        </p:nvGrpSpPr>
        <p:grpSpPr>
          <a:xfrm>
            <a:off x="7939477" y="1825434"/>
            <a:ext cx="491295" cy="551042"/>
            <a:chOff x="7939477" y="1749234"/>
            <a:chExt cx="491295" cy="551042"/>
          </a:xfrm>
        </p:grpSpPr>
        <p:sp>
          <p:nvSpPr>
            <p:cNvPr id="61" name="Google Shape;291;p38"/>
            <p:cNvSpPr/>
            <p:nvPr/>
          </p:nvSpPr>
          <p:spPr>
            <a:xfrm rot="1800110">
              <a:off x="7971681" y="2084413"/>
              <a:ext cx="191333" cy="180090"/>
            </a:xfrm>
            <a:custGeom>
              <a:avLst/>
              <a:gdLst/>
              <a:ahLst/>
              <a:cxnLst/>
              <a:rect l="l" t="t" r="r" b="b"/>
              <a:pathLst>
                <a:path w="3838" h="3486" extrusionOk="0">
                  <a:moveTo>
                    <a:pt x="1915" y="1"/>
                  </a:moveTo>
                  <a:cubicBezTo>
                    <a:pt x="1805" y="1"/>
                    <a:pt x="1696" y="63"/>
                    <a:pt x="1655" y="189"/>
                  </a:cubicBezTo>
                  <a:lnTo>
                    <a:pt x="1413" y="932"/>
                  </a:lnTo>
                  <a:cubicBezTo>
                    <a:pt x="1376" y="1044"/>
                    <a:pt x="1274" y="1118"/>
                    <a:pt x="1153" y="1118"/>
                  </a:cubicBezTo>
                  <a:lnTo>
                    <a:pt x="372" y="1118"/>
                  </a:lnTo>
                  <a:cubicBezTo>
                    <a:pt x="112" y="1118"/>
                    <a:pt x="1" y="1462"/>
                    <a:pt x="214" y="1610"/>
                  </a:cubicBezTo>
                  <a:lnTo>
                    <a:pt x="846" y="2075"/>
                  </a:lnTo>
                  <a:cubicBezTo>
                    <a:pt x="939" y="2149"/>
                    <a:pt x="986" y="2270"/>
                    <a:pt x="948" y="2381"/>
                  </a:cubicBezTo>
                  <a:lnTo>
                    <a:pt x="707" y="3125"/>
                  </a:lnTo>
                  <a:cubicBezTo>
                    <a:pt x="643" y="3316"/>
                    <a:pt x="795" y="3485"/>
                    <a:pt x="966" y="3485"/>
                  </a:cubicBezTo>
                  <a:cubicBezTo>
                    <a:pt x="1019" y="3485"/>
                    <a:pt x="1074" y="3469"/>
                    <a:pt x="1125" y="3431"/>
                  </a:cubicBezTo>
                  <a:lnTo>
                    <a:pt x="1757" y="2967"/>
                  </a:lnTo>
                  <a:cubicBezTo>
                    <a:pt x="1803" y="2934"/>
                    <a:pt x="1859" y="2918"/>
                    <a:pt x="1916" y="2918"/>
                  </a:cubicBezTo>
                  <a:cubicBezTo>
                    <a:pt x="1973" y="2918"/>
                    <a:pt x="2031" y="2934"/>
                    <a:pt x="2082" y="2967"/>
                  </a:cubicBezTo>
                  <a:lnTo>
                    <a:pt x="2714" y="3431"/>
                  </a:lnTo>
                  <a:cubicBezTo>
                    <a:pt x="2765" y="3469"/>
                    <a:pt x="2820" y="3485"/>
                    <a:pt x="2873" y="3485"/>
                  </a:cubicBezTo>
                  <a:cubicBezTo>
                    <a:pt x="3043" y="3485"/>
                    <a:pt x="3195" y="3316"/>
                    <a:pt x="3132" y="3125"/>
                  </a:cubicBezTo>
                  <a:lnTo>
                    <a:pt x="2890" y="2381"/>
                  </a:lnTo>
                  <a:cubicBezTo>
                    <a:pt x="2853" y="2270"/>
                    <a:pt x="2890" y="2149"/>
                    <a:pt x="2992" y="2075"/>
                  </a:cubicBezTo>
                  <a:lnTo>
                    <a:pt x="3624" y="1610"/>
                  </a:lnTo>
                  <a:cubicBezTo>
                    <a:pt x="3838" y="1452"/>
                    <a:pt x="3726" y="1118"/>
                    <a:pt x="3457" y="1118"/>
                  </a:cubicBezTo>
                  <a:lnTo>
                    <a:pt x="2677" y="1118"/>
                  </a:lnTo>
                  <a:cubicBezTo>
                    <a:pt x="2556" y="1118"/>
                    <a:pt x="2454" y="1044"/>
                    <a:pt x="2416" y="932"/>
                  </a:cubicBezTo>
                  <a:lnTo>
                    <a:pt x="2175" y="189"/>
                  </a:lnTo>
                  <a:cubicBezTo>
                    <a:pt x="2133" y="63"/>
                    <a:pt x="2024" y="1"/>
                    <a:pt x="19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92;p38"/>
            <p:cNvSpPr/>
            <p:nvPr/>
          </p:nvSpPr>
          <p:spPr>
            <a:xfrm>
              <a:off x="8254372" y="1749234"/>
              <a:ext cx="176400" cy="183000"/>
            </a:xfrm>
            <a:prstGeom prst="donut">
              <a:avLst>
                <a:gd name="adj" fmla="val 2252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293;p38"/>
          <p:cNvGrpSpPr/>
          <p:nvPr/>
        </p:nvGrpSpPr>
        <p:grpSpPr>
          <a:xfrm flipH="1">
            <a:off x="713229" y="3493008"/>
            <a:ext cx="1371607" cy="926799"/>
            <a:chOff x="5537150" y="3581276"/>
            <a:chExt cx="1371607" cy="926799"/>
          </a:xfrm>
        </p:grpSpPr>
        <p:sp>
          <p:nvSpPr>
            <p:cNvPr id="64" name="Google Shape;294;p38"/>
            <p:cNvSpPr/>
            <p:nvPr/>
          </p:nvSpPr>
          <p:spPr>
            <a:xfrm>
              <a:off x="5537150" y="3582092"/>
              <a:ext cx="1371607" cy="925168"/>
            </a:xfrm>
            <a:custGeom>
              <a:avLst/>
              <a:gdLst/>
              <a:ahLst/>
              <a:cxnLst/>
              <a:rect l="l" t="t" r="r" b="b"/>
              <a:pathLst>
                <a:path w="19549" h="13048" extrusionOk="0">
                  <a:moveTo>
                    <a:pt x="16728" y="0"/>
                  </a:moveTo>
                  <a:cubicBezTo>
                    <a:pt x="16457" y="0"/>
                    <a:pt x="16187" y="113"/>
                    <a:pt x="15999" y="337"/>
                  </a:cubicBezTo>
                  <a:lnTo>
                    <a:pt x="11605" y="5773"/>
                  </a:lnTo>
                  <a:lnTo>
                    <a:pt x="11605" y="2344"/>
                  </a:lnTo>
                  <a:cubicBezTo>
                    <a:pt x="11605" y="1917"/>
                    <a:pt x="11261" y="1564"/>
                    <a:pt x="10824" y="1564"/>
                  </a:cubicBezTo>
                  <a:lnTo>
                    <a:pt x="6625" y="1564"/>
                  </a:lnTo>
                  <a:cubicBezTo>
                    <a:pt x="5909" y="1564"/>
                    <a:pt x="5296" y="2056"/>
                    <a:pt x="5138" y="2753"/>
                  </a:cubicBezTo>
                  <a:lnTo>
                    <a:pt x="4609" y="5122"/>
                  </a:lnTo>
                  <a:cubicBezTo>
                    <a:pt x="4516" y="5512"/>
                    <a:pt x="4191" y="5810"/>
                    <a:pt x="3791" y="5856"/>
                  </a:cubicBezTo>
                  <a:lnTo>
                    <a:pt x="1394" y="6200"/>
                  </a:lnTo>
                  <a:cubicBezTo>
                    <a:pt x="818" y="6274"/>
                    <a:pt x="391" y="6776"/>
                    <a:pt x="381" y="7361"/>
                  </a:cubicBezTo>
                  <a:lnTo>
                    <a:pt x="381" y="9554"/>
                  </a:lnTo>
                  <a:lnTo>
                    <a:pt x="354" y="9554"/>
                  </a:lnTo>
                  <a:cubicBezTo>
                    <a:pt x="158" y="9554"/>
                    <a:pt x="0" y="9712"/>
                    <a:pt x="0" y="9907"/>
                  </a:cubicBezTo>
                  <a:lnTo>
                    <a:pt x="0" y="10149"/>
                  </a:lnTo>
                  <a:cubicBezTo>
                    <a:pt x="0" y="10678"/>
                    <a:pt x="437" y="11115"/>
                    <a:pt x="976" y="11115"/>
                  </a:cubicBezTo>
                  <a:lnTo>
                    <a:pt x="2249" y="11115"/>
                  </a:lnTo>
                  <a:cubicBezTo>
                    <a:pt x="2518" y="12248"/>
                    <a:pt x="3540" y="13047"/>
                    <a:pt x="4711" y="13047"/>
                  </a:cubicBezTo>
                  <a:cubicBezTo>
                    <a:pt x="5882" y="13047"/>
                    <a:pt x="6894" y="12248"/>
                    <a:pt x="7173" y="11115"/>
                  </a:cubicBezTo>
                  <a:lnTo>
                    <a:pt x="11679" y="11115"/>
                  </a:lnTo>
                  <a:cubicBezTo>
                    <a:pt x="11958" y="12248"/>
                    <a:pt x="12971" y="13047"/>
                    <a:pt x="14141" y="13047"/>
                  </a:cubicBezTo>
                  <a:cubicBezTo>
                    <a:pt x="15312" y="13047"/>
                    <a:pt x="16334" y="12248"/>
                    <a:pt x="16603" y="11115"/>
                  </a:cubicBezTo>
                  <a:lnTo>
                    <a:pt x="18582" y="11115"/>
                  </a:lnTo>
                  <a:cubicBezTo>
                    <a:pt x="19112" y="11115"/>
                    <a:pt x="19548" y="10678"/>
                    <a:pt x="19548" y="10149"/>
                  </a:cubicBezTo>
                  <a:lnTo>
                    <a:pt x="19548" y="9907"/>
                  </a:lnTo>
                  <a:cubicBezTo>
                    <a:pt x="19548" y="9708"/>
                    <a:pt x="19390" y="9554"/>
                    <a:pt x="19202" y="9554"/>
                  </a:cubicBezTo>
                  <a:cubicBezTo>
                    <a:pt x="19197" y="9554"/>
                    <a:pt x="19192" y="9554"/>
                    <a:pt x="19186" y="9554"/>
                  </a:cubicBezTo>
                  <a:lnTo>
                    <a:pt x="19037" y="9554"/>
                  </a:lnTo>
                  <a:lnTo>
                    <a:pt x="19037" y="6469"/>
                  </a:lnTo>
                  <a:cubicBezTo>
                    <a:pt x="19037" y="6079"/>
                    <a:pt x="18722" y="5773"/>
                    <a:pt x="18331" y="5773"/>
                  </a:cubicBezTo>
                  <a:lnTo>
                    <a:pt x="17365" y="4546"/>
                  </a:lnTo>
                  <a:cubicBezTo>
                    <a:pt x="17365" y="4518"/>
                    <a:pt x="17356" y="4500"/>
                    <a:pt x="17337" y="4490"/>
                  </a:cubicBezTo>
                  <a:lnTo>
                    <a:pt x="17328" y="4490"/>
                  </a:lnTo>
                  <a:lnTo>
                    <a:pt x="16956" y="3868"/>
                  </a:lnTo>
                  <a:lnTo>
                    <a:pt x="16956" y="2186"/>
                  </a:lnTo>
                  <a:lnTo>
                    <a:pt x="17486" y="1536"/>
                  </a:lnTo>
                  <a:cubicBezTo>
                    <a:pt x="17793" y="1118"/>
                    <a:pt x="17727" y="533"/>
                    <a:pt x="17328" y="207"/>
                  </a:cubicBezTo>
                  <a:cubicBezTo>
                    <a:pt x="17153" y="69"/>
                    <a:pt x="16940" y="0"/>
                    <a:pt x="16728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295;p38"/>
            <p:cNvGrpSpPr/>
            <p:nvPr/>
          </p:nvGrpSpPr>
          <p:grpSpPr>
            <a:xfrm>
              <a:off x="5537283" y="3581276"/>
              <a:ext cx="1370975" cy="926799"/>
              <a:chOff x="5167533" y="702298"/>
              <a:chExt cx="1370975" cy="926799"/>
            </a:xfrm>
          </p:grpSpPr>
          <p:sp>
            <p:nvSpPr>
              <p:cNvPr id="66" name="Google Shape;296;p38"/>
              <p:cNvSpPr/>
              <p:nvPr/>
            </p:nvSpPr>
            <p:spPr>
              <a:xfrm>
                <a:off x="6335037" y="770296"/>
                <a:ext cx="22242" cy="206901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918" extrusionOk="0">
                    <a:moveTo>
                      <a:pt x="0" y="0"/>
                    </a:moveTo>
                    <a:lnTo>
                      <a:pt x="0" y="2918"/>
                    </a:lnTo>
                    <a:lnTo>
                      <a:pt x="316" y="2918"/>
                    </a:lnTo>
                    <a:lnTo>
                      <a:pt x="31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97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98;p38"/>
              <p:cNvSpPr/>
              <p:nvPr/>
            </p:nvSpPr>
            <p:spPr>
              <a:xfrm>
                <a:off x="5949775" y="702298"/>
                <a:ext cx="478578" cy="460670"/>
              </a:xfrm>
              <a:custGeom>
                <a:avLst/>
                <a:gdLst/>
                <a:ahLst/>
                <a:cxnLst/>
                <a:rect l="l" t="t" r="r" b="b"/>
                <a:pathLst>
                  <a:path w="6821" h="6497" extrusionOk="0">
                    <a:moveTo>
                      <a:pt x="5592" y="0"/>
                    </a:moveTo>
                    <a:cubicBezTo>
                      <a:pt x="5307" y="0"/>
                      <a:pt x="5042" y="128"/>
                      <a:pt x="4860" y="346"/>
                    </a:cubicBezTo>
                    <a:lnTo>
                      <a:pt x="1" y="6357"/>
                    </a:lnTo>
                    <a:lnTo>
                      <a:pt x="2333" y="6497"/>
                    </a:lnTo>
                    <a:lnTo>
                      <a:pt x="6337" y="1545"/>
                    </a:lnTo>
                    <a:cubicBezTo>
                      <a:pt x="6820" y="941"/>
                      <a:pt x="6421" y="49"/>
                      <a:pt x="5649" y="2"/>
                    </a:cubicBezTo>
                    <a:cubicBezTo>
                      <a:pt x="5630" y="1"/>
                      <a:pt x="5611" y="0"/>
                      <a:pt x="559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99;p38"/>
              <p:cNvSpPr/>
              <p:nvPr/>
            </p:nvSpPr>
            <p:spPr>
              <a:xfrm>
                <a:off x="5194265" y="814398"/>
                <a:ext cx="1308390" cy="676646"/>
              </a:xfrm>
              <a:custGeom>
                <a:avLst/>
                <a:gdLst/>
                <a:ahLst/>
                <a:cxnLst/>
                <a:rect l="l" t="t" r="r" b="b"/>
                <a:pathLst>
                  <a:path w="18648" h="9543" extrusionOk="0">
                    <a:moveTo>
                      <a:pt x="6235" y="1"/>
                    </a:moveTo>
                    <a:cubicBezTo>
                      <a:pt x="5528" y="1"/>
                      <a:pt x="4906" y="493"/>
                      <a:pt x="4757" y="1181"/>
                    </a:cubicBezTo>
                    <a:lnTo>
                      <a:pt x="4228" y="3550"/>
                    </a:lnTo>
                    <a:cubicBezTo>
                      <a:pt x="4135" y="3949"/>
                      <a:pt x="3810" y="4247"/>
                      <a:pt x="3410" y="4293"/>
                    </a:cubicBezTo>
                    <a:lnTo>
                      <a:pt x="1013" y="4628"/>
                    </a:lnTo>
                    <a:cubicBezTo>
                      <a:pt x="437" y="4711"/>
                      <a:pt x="10" y="5204"/>
                      <a:pt x="0" y="5789"/>
                    </a:cubicBezTo>
                    <a:lnTo>
                      <a:pt x="0" y="8836"/>
                    </a:lnTo>
                    <a:cubicBezTo>
                      <a:pt x="0" y="9226"/>
                      <a:pt x="316" y="9542"/>
                      <a:pt x="707" y="9542"/>
                    </a:cubicBezTo>
                    <a:lnTo>
                      <a:pt x="17950" y="9542"/>
                    </a:lnTo>
                    <a:cubicBezTo>
                      <a:pt x="18331" y="9542"/>
                      <a:pt x="18647" y="9226"/>
                      <a:pt x="18647" y="8836"/>
                    </a:cubicBezTo>
                    <a:lnTo>
                      <a:pt x="18647" y="4906"/>
                    </a:lnTo>
                    <a:cubicBezTo>
                      <a:pt x="18647" y="4516"/>
                      <a:pt x="18341" y="4200"/>
                      <a:pt x="17950" y="4200"/>
                    </a:cubicBezTo>
                    <a:lnTo>
                      <a:pt x="11224" y="4200"/>
                    </a:lnTo>
                    <a:lnTo>
                      <a:pt x="11224" y="781"/>
                    </a:lnTo>
                    <a:cubicBezTo>
                      <a:pt x="11224" y="344"/>
                      <a:pt x="10871" y="1"/>
                      <a:pt x="10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00;p38"/>
              <p:cNvSpPr/>
              <p:nvPr/>
            </p:nvSpPr>
            <p:spPr>
              <a:xfrm>
                <a:off x="5565144" y="882255"/>
                <a:ext cx="324712" cy="230654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3253" extrusionOk="0">
                    <a:moveTo>
                      <a:pt x="1441" y="0"/>
                    </a:moveTo>
                    <a:cubicBezTo>
                      <a:pt x="956" y="0"/>
                      <a:pt x="548" y="351"/>
                      <a:pt x="456" y="828"/>
                    </a:cubicBezTo>
                    <a:lnTo>
                      <a:pt x="1" y="3243"/>
                    </a:lnTo>
                    <a:lnTo>
                      <a:pt x="4628" y="3252"/>
                    </a:lnTo>
                    <a:lnTo>
                      <a:pt x="4628" y="1"/>
                    </a:lnTo>
                    <a:lnTo>
                      <a:pt x="1460" y="1"/>
                    </a:lnTo>
                    <a:cubicBezTo>
                      <a:pt x="1453" y="1"/>
                      <a:pt x="1447" y="0"/>
                      <a:pt x="1441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01;p38"/>
              <p:cNvSpPr/>
              <p:nvPr/>
            </p:nvSpPr>
            <p:spPr>
              <a:xfrm>
                <a:off x="5305753" y="1269750"/>
                <a:ext cx="382035" cy="359347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5068" extrusionOk="0">
                    <a:moveTo>
                      <a:pt x="2712" y="0"/>
                    </a:moveTo>
                    <a:cubicBezTo>
                      <a:pt x="1501" y="0"/>
                      <a:pt x="432" y="884"/>
                      <a:pt x="223" y="2126"/>
                    </a:cubicBezTo>
                    <a:cubicBezTo>
                      <a:pt x="0" y="3501"/>
                      <a:pt x="939" y="4802"/>
                      <a:pt x="2323" y="5034"/>
                    </a:cubicBezTo>
                    <a:cubicBezTo>
                      <a:pt x="2459" y="5056"/>
                      <a:pt x="2594" y="5067"/>
                      <a:pt x="2728" y="5067"/>
                    </a:cubicBezTo>
                    <a:cubicBezTo>
                      <a:pt x="3945" y="5067"/>
                      <a:pt x="5021" y="4182"/>
                      <a:pt x="5222" y="2935"/>
                    </a:cubicBezTo>
                    <a:cubicBezTo>
                      <a:pt x="5445" y="1559"/>
                      <a:pt x="4516" y="259"/>
                      <a:pt x="3131" y="36"/>
                    </a:cubicBezTo>
                    <a:cubicBezTo>
                      <a:pt x="2990" y="12"/>
                      <a:pt x="2850" y="0"/>
                      <a:pt x="27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02;p38"/>
              <p:cNvSpPr/>
              <p:nvPr/>
            </p:nvSpPr>
            <p:spPr>
              <a:xfrm>
                <a:off x="5376758" y="1357885"/>
                <a:ext cx="21132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2" h="2581" extrusionOk="0">
                    <a:moveTo>
                      <a:pt x="1720" y="1"/>
                    </a:moveTo>
                    <a:cubicBezTo>
                      <a:pt x="568" y="1"/>
                      <a:pt x="1" y="1385"/>
                      <a:pt x="809" y="2203"/>
                    </a:cubicBezTo>
                    <a:cubicBezTo>
                      <a:pt x="1070" y="2463"/>
                      <a:pt x="1392" y="2580"/>
                      <a:pt x="1708" y="2580"/>
                    </a:cubicBezTo>
                    <a:cubicBezTo>
                      <a:pt x="2372" y="2580"/>
                      <a:pt x="3011" y="2066"/>
                      <a:pt x="3011" y="1292"/>
                    </a:cubicBezTo>
                    <a:cubicBezTo>
                      <a:pt x="3011" y="577"/>
                      <a:pt x="2435" y="1"/>
                      <a:pt x="17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03;p38"/>
              <p:cNvSpPr/>
              <p:nvPr/>
            </p:nvSpPr>
            <p:spPr>
              <a:xfrm>
                <a:off x="5460883" y="1421771"/>
                <a:ext cx="63918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782" extrusionOk="0">
                    <a:moveTo>
                      <a:pt x="521" y="1"/>
                    </a:moveTo>
                    <a:cubicBezTo>
                      <a:pt x="168" y="1"/>
                      <a:pt x="0" y="419"/>
                      <a:pt x="242" y="670"/>
                    </a:cubicBezTo>
                    <a:cubicBezTo>
                      <a:pt x="322" y="747"/>
                      <a:pt x="419" y="781"/>
                      <a:pt x="515" y="781"/>
                    </a:cubicBezTo>
                    <a:cubicBezTo>
                      <a:pt x="717" y="781"/>
                      <a:pt x="911" y="625"/>
                      <a:pt x="911" y="391"/>
                    </a:cubicBezTo>
                    <a:cubicBezTo>
                      <a:pt x="911" y="177"/>
                      <a:pt x="734" y="1"/>
                      <a:pt x="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04;p38"/>
              <p:cNvSpPr/>
              <p:nvPr/>
            </p:nvSpPr>
            <p:spPr>
              <a:xfrm>
                <a:off x="5964088" y="1269963"/>
                <a:ext cx="390595" cy="358921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5062" extrusionOk="0">
                    <a:moveTo>
                      <a:pt x="2784" y="0"/>
                    </a:moveTo>
                    <a:cubicBezTo>
                      <a:pt x="2136" y="0"/>
                      <a:pt x="1487" y="246"/>
                      <a:pt x="995" y="739"/>
                    </a:cubicBezTo>
                    <a:cubicBezTo>
                      <a:pt x="1" y="1724"/>
                      <a:pt x="1" y="3331"/>
                      <a:pt x="995" y="4316"/>
                    </a:cubicBezTo>
                    <a:cubicBezTo>
                      <a:pt x="1487" y="4813"/>
                      <a:pt x="2136" y="5061"/>
                      <a:pt x="2784" y="5061"/>
                    </a:cubicBezTo>
                    <a:cubicBezTo>
                      <a:pt x="3432" y="5061"/>
                      <a:pt x="4080" y="4813"/>
                      <a:pt x="4572" y="4316"/>
                    </a:cubicBezTo>
                    <a:cubicBezTo>
                      <a:pt x="5566" y="3331"/>
                      <a:pt x="5566" y="1724"/>
                      <a:pt x="4572" y="739"/>
                    </a:cubicBezTo>
                    <a:cubicBezTo>
                      <a:pt x="4080" y="246"/>
                      <a:pt x="3432" y="0"/>
                      <a:pt x="2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05;p38"/>
              <p:cNvSpPr/>
              <p:nvPr/>
            </p:nvSpPr>
            <p:spPr>
              <a:xfrm>
                <a:off x="6038460" y="1357885"/>
                <a:ext cx="211259" cy="183006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2581" extrusionOk="0">
                    <a:moveTo>
                      <a:pt x="1728" y="1"/>
                    </a:moveTo>
                    <a:cubicBezTo>
                      <a:pt x="576" y="1"/>
                      <a:pt x="0" y="1385"/>
                      <a:pt x="808" y="2203"/>
                    </a:cubicBezTo>
                    <a:cubicBezTo>
                      <a:pt x="1072" y="2463"/>
                      <a:pt x="1395" y="2580"/>
                      <a:pt x="1711" y="2580"/>
                    </a:cubicBezTo>
                    <a:cubicBezTo>
                      <a:pt x="2375" y="2580"/>
                      <a:pt x="3010" y="2066"/>
                      <a:pt x="3010" y="1292"/>
                    </a:cubicBezTo>
                    <a:cubicBezTo>
                      <a:pt x="3010" y="577"/>
                      <a:pt x="2434" y="1"/>
                      <a:pt x="17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06;p38"/>
              <p:cNvSpPr/>
              <p:nvPr/>
            </p:nvSpPr>
            <p:spPr>
              <a:xfrm>
                <a:off x="6122515" y="1421771"/>
                <a:ext cx="64620" cy="55448"/>
              </a:xfrm>
              <a:custGeom>
                <a:avLst/>
                <a:gdLst/>
                <a:ahLst/>
                <a:cxnLst/>
                <a:rect l="l" t="t" r="r" b="b"/>
                <a:pathLst>
                  <a:path w="921" h="782" extrusionOk="0">
                    <a:moveTo>
                      <a:pt x="530" y="1"/>
                    </a:moveTo>
                    <a:cubicBezTo>
                      <a:pt x="177" y="1"/>
                      <a:pt x="1" y="419"/>
                      <a:pt x="251" y="670"/>
                    </a:cubicBezTo>
                    <a:cubicBezTo>
                      <a:pt x="329" y="747"/>
                      <a:pt x="425" y="781"/>
                      <a:pt x="520" y="781"/>
                    </a:cubicBezTo>
                    <a:cubicBezTo>
                      <a:pt x="723" y="781"/>
                      <a:pt x="920" y="625"/>
                      <a:pt x="920" y="391"/>
                    </a:cubicBezTo>
                    <a:cubicBezTo>
                      <a:pt x="920" y="177"/>
                      <a:pt x="744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07;p38"/>
              <p:cNvSpPr/>
              <p:nvPr/>
            </p:nvSpPr>
            <p:spPr>
              <a:xfrm>
                <a:off x="5211876" y="1208985"/>
                <a:ext cx="39782" cy="100898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423" extrusionOk="0">
                    <a:moveTo>
                      <a:pt x="288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4"/>
                    </a:lnTo>
                    <a:cubicBezTo>
                      <a:pt x="0" y="1292"/>
                      <a:pt x="130" y="1422"/>
                      <a:pt x="288" y="1422"/>
                    </a:cubicBezTo>
                    <a:cubicBezTo>
                      <a:pt x="446" y="1422"/>
                      <a:pt x="567" y="1292"/>
                      <a:pt x="567" y="1144"/>
                    </a:cubicBezTo>
                    <a:lnTo>
                      <a:pt x="567" y="289"/>
                    </a:lnTo>
                    <a:cubicBezTo>
                      <a:pt x="567" y="131"/>
                      <a:pt x="446" y="1"/>
                      <a:pt x="28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08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09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10;p38"/>
              <p:cNvSpPr/>
              <p:nvPr/>
            </p:nvSpPr>
            <p:spPr>
              <a:xfrm>
                <a:off x="6434738" y="1205723"/>
                <a:ext cx="68549" cy="11337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11;p38"/>
              <p:cNvSpPr/>
              <p:nvPr/>
            </p:nvSpPr>
            <p:spPr>
              <a:xfrm>
                <a:off x="6434738" y="1205723"/>
                <a:ext cx="68549" cy="32971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65" extrusionOk="0">
                    <a:moveTo>
                      <a:pt x="1" y="0"/>
                    </a:moveTo>
                    <a:lnTo>
                      <a:pt x="1" y="465"/>
                    </a:lnTo>
                    <a:lnTo>
                      <a:pt x="976" y="465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12;p38"/>
              <p:cNvSpPr/>
              <p:nvPr/>
            </p:nvSpPr>
            <p:spPr>
              <a:xfrm>
                <a:off x="5810923" y="1139852"/>
                <a:ext cx="79634" cy="3828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40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13;p38"/>
              <p:cNvSpPr/>
              <p:nvPr/>
            </p:nvSpPr>
            <p:spPr>
              <a:xfrm>
                <a:off x="6319742" y="750442"/>
                <a:ext cx="46658" cy="39210"/>
              </a:xfrm>
              <a:custGeom>
                <a:avLst/>
                <a:gdLst/>
                <a:ahLst/>
                <a:cxnLst/>
                <a:rect l="l" t="t" r="r" b="b"/>
                <a:pathLst>
                  <a:path w="665" h="553" extrusionOk="0">
                    <a:moveTo>
                      <a:pt x="364" y="1"/>
                    </a:moveTo>
                    <a:cubicBezTo>
                      <a:pt x="135" y="1"/>
                      <a:pt x="0" y="285"/>
                      <a:pt x="163" y="457"/>
                    </a:cubicBezTo>
                    <a:cubicBezTo>
                      <a:pt x="222" y="523"/>
                      <a:pt x="299" y="552"/>
                      <a:pt x="374" y="552"/>
                    </a:cubicBezTo>
                    <a:cubicBezTo>
                      <a:pt x="511" y="552"/>
                      <a:pt x="643" y="455"/>
                      <a:pt x="655" y="299"/>
                    </a:cubicBezTo>
                    <a:cubicBezTo>
                      <a:pt x="664" y="141"/>
                      <a:pt x="544" y="11"/>
                      <a:pt x="386" y="1"/>
                    </a:cubicBezTo>
                    <a:cubicBezTo>
                      <a:pt x="378" y="1"/>
                      <a:pt x="371" y="1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14;p38"/>
              <p:cNvSpPr/>
              <p:nvPr/>
            </p:nvSpPr>
            <p:spPr>
              <a:xfrm>
                <a:off x="6289432" y="965922"/>
                <a:ext cx="96544" cy="85724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209" extrusionOk="0">
                    <a:moveTo>
                      <a:pt x="808" y="1"/>
                    </a:moveTo>
                    <a:cubicBezTo>
                      <a:pt x="0" y="1"/>
                      <a:pt x="0" y="1208"/>
                      <a:pt x="808" y="1208"/>
                    </a:cubicBezTo>
                    <a:cubicBezTo>
                      <a:pt x="1059" y="1208"/>
                      <a:pt x="1273" y="1069"/>
                      <a:pt x="1375" y="846"/>
                    </a:cubicBezTo>
                    <a:cubicBezTo>
                      <a:pt x="1375" y="818"/>
                      <a:pt x="1366" y="800"/>
                      <a:pt x="1347" y="790"/>
                    </a:cubicBezTo>
                    <a:cubicBezTo>
                      <a:pt x="1342" y="788"/>
                      <a:pt x="1337" y="787"/>
                      <a:pt x="1331" y="787"/>
                    </a:cubicBezTo>
                    <a:cubicBezTo>
                      <a:pt x="1315" y="787"/>
                      <a:pt x="1298" y="795"/>
                      <a:pt x="1292" y="809"/>
                    </a:cubicBezTo>
                    <a:cubicBezTo>
                      <a:pt x="1205" y="1017"/>
                      <a:pt x="1007" y="1128"/>
                      <a:pt x="810" y="1128"/>
                    </a:cubicBezTo>
                    <a:cubicBezTo>
                      <a:pt x="646" y="1128"/>
                      <a:pt x="482" y="1052"/>
                      <a:pt x="381" y="892"/>
                    </a:cubicBezTo>
                    <a:cubicBezTo>
                      <a:pt x="149" y="549"/>
                      <a:pt x="400" y="84"/>
                      <a:pt x="808" y="84"/>
                    </a:cubicBezTo>
                    <a:cubicBezTo>
                      <a:pt x="864" y="84"/>
                      <a:pt x="864" y="1"/>
                      <a:pt x="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15;p38"/>
              <p:cNvSpPr/>
              <p:nvPr/>
            </p:nvSpPr>
            <p:spPr>
              <a:xfrm>
                <a:off x="5167533" y="1380291"/>
                <a:ext cx="151972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71" extrusionOk="0">
                    <a:moveTo>
                      <a:pt x="354" y="0"/>
                    </a:moveTo>
                    <a:cubicBezTo>
                      <a:pt x="158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67" y="1571"/>
                    </a:cubicBezTo>
                    <a:lnTo>
                      <a:pt x="2165" y="1571"/>
                    </a:lnTo>
                    <a:lnTo>
                      <a:pt x="2165" y="354"/>
                    </a:lnTo>
                    <a:cubicBezTo>
                      <a:pt x="2165" y="158"/>
                      <a:pt x="2007" y="0"/>
                      <a:pt x="181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16;p38"/>
              <p:cNvSpPr/>
              <p:nvPr/>
            </p:nvSpPr>
            <p:spPr>
              <a:xfrm>
                <a:off x="6385905" y="1380291"/>
                <a:ext cx="152603" cy="111392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8"/>
                      <a:pt x="0" y="363"/>
                    </a:cubicBezTo>
                    <a:lnTo>
                      <a:pt x="0" y="1571"/>
                    </a:lnTo>
                    <a:lnTo>
                      <a:pt x="1208" y="1571"/>
                    </a:lnTo>
                    <a:cubicBezTo>
                      <a:pt x="1738" y="1571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" name="Google Shape;317;p38"/>
          <p:cNvGrpSpPr/>
          <p:nvPr/>
        </p:nvGrpSpPr>
        <p:grpSpPr>
          <a:xfrm>
            <a:off x="7211568" y="722376"/>
            <a:ext cx="1188772" cy="704776"/>
            <a:chOff x="7150608" y="822960"/>
            <a:chExt cx="1188772" cy="704776"/>
          </a:xfrm>
        </p:grpSpPr>
        <p:grpSp>
          <p:nvGrpSpPr>
            <p:cNvPr id="88" name="Google Shape;318;p38"/>
            <p:cNvGrpSpPr/>
            <p:nvPr/>
          </p:nvGrpSpPr>
          <p:grpSpPr>
            <a:xfrm>
              <a:off x="7150608" y="822960"/>
              <a:ext cx="1188772" cy="704776"/>
              <a:chOff x="6200532" y="2577974"/>
              <a:chExt cx="1371607" cy="810460"/>
            </a:xfrm>
          </p:grpSpPr>
          <p:sp>
            <p:nvSpPr>
              <p:cNvPr id="92" name="Google Shape;319;p38"/>
              <p:cNvSpPr/>
              <p:nvPr/>
            </p:nvSpPr>
            <p:spPr>
              <a:xfrm>
                <a:off x="6201122" y="2578185"/>
                <a:ext cx="1370975" cy="810037"/>
              </a:xfrm>
              <a:custGeom>
                <a:avLst/>
                <a:gdLst/>
                <a:ahLst/>
                <a:cxnLst/>
                <a:rect l="l" t="t" r="r" b="b"/>
                <a:pathLst>
                  <a:path w="19540" h="11485" extrusionOk="0">
                    <a:moveTo>
                      <a:pt x="6532" y="1"/>
                    </a:moveTo>
                    <a:cubicBezTo>
                      <a:pt x="5872" y="1"/>
                      <a:pt x="5296" y="456"/>
                      <a:pt x="5157" y="1097"/>
                    </a:cubicBezTo>
                    <a:lnTo>
                      <a:pt x="4599" y="3559"/>
                    </a:lnTo>
                    <a:cubicBezTo>
                      <a:pt x="4516" y="3949"/>
                      <a:pt x="4191" y="4247"/>
                      <a:pt x="3800" y="4293"/>
                    </a:cubicBezTo>
                    <a:lnTo>
                      <a:pt x="1403" y="4637"/>
                    </a:lnTo>
                    <a:cubicBezTo>
                      <a:pt x="818" y="4711"/>
                      <a:pt x="391" y="5213"/>
                      <a:pt x="381" y="5798"/>
                    </a:cubicBezTo>
                    <a:lnTo>
                      <a:pt x="381" y="7991"/>
                    </a:lnTo>
                    <a:lnTo>
                      <a:pt x="353" y="7991"/>
                    </a:lnTo>
                    <a:cubicBezTo>
                      <a:pt x="158" y="7991"/>
                      <a:pt x="0" y="8149"/>
                      <a:pt x="10" y="8344"/>
                    </a:cubicBezTo>
                    <a:lnTo>
                      <a:pt x="10" y="8586"/>
                    </a:lnTo>
                    <a:cubicBezTo>
                      <a:pt x="10" y="9115"/>
                      <a:pt x="437" y="9552"/>
                      <a:pt x="976" y="9552"/>
                    </a:cubicBezTo>
                    <a:lnTo>
                      <a:pt x="2230" y="9552"/>
                    </a:lnTo>
                    <a:cubicBezTo>
                      <a:pt x="2509" y="10685"/>
                      <a:pt x="3522" y="11484"/>
                      <a:pt x="4692" y="11484"/>
                    </a:cubicBezTo>
                    <a:cubicBezTo>
                      <a:pt x="5863" y="11484"/>
                      <a:pt x="6885" y="10685"/>
                      <a:pt x="7154" y="9552"/>
                    </a:cubicBezTo>
                    <a:lnTo>
                      <a:pt x="11670" y="9552"/>
                    </a:lnTo>
                    <a:cubicBezTo>
                      <a:pt x="11939" y="10685"/>
                      <a:pt x="12961" y="11484"/>
                      <a:pt x="14132" y="11484"/>
                    </a:cubicBezTo>
                    <a:cubicBezTo>
                      <a:pt x="15302" y="11484"/>
                      <a:pt x="16315" y="10685"/>
                      <a:pt x="16594" y="9552"/>
                    </a:cubicBezTo>
                    <a:lnTo>
                      <a:pt x="18564" y="9552"/>
                    </a:lnTo>
                    <a:cubicBezTo>
                      <a:pt x="19102" y="9552"/>
                      <a:pt x="19539" y="9115"/>
                      <a:pt x="19539" y="8586"/>
                    </a:cubicBezTo>
                    <a:lnTo>
                      <a:pt x="19539" y="8344"/>
                    </a:lnTo>
                    <a:cubicBezTo>
                      <a:pt x="19539" y="8154"/>
                      <a:pt x="19389" y="7991"/>
                      <a:pt x="19193" y="7991"/>
                    </a:cubicBezTo>
                    <a:cubicBezTo>
                      <a:pt x="19188" y="7991"/>
                      <a:pt x="19182" y="7991"/>
                      <a:pt x="19177" y="7991"/>
                    </a:cubicBezTo>
                    <a:lnTo>
                      <a:pt x="19028" y="7991"/>
                    </a:lnTo>
                    <a:lnTo>
                      <a:pt x="19028" y="4906"/>
                    </a:lnTo>
                    <a:lnTo>
                      <a:pt x="18238" y="939"/>
                    </a:lnTo>
                    <a:cubicBezTo>
                      <a:pt x="18136" y="391"/>
                      <a:pt x="17653" y="1"/>
                      <a:pt x="170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" name="Google Shape;320;p38"/>
              <p:cNvGrpSpPr/>
              <p:nvPr/>
            </p:nvGrpSpPr>
            <p:grpSpPr>
              <a:xfrm>
                <a:off x="6200532" y="2577974"/>
                <a:ext cx="1371607" cy="810460"/>
                <a:chOff x="6200532" y="1906498"/>
                <a:chExt cx="1371607" cy="810460"/>
              </a:xfrm>
            </p:grpSpPr>
            <p:sp>
              <p:nvSpPr>
                <p:cNvPr id="94" name="Google Shape;321;p38"/>
                <p:cNvSpPr/>
                <p:nvPr/>
              </p:nvSpPr>
              <p:spPr>
                <a:xfrm>
                  <a:off x="6227896" y="1906498"/>
                  <a:ext cx="1308390" cy="673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8" h="9543" extrusionOk="0">
                      <a:moveTo>
                        <a:pt x="6142" y="1"/>
                      </a:moveTo>
                      <a:cubicBezTo>
                        <a:pt x="5482" y="1"/>
                        <a:pt x="4915" y="456"/>
                        <a:pt x="4767" y="1097"/>
                      </a:cubicBezTo>
                      <a:lnTo>
                        <a:pt x="4218" y="3550"/>
                      </a:lnTo>
                      <a:cubicBezTo>
                        <a:pt x="4125" y="3949"/>
                        <a:pt x="3810" y="4237"/>
                        <a:pt x="3410" y="4293"/>
                      </a:cubicBezTo>
                      <a:lnTo>
                        <a:pt x="1013" y="4628"/>
                      </a:lnTo>
                      <a:cubicBezTo>
                        <a:pt x="437" y="4711"/>
                        <a:pt x="0" y="5204"/>
                        <a:pt x="0" y="5789"/>
                      </a:cubicBezTo>
                      <a:lnTo>
                        <a:pt x="0" y="8836"/>
                      </a:lnTo>
                      <a:cubicBezTo>
                        <a:pt x="0" y="9226"/>
                        <a:pt x="316" y="9542"/>
                        <a:pt x="706" y="9542"/>
                      </a:cubicBezTo>
                      <a:lnTo>
                        <a:pt x="17941" y="9542"/>
                      </a:lnTo>
                      <a:cubicBezTo>
                        <a:pt x="18331" y="9542"/>
                        <a:pt x="18647" y="9226"/>
                        <a:pt x="18647" y="8836"/>
                      </a:cubicBezTo>
                      <a:lnTo>
                        <a:pt x="18647" y="4906"/>
                      </a:lnTo>
                      <a:lnTo>
                        <a:pt x="17857" y="939"/>
                      </a:lnTo>
                      <a:cubicBezTo>
                        <a:pt x="17755" y="391"/>
                        <a:pt x="17272" y="1"/>
                        <a:pt x="167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22;p38"/>
                <p:cNvSpPr/>
                <p:nvPr/>
              </p:nvSpPr>
              <p:spPr>
                <a:xfrm>
                  <a:off x="6598775" y="1973360"/>
                  <a:ext cx="324712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8" h="3253" extrusionOk="0">
                      <a:moveTo>
                        <a:pt x="1441" y="0"/>
                      </a:moveTo>
                      <a:cubicBezTo>
                        <a:pt x="958" y="0"/>
                        <a:pt x="549" y="344"/>
                        <a:pt x="456" y="818"/>
                      </a:cubicBezTo>
                      <a:lnTo>
                        <a:pt x="1" y="3252"/>
                      </a:lnTo>
                      <a:lnTo>
                        <a:pt x="4628" y="3252"/>
                      </a:lnTo>
                      <a:lnTo>
                        <a:pt x="4628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23;p38"/>
                <p:cNvSpPr/>
                <p:nvPr/>
              </p:nvSpPr>
              <p:spPr>
                <a:xfrm>
                  <a:off x="6353066" y="2359300"/>
                  <a:ext cx="355303" cy="357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4" h="5065" extrusionOk="0">
                      <a:moveTo>
                        <a:pt x="2537" y="1"/>
                      </a:moveTo>
                      <a:cubicBezTo>
                        <a:pt x="1134" y="1"/>
                        <a:pt x="0" y="1134"/>
                        <a:pt x="0" y="2537"/>
                      </a:cubicBezTo>
                      <a:cubicBezTo>
                        <a:pt x="0" y="3931"/>
                        <a:pt x="1134" y="5064"/>
                        <a:pt x="2537" y="5064"/>
                      </a:cubicBezTo>
                      <a:cubicBezTo>
                        <a:pt x="3930" y="5064"/>
                        <a:pt x="5064" y="3931"/>
                        <a:pt x="5064" y="2537"/>
                      </a:cubicBezTo>
                      <a:cubicBezTo>
                        <a:pt x="5064" y="1134"/>
                        <a:pt x="3930" y="1"/>
                        <a:pt x="25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24;p38"/>
                <p:cNvSpPr/>
                <p:nvPr/>
              </p:nvSpPr>
              <p:spPr>
                <a:xfrm>
                  <a:off x="6409757" y="2447110"/>
                  <a:ext cx="21125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581" extrusionOk="0">
                      <a:moveTo>
                        <a:pt x="1729" y="1"/>
                      </a:moveTo>
                      <a:cubicBezTo>
                        <a:pt x="576" y="1"/>
                        <a:pt x="0" y="1385"/>
                        <a:pt x="818" y="2203"/>
                      </a:cubicBezTo>
                      <a:cubicBezTo>
                        <a:pt x="1079" y="2463"/>
                        <a:pt x="1400" y="2580"/>
                        <a:pt x="1715" y="2580"/>
                      </a:cubicBezTo>
                      <a:cubicBezTo>
                        <a:pt x="2376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25;p38"/>
                <p:cNvSpPr/>
                <p:nvPr/>
              </p:nvSpPr>
              <p:spPr>
                <a:xfrm>
                  <a:off x="6493812" y="2510658"/>
                  <a:ext cx="64620" cy="55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" h="782" extrusionOk="0">
                      <a:moveTo>
                        <a:pt x="531" y="1"/>
                      </a:moveTo>
                      <a:cubicBezTo>
                        <a:pt x="177" y="1"/>
                        <a:pt x="1" y="419"/>
                        <a:pt x="252" y="670"/>
                      </a:cubicBezTo>
                      <a:cubicBezTo>
                        <a:pt x="329" y="747"/>
                        <a:pt x="425" y="781"/>
                        <a:pt x="520" y="781"/>
                      </a:cubicBezTo>
                      <a:cubicBezTo>
                        <a:pt x="723" y="781"/>
                        <a:pt x="921" y="625"/>
                        <a:pt x="921" y="391"/>
                      </a:cubicBezTo>
                      <a:cubicBezTo>
                        <a:pt x="921" y="177"/>
                        <a:pt x="744" y="1"/>
                        <a:pt x="5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26;p38"/>
                <p:cNvSpPr/>
                <p:nvPr/>
              </p:nvSpPr>
              <p:spPr>
                <a:xfrm>
                  <a:off x="6955340" y="2359300"/>
                  <a:ext cx="415362" cy="357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20" h="5071" extrusionOk="0">
                      <a:moveTo>
                        <a:pt x="3383" y="1"/>
                      </a:moveTo>
                      <a:cubicBezTo>
                        <a:pt x="1125" y="1"/>
                        <a:pt x="1" y="2732"/>
                        <a:pt x="1590" y="4321"/>
                      </a:cubicBezTo>
                      <a:cubicBezTo>
                        <a:pt x="2108" y="4839"/>
                        <a:pt x="2745" y="5071"/>
                        <a:pt x="3369" y="5071"/>
                      </a:cubicBezTo>
                      <a:cubicBezTo>
                        <a:pt x="4672" y="5071"/>
                        <a:pt x="5919" y="4063"/>
                        <a:pt x="5919" y="2537"/>
                      </a:cubicBezTo>
                      <a:cubicBezTo>
                        <a:pt x="5919" y="1134"/>
                        <a:pt x="4786" y="1"/>
                        <a:pt x="338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27;p38"/>
                <p:cNvSpPr/>
                <p:nvPr/>
              </p:nvSpPr>
              <p:spPr>
                <a:xfrm>
                  <a:off x="7072021" y="2447110"/>
                  <a:ext cx="211329" cy="182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2" h="2581" extrusionOk="0">
                      <a:moveTo>
                        <a:pt x="1720" y="1"/>
                      </a:moveTo>
                      <a:cubicBezTo>
                        <a:pt x="577" y="1"/>
                        <a:pt x="1" y="1385"/>
                        <a:pt x="809" y="2203"/>
                      </a:cubicBezTo>
                      <a:cubicBezTo>
                        <a:pt x="1070" y="2463"/>
                        <a:pt x="1392" y="2580"/>
                        <a:pt x="1708" y="2580"/>
                      </a:cubicBezTo>
                      <a:cubicBezTo>
                        <a:pt x="2372" y="2580"/>
                        <a:pt x="3011" y="2066"/>
                        <a:pt x="3011" y="1292"/>
                      </a:cubicBezTo>
                      <a:cubicBezTo>
                        <a:pt x="3011" y="577"/>
                        <a:pt x="2435" y="1"/>
                        <a:pt x="17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28;p38"/>
                <p:cNvSpPr/>
                <p:nvPr/>
              </p:nvSpPr>
              <p:spPr>
                <a:xfrm>
                  <a:off x="7156146" y="2510658"/>
                  <a:ext cx="63918" cy="54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779" extrusionOk="0">
                      <a:moveTo>
                        <a:pt x="521" y="1"/>
                      </a:moveTo>
                      <a:cubicBezTo>
                        <a:pt x="177" y="1"/>
                        <a:pt x="0" y="419"/>
                        <a:pt x="242" y="660"/>
                      </a:cubicBezTo>
                      <a:cubicBezTo>
                        <a:pt x="324" y="742"/>
                        <a:pt x="423" y="779"/>
                        <a:pt x="520" y="779"/>
                      </a:cubicBezTo>
                      <a:cubicBezTo>
                        <a:pt x="721" y="779"/>
                        <a:pt x="911" y="623"/>
                        <a:pt x="911" y="391"/>
                      </a:cubicBezTo>
                      <a:cubicBezTo>
                        <a:pt x="911" y="177"/>
                        <a:pt x="734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29;p38"/>
                <p:cNvSpPr/>
                <p:nvPr/>
              </p:nvSpPr>
              <p:spPr>
                <a:xfrm>
                  <a:off x="6245506" y="2298997"/>
                  <a:ext cx="39782" cy="100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1423" extrusionOk="0">
                      <a:moveTo>
                        <a:pt x="279" y="1"/>
                      </a:moveTo>
                      <a:cubicBezTo>
                        <a:pt x="130" y="1"/>
                        <a:pt x="0" y="131"/>
                        <a:pt x="0" y="289"/>
                      </a:cubicBezTo>
                      <a:lnTo>
                        <a:pt x="0" y="1144"/>
                      </a:lnTo>
                      <a:cubicBezTo>
                        <a:pt x="0" y="1292"/>
                        <a:pt x="130" y="1422"/>
                        <a:pt x="279" y="1422"/>
                      </a:cubicBezTo>
                      <a:cubicBezTo>
                        <a:pt x="437" y="1422"/>
                        <a:pt x="567" y="1292"/>
                        <a:pt x="567" y="1144"/>
                      </a:cubicBezTo>
                      <a:lnTo>
                        <a:pt x="567" y="289"/>
                      </a:lnTo>
                      <a:cubicBezTo>
                        <a:pt x="567" y="131"/>
                        <a:pt x="437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30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31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32;p38"/>
                <p:cNvSpPr/>
                <p:nvPr/>
              </p:nvSpPr>
              <p:spPr>
                <a:xfrm>
                  <a:off x="7467737" y="2295753"/>
                  <a:ext cx="68549" cy="1127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599" extrusionOk="0">
                      <a:moveTo>
                        <a:pt x="1" y="0"/>
                      </a:moveTo>
                      <a:lnTo>
                        <a:pt x="1" y="1598"/>
                      </a:lnTo>
                      <a:lnTo>
                        <a:pt x="976" y="1598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33;p38"/>
                <p:cNvSpPr/>
                <p:nvPr/>
              </p:nvSpPr>
              <p:spPr>
                <a:xfrm>
                  <a:off x="7467737" y="2295753"/>
                  <a:ext cx="68549" cy="32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465" extrusionOk="0">
                      <a:moveTo>
                        <a:pt x="1" y="0"/>
                      </a:moveTo>
                      <a:lnTo>
                        <a:pt x="1" y="465"/>
                      </a:lnTo>
                      <a:lnTo>
                        <a:pt x="976" y="465"/>
                      </a:lnTo>
                      <a:lnTo>
                        <a:pt x="97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334;p38"/>
                <p:cNvSpPr/>
                <p:nvPr/>
              </p:nvSpPr>
              <p:spPr>
                <a:xfrm>
                  <a:off x="6844554" y="2230231"/>
                  <a:ext cx="79564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34" y="539"/>
                      </a:lnTo>
                      <a:lnTo>
                        <a:pt x="113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35;p38"/>
                <p:cNvSpPr/>
                <p:nvPr/>
              </p:nvSpPr>
              <p:spPr>
                <a:xfrm>
                  <a:off x="7177685" y="2230231"/>
                  <a:ext cx="78933" cy="38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540" extrusionOk="0">
                      <a:moveTo>
                        <a:pt x="0" y="0"/>
                      </a:moveTo>
                      <a:lnTo>
                        <a:pt x="0" y="539"/>
                      </a:lnTo>
                      <a:lnTo>
                        <a:pt x="1124" y="539"/>
                      </a:lnTo>
                      <a:lnTo>
                        <a:pt x="1124" y="0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36;p38"/>
                <p:cNvSpPr/>
                <p:nvPr/>
              </p:nvSpPr>
              <p:spPr>
                <a:xfrm>
                  <a:off x="6968391" y="1973995"/>
                  <a:ext cx="288228" cy="228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8" h="3244" extrusionOk="0">
                      <a:moveTo>
                        <a:pt x="1" y="1"/>
                      </a:moveTo>
                      <a:lnTo>
                        <a:pt x="1" y="3243"/>
                      </a:lnTo>
                      <a:lnTo>
                        <a:pt x="4107" y="3243"/>
                      </a:lnTo>
                      <a:lnTo>
                        <a:pt x="4107" y="1"/>
                      </a:ln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37;p38"/>
                <p:cNvSpPr/>
                <p:nvPr/>
              </p:nvSpPr>
              <p:spPr>
                <a:xfrm>
                  <a:off x="7304118" y="1973360"/>
                  <a:ext cx="163689" cy="229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3253" extrusionOk="0">
                      <a:moveTo>
                        <a:pt x="1" y="0"/>
                      </a:moveTo>
                      <a:lnTo>
                        <a:pt x="1" y="3252"/>
                      </a:lnTo>
                      <a:lnTo>
                        <a:pt x="2333" y="3252"/>
                      </a:lnTo>
                      <a:lnTo>
                        <a:pt x="1794" y="400"/>
                      </a:lnTo>
                      <a:cubicBezTo>
                        <a:pt x="1747" y="168"/>
                        <a:pt x="1552" y="0"/>
                        <a:pt x="1311" y="0"/>
                      </a:cubicBezTo>
                      <a:close/>
                    </a:path>
                  </a:pathLst>
                </a:custGeom>
                <a:solidFill>
                  <a:srgbClr val="522D2D">
                    <a:alpha val="500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338;p38"/>
                <p:cNvSpPr/>
                <p:nvPr/>
              </p:nvSpPr>
              <p:spPr>
                <a:xfrm>
                  <a:off x="6200532" y="2469398"/>
                  <a:ext cx="152603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1571" extrusionOk="0">
                      <a:moveTo>
                        <a:pt x="362" y="0"/>
                      </a:moveTo>
                      <a:cubicBezTo>
                        <a:pt x="167" y="0"/>
                        <a:pt x="0" y="158"/>
                        <a:pt x="0" y="363"/>
                      </a:cubicBezTo>
                      <a:lnTo>
                        <a:pt x="0" y="595"/>
                      </a:lnTo>
                      <a:cubicBezTo>
                        <a:pt x="0" y="1134"/>
                        <a:pt x="437" y="1571"/>
                        <a:pt x="976" y="1571"/>
                      </a:cubicBezTo>
                      <a:lnTo>
                        <a:pt x="2174" y="1571"/>
                      </a:lnTo>
                      <a:lnTo>
                        <a:pt x="2174" y="354"/>
                      </a:lnTo>
                      <a:cubicBezTo>
                        <a:pt x="2174" y="158"/>
                        <a:pt x="2016" y="0"/>
                        <a:pt x="18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339;p38"/>
                <p:cNvSpPr/>
                <p:nvPr/>
              </p:nvSpPr>
              <p:spPr>
                <a:xfrm>
                  <a:off x="7419465" y="2469398"/>
                  <a:ext cx="152674" cy="110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6" h="1571" extrusionOk="0">
                      <a:moveTo>
                        <a:pt x="354" y="0"/>
                      </a:moveTo>
                      <a:cubicBezTo>
                        <a:pt x="159" y="0"/>
                        <a:pt x="1" y="168"/>
                        <a:pt x="1" y="363"/>
                      </a:cubicBezTo>
                      <a:lnTo>
                        <a:pt x="1" y="1571"/>
                      </a:lnTo>
                      <a:lnTo>
                        <a:pt x="1200" y="1571"/>
                      </a:lnTo>
                      <a:cubicBezTo>
                        <a:pt x="1738" y="1571"/>
                        <a:pt x="2175" y="1134"/>
                        <a:pt x="2175" y="595"/>
                      </a:cubicBezTo>
                      <a:lnTo>
                        <a:pt x="2175" y="363"/>
                      </a:lnTo>
                      <a:cubicBezTo>
                        <a:pt x="2175" y="168"/>
                        <a:pt x="2017" y="0"/>
                        <a:pt x="18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89" name="Google Shape;340;p38"/>
            <p:cNvGrpSpPr/>
            <p:nvPr/>
          </p:nvGrpSpPr>
          <p:grpSpPr>
            <a:xfrm>
              <a:off x="7150608" y="1312638"/>
              <a:ext cx="1188772" cy="96354"/>
              <a:chOff x="6200532" y="2471005"/>
              <a:chExt cx="1371607" cy="110803"/>
            </a:xfrm>
          </p:grpSpPr>
          <p:sp>
            <p:nvSpPr>
              <p:cNvPr id="90" name="Google Shape;341;p38"/>
              <p:cNvSpPr/>
              <p:nvPr/>
            </p:nvSpPr>
            <p:spPr>
              <a:xfrm>
                <a:off x="6200532" y="2471005"/>
                <a:ext cx="152603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62" y="0"/>
                    </a:moveTo>
                    <a:cubicBezTo>
                      <a:pt x="167" y="0"/>
                      <a:pt x="0" y="158"/>
                      <a:pt x="0" y="363"/>
                    </a:cubicBezTo>
                    <a:lnTo>
                      <a:pt x="0" y="595"/>
                    </a:lnTo>
                    <a:cubicBezTo>
                      <a:pt x="0" y="1134"/>
                      <a:pt x="437" y="1571"/>
                      <a:pt x="976" y="1571"/>
                    </a:cubicBezTo>
                    <a:lnTo>
                      <a:pt x="2174" y="1571"/>
                    </a:lnTo>
                    <a:lnTo>
                      <a:pt x="2174" y="354"/>
                    </a:lnTo>
                    <a:cubicBezTo>
                      <a:pt x="2174" y="158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2;p38"/>
              <p:cNvSpPr/>
              <p:nvPr/>
            </p:nvSpPr>
            <p:spPr>
              <a:xfrm>
                <a:off x="7419465" y="2471005"/>
                <a:ext cx="152674" cy="110803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571" extrusionOk="0">
                    <a:moveTo>
                      <a:pt x="354" y="0"/>
                    </a:moveTo>
                    <a:cubicBezTo>
                      <a:pt x="159" y="0"/>
                      <a:pt x="1" y="168"/>
                      <a:pt x="1" y="363"/>
                    </a:cubicBezTo>
                    <a:lnTo>
                      <a:pt x="1" y="1571"/>
                    </a:lnTo>
                    <a:lnTo>
                      <a:pt x="1200" y="1571"/>
                    </a:lnTo>
                    <a:cubicBezTo>
                      <a:pt x="1738" y="1571"/>
                      <a:pt x="2175" y="1134"/>
                      <a:pt x="2175" y="595"/>
                    </a:cubicBezTo>
                    <a:lnTo>
                      <a:pt x="2175" y="363"/>
                    </a:lnTo>
                    <a:cubicBezTo>
                      <a:pt x="2175" y="168"/>
                      <a:pt x="2017" y="0"/>
                      <a:pt x="1822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3" name="Google Shape;343;p38"/>
          <p:cNvGrpSpPr/>
          <p:nvPr/>
        </p:nvGrpSpPr>
        <p:grpSpPr>
          <a:xfrm rot="-1199926">
            <a:off x="812763" y="2403930"/>
            <a:ext cx="731581" cy="711059"/>
            <a:chOff x="913900" y="1701983"/>
            <a:chExt cx="731581" cy="711059"/>
          </a:xfrm>
        </p:grpSpPr>
        <p:sp>
          <p:nvSpPr>
            <p:cNvPr id="114" name="Google Shape;344;p38"/>
            <p:cNvSpPr/>
            <p:nvPr/>
          </p:nvSpPr>
          <p:spPr>
            <a:xfrm>
              <a:off x="913900" y="1701983"/>
              <a:ext cx="731451" cy="711059"/>
            </a:xfrm>
            <a:custGeom>
              <a:avLst/>
              <a:gdLst/>
              <a:ahLst/>
              <a:cxnLst/>
              <a:rect l="l" t="t" r="r" b="b"/>
              <a:pathLst>
                <a:path w="14086" h="13928" extrusionOk="0">
                  <a:moveTo>
                    <a:pt x="7042" y="0"/>
                  </a:moveTo>
                  <a:cubicBezTo>
                    <a:pt x="6831" y="0"/>
                    <a:pt x="6620" y="79"/>
                    <a:pt x="6458" y="237"/>
                  </a:cubicBezTo>
                  <a:lnTo>
                    <a:pt x="316" y="6388"/>
                  </a:lnTo>
                  <a:cubicBezTo>
                    <a:pt x="0" y="6704"/>
                    <a:pt x="0" y="7224"/>
                    <a:pt x="316" y="7549"/>
                  </a:cubicBezTo>
                  <a:lnTo>
                    <a:pt x="6458" y="13690"/>
                  </a:lnTo>
                  <a:cubicBezTo>
                    <a:pt x="6620" y="13848"/>
                    <a:pt x="6829" y="13927"/>
                    <a:pt x="7038" y="13927"/>
                  </a:cubicBezTo>
                  <a:cubicBezTo>
                    <a:pt x="7247" y="13927"/>
                    <a:pt x="7456" y="13848"/>
                    <a:pt x="7619" y="13690"/>
                  </a:cubicBezTo>
                  <a:lnTo>
                    <a:pt x="13769" y="7549"/>
                  </a:lnTo>
                  <a:cubicBezTo>
                    <a:pt x="14085" y="7224"/>
                    <a:pt x="14085" y="6713"/>
                    <a:pt x="13769" y="6388"/>
                  </a:cubicBezTo>
                  <a:lnTo>
                    <a:pt x="7619" y="237"/>
                  </a:lnTo>
                  <a:cubicBezTo>
                    <a:pt x="7461" y="79"/>
                    <a:pt x="7252" y="0"/>
                    <a:pt x="704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345;p38"/>
            <p:cNvGrpSpPr/>
            <p:nvPr/>
          </p:nvGrpSpPr>
          <p:grpSpPr>
            <a:xfrm>
              <a:off x="914030" y="1702060"/>
              <a:ext cx="731451" cy="710906"/>
              <a:chOff x="2121375" y="2173675"/>
              <a:chExt cx="352150" cy="348125"/>
            </a:xfrm>
          </p:grpSpPr>
          <p:sp>
            <p:nvSpPr>
              <p:cNvPr id="116" name="Google Shape;346;p38"/>
              <p:cNvSpPr/>
              <p:nvPr/>
            </p:nvSpPr>
            <p:spPr>
              <a:xfrm>
                <a:off x="2121375" y="2173675"/>
                <a:ext cx="352150" cy="348125"/>
              </a:xfrm>
              <a:custGeom>
                <a:avLst/>
                <a:gdLst/>
                <a:ahLst/>
                <a:cxnLst/>
                <a:rect l="l" t="t" r="r" b="b"/>
                <a:pathLst>
                  <a:path w="14086" h="13925" extrusionOk="0">
                    <a:moveTo>
                      <a:pt x="7044" y="0"/>
                    </a:moveTo>
                    <a:cubicBezTo>
                      <a:pt x="6834" y="0"/>
                      <a:pt x="6625" y="81"/>
                      <a:pt x="6467" y="244"/>
                    </a:cubicBezTo>
                    <a:lnTo>
                      <a:pt x="326" y="6385"/>
                    </a:lnTo>
                    <a:cubicBezTo>
                      <a:pt x="0" y="6701"/>
                      <a:pt x="0" y="7221"/>
                      <a:pt x="326" y="7547"/>
                    </a:cubicBezTo>
                    <a:lnTo>
                      <a:pt x="6467" y="13688"/>
                    </a:lnTo>
                    <a:cubicBezTo>
                      <a:pt x="6625" y="13846"/>
                      <a:pt x="6834" y="13925"/>
                      <a:pt x="7044" y="13925"/>
                    </a:cubicBezTo>
                    <a:cubicBezTo>
                      <a:pt x="7254" y="13925"/>
                      <a:pt x="7466" y="13846"/>
                      <a:pt x="7628" y="13688"/>
                    </a:cubicBezTo>
                    <a:lnTo>
                      <a:pt x="13769" y="7547"/>
                    </a:lnTo>
                    <a:cubicBezTo>
                      <a:pt x="14085" y="7221"/>
                      <a:pt x="14085" y="6701"/>
                      <a:pt x="13769" y="6385"/>
                    </a:cubicBezTo>
                    <a:lnTo>
                      <a:pt x="7628" y="244"/>
                    </a:lnTo>
                    <a:cubicBezTo>
                      <a:pt x="7466" y="81"/>
                      <a:pt x="7254" y="0"/>
                      <a:pt x="70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47;p38"/>
              <p:cNvSpPr/>
              <p:nvPr/>
            </p:nvSpPr>
            <p:spPr>
              <a:xfrm>
                <a:off x="2153200" y="2205775"/>
                <a:ext cx="288725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11549" h="11354" extrusionOk="0">
                    <a:moveTo>
                      <a:pt x="5779" y="316"/>
                    </a:moveTo>
                    <a:cubicBezTo>
                      <a:pt x="5956" y="316"/>
                      <a:pt x="6123" y="382"/>
                      <a:pt x="6244" y="512"/>
                    </a:cubicBezTo>
                    <a:lnTo>
                      <a:pt x="10945" y="5203"/>
                    </a:lnTo>
                    <a:cubicBezTo>
                      <a:pt x="11205" y="5464"/>
                      <a:pt x="11205" y="5882"/>
                      <a:pt x="10945" y="6142"/>
                    </a:cubicBezTo>
                    <a:lnTo>
                      <a:pt x="6244" y="10843"/>
                    </a:lnTo>
                    <a:cubicBezTo>
                      <a:pt x="6114" y="10968"/>
                      <a:pt x="5944" y="11031"/>
                      <a:pt x="5775" y="11031"/>
                    </a:cubicBezTo>
                    <a:cubicBezTo>
                      <a:pt x="5605" y="11031"/>
                      <a:pt x="5435" y="10968"/>
                      <a:pt x="5305" y="10843"/>
                    </a:cubicBezTo>
                    <a:lnTo>
                      <a:pt x="613" y="6151"/>
                    </a:lnTo>
                    <a:cubicBezTo>
                      <a:pt x="353" y="5891"/>
                      <a:pt x="353" y="5464"/>
                      <a:pt x="613" y="5203"/>
                    </a:cubicBezTo>
                    <a:lnTo>
                      <a:pt x="5305" y="512"/>
                    </a:lnTo>
                    <a:cubicBezTo>
                      <a:pt x="5426" y="391"/>
                      <a:pt x="5603" y="316"/>
                      <a:pt x="5779" y="316"/>
                    </a:cubicBezTo>
                    <a:close/>
                    <a:moveTo>
                      <a:pt x="5779" y="1"/>
                    </a:moveTo>
                    <a:cubicBezTo>
                      <a:pt x="5528" y="1"/>
                      <a:pt x="5277" y="94"/>
                      <a:pt x="5082" y="279"/>
                    </a:cubicBezTo>
                    <a:lnTo>
                      <a:pt x="381" y="4971"/>
                    </a:lnTo>
                    <a:cubicBezTo>
                      <a:pt x="0" y="5361"/>
                      <a:pt x="0" y="5984"/>
                      <a:pt x="381" y="6365"/>
                    </a:cubicBezTo>
                    <a:lnTo>
                      <a:pt x="5082" y="11066"/>
                    </a:lnTo>
                    <a:cubicBezTo>
                      <a:pt x="5259" y="11252"/>
                      <a:pt x="5510" y="11354"/>
                      <a:pt x="5779" y="11354"/>
                    </a:cubicBezTo>
                    <a:cubicBezTo>
                      <a:pt x="6039" y="11354"/>
                      <a:pt x="6290" y="11252"/>
                      <a:pt x="6476" y="11066"/>
                    </a:cubicBezTo>
                    <a:lnTo>
                      <a:pt x="11168" y="6365"/>
                    </a:lnTo>
                    <a:cubicBezTo>
                      <a:pt x="11549" y="5984"/>
                      <a:pt x="11549" y="5361"/>
                      <a:pt x="11168" y="4971"/>
                    </a:cubicBezTo>
                    <a:lnTo>
                      <a:pt x="6476" y="279"/>
                    </a:lnTo>
                    <a:cubicBezTo>
                      <a:pt x="6281" y="94"/>
                      <a:pt x="6030" y="1"/>
                      <a:pt x="5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48;p38"/>
              <p:cNvSpPr/>
              <p:nvPr/>
            </p:nvSpPr>
            <p:spPr>
              <a:xfrm>
                <a:off x="2218450" y="230425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49;p38"/>
              <p:cNvSpPr/>
              <p:nvPr/>
            </p:nvSpPr>
            <p:spPr>
              <a:xfrm>
                <a:off x="2218450" y="2373700"/>
                <a:ext cx="158225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782" extrusionOk="0">
                    <a:moveTo>
                      <a:pt x="1" y="1"/>
                    </a:moveTo>
                    <a:lnTo>
                      <a:pt x="1" y="781"/>
                    </a:lnTo>
                    <a:lnTo>
                      <a:pt x="6328" y="781"/>
                    </a:lnTo>
                    <a:lnTo>
                      <a:pt x="63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0;p38"/>
              <p:cNvSpPr/>
              <p:nvPr/>
            </p:nvSpPr>
            <p:spPr>
              <a:xfrm>
                <a:off x="22335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1;p38"/>
              <p:cNvSpPr/>
              <p:nvPr/>
            </p:nvSpPr>
            <p:spPr>
              <a:xfrm>
                <a:off x="2270025" y="2292425"/>
                <a:ext cx="19525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2;p38"/>
              <p:cNvSpPr/>
              <p:nvPr/>
            </p:nvSpPr>
            <p:spPr>
              <a:xfrm>
                <a:off x="2306025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3;p38"/>
              <p:cNvSpPr/>
              <p:nvPr/>
            </p:nvSpPr>
            <p:spPr>
              <a:xfrm>
                <a:off x="2342250" y="2292425"/>
                <a:ext cx="19550" cy="11057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4423" extrusionOk="0">
                    <a:moveTo>
                      <a:pt x="1" y="0"/>
                    </a:moveTo>
                    <a:lnTo>
                      <a:pt x="1" y="4423"/>
                    </a:lnTo>
                    <a:lnTo>
                      <a:pt x="781" y="4423"/>
                    </a:lnTo>
                    <a:lnTo>
                      <a:pt x="7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" name="Google Shape;354;p38"/>
          <p:cNvGrpSpPr/>
          <p:nvPr/>
        </p:nvGrpSpPr>
        <p:grpSpPr>
          <a:xfrm rot="599919">
            <a:off x="7646995" y="2726169"/>
            <a:ext cx="731486" cy="666473"/>
            <a:chOff x="906275" y="1599452"/>
            <a:chExt cx="823099" cy="746106"/>
          </a:xfrm>
        </p:grpSpPr>
        <p:sp>
          <p:nvSpPr>
            <p:cNvPr id="125" name="Google Shape;355;p38"/>
            <p:cNvSpPr/>
            <p:nvPr/>
          </p:nvSpPr>
          <p:spPr>
            <a:xfrm>
              <a:off x="906275" y="1599479"/>
              <a:ext cx="820929" cy="746053"/>
            </a:xfrm>
            <a:custGeom>
              <a:avLst/>
              <a:gdLst/>
              <a:ahLst/>
              <a:cxnLst/>
              <a:rect l="l" t="t" r="r" b="b"/>
              <a:pathLst>
                <a:path w="15303" h="13941" extrusionOk="0">
                  <a:moveTo>
                    <a:pt x="7652" y="0"/>
                  </a:moveTo>
                  <a:cubicBezTo>
                    <a:pt x="5868" y="0"/>
                    <a:pt x="4084" y="681"/>
                    <a:pt x="2723" y="2042"/>
                  </a:cubicBezTo>
                  <a:cubicBezTo>
                    <a:pt x="1" y="4764"/>
                    <a:pt x="1" y="9177"/>
                    <a:pt x="2723" y="11899"/>
                  </a:cubicBezTo>
                  <a:cubicBezTo>
                    <a:pt x="4084" y="13260"/>
                    <a:pt x="5868" y="13941"/>
                    <a:pt x="7652" y="13941"/>
                  </a:cubicBezTo>
                  <a:cubicBezTo>
                    <a:pt x="9436" y="13941"/>
                    <a:pt x="11220" y="13260"/>
                    <a:pt x="12581" y="11899"/>
                  </a:cubicBezTo>
                  <a:cubicBezTo>
                    <a:pt x="15303" y="9177"/>
                    <a:pt x="15303" y="4764"/>
                    <a:pt x="12581" y="2042"/>
                  </a:cubicBezTo>
                  <a:cubicBezTo>
                    <a:pt x="11220" y="681"/>
                    <a:pt x="9436" y="0"/>
                    <a:pt x="7652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" name="Google Shape;356;p38"/>
            <p:cNvGrpSpPr/>
            <p:nvPr/>
          </p:nvGrpSpPr>
          <p:grpSpPr>
            <a:xfrm>
              <a:off x="908928" y="1599452"/>
              <a:ext cx="820447" cy="746106"/>
              <a:chOff x="6335250" y="2173325"/>
              <a:chExt cx="382350" cy="348550"/>
            </a:xfrm>
          </p:grpSpPr>
          <p:sp>
            <p:nvSpPr>
              <p:cNvPr id="127" name="Google Shape;357;p38"/>
              <p:cNvSpPr/>
              <p:nvPr/>
            </p:nvSpPr>
            <p:spPr>
              <a:xfrm>
                <a:off x="6335250" y="2173325"/>
                <a:ext cx="382350" cy="3485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3942" extrusionOk="0">
                    <a:moveTo>
                      <a:pt x="7643" y="0"/>
                    </a:moveTo>
                    <a:cubicBezTo>
                      <a:pt x="5861" y="0"/>
                      <a:pt x="4079" y="681"/>
                      <a:pt x="2723" y="2042"/>
                    </a:cubicBezTo>
                    <a:cubicBezTo>
                      <a:pt x="0" y="4764"/>
                      <a:pt x="0" y="9177"/>
                      <a:pt x="2723" y="11899"/>
                    </a:cubicBezTo>
                    <a:cubicBezTo>
                      <a:pt x="4079" y="13261"/>
                      <a:pt x="5861" y="13941"/>
                      <a:pt x="7643" y="13941"/>
                    </a:cubicBezTo>
                    <a:cubicBezTo>
                      <a:pt x="9426" y="13941"/>
                      <a:pt x="11210" y="13261"/>
                      <a:pt x="12571" y="11899"/>
                    </a:cubicBezTo>
                    <a:cubicBezTo>
                      <a:pt x="15293" y="9177"/>
                      <a:pt x="15293" y="4764"/>
                      <a:pt x="12571" y="2042"/>
                    </a:cubicBezTo>
                    <a:cubicBezTo>
                      <a:pt x="11210" y="681"/>
                      <a:pt x="9426" y="0"/>
                      <a:pt x="76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8;p38"/>
              <p:cNvSpPr/>
              <p:nvPr/>
            </p:nvSpPr>
            <p:spPr>
              <a:xfrm>
                <a:off x="6361950" y="2195175"/>
                <a:ext cx="316850" cy="304925"/>
              </a:xfrm>
              <a:custGeom>
                <a:avLst/>
                <a:gdLst/>
                <a:ahLst/>
                <a:cxnLst/>
                <a:rect l="l" t="t" r="r" b="b"/>
                <a:pathLst>
                  <a:path w="12674" h="12197" extrusionOk="0">
                    <a:moveTo>
                      <a:pt x="6579" y="1001"/>
                    </a:moveTo>
                    <a:cubicBezTo>
                      <a:pt x="9394" y="1001"/>
                      <a:pt x="11670" y="3286"/>
                      <a:pt x="11670" y="6101"/>
                    </a:cubicBezTo>
                    <a:cubicBezTo>
                      <a:pt x="11670" y="8155"/>
                      <a:pt x="10434" y="10013"/>
                      <a:pt x="8530" y="10802"/>
                    </a:cubicBezTo>
                    <a:cubicBezTo>
                      <a:pt x="7899" y="11064"/>
                      <a:pt x="7237" y="11191"/>
                      <a:pt x="6580" y="11191"/>
                    </a:cubicBezTo>
                    <a:cubicBezTo>
                      <a:pt x="5254" y="11191"/>
                      <a:pt x="3950" y="10673"/>
                      <a:pt x="2974" y="9697"/>
                    </a:cubicBezTo>
                    <a:cubicBezTo>
                      <a:pt x="1515" y="8247"/>
                      <a:pt x="1079" y="6055"/>
                      <a:pt x="1868" y="4150"/>
                    </a:cubicBezTo>
                    <a:cubicBezTo>
                      <a:pt x="2658" y="2246"/>
                      <a:pt x="4516" y="1001"/>
                      <a:pt x="6579" y="1001"/>
                    </a:cubicBezTo>
                    <a:close/>
                    <a:moveTo>
                      <a:pt x="6582" y="1"/>
                    </a:moveTo>
                    <a:cubicBezTo>
                      <a:pt x="4993" y="1"/>
                      <a:pt x="3431" y="618"/>
                      <a:pt x="2268" y="1781"/>
                    </a:cubicBezTo>
                    <a:cubicBezTo>
                      <a:pt x="521" y="3528"/>
                      <a:pt x="1" y="6157"/>
                      <a:pt x="939" y="8433"/>
                    </a:cubicBezTo>
                    <a:cubicBezTo>
                      <a:pt x="1887" y="10710"/>
                      <a:pt x="4107" y="12196"/>
                      <a:pt x="6579" y="12196"/>
                    </a:cubicBezTo>
                    <a:cubicBezTo>
                      <a:pt x="9942" y="12187"/>
                      <a:pt x="12674" y="9465"/>
                      <a:pt x="12674" y="6101"/>
                    </a:cubicBezTo>
                    <a:cubicBezTo>
                      <a:pt x="12674" y="3630"/>
                      <a:pt x="11187" y="1409"/>
                      <a:pt x="8911" y="462"/>
                    </a:cubicBezTo>
                    <a:cubicBezTo>
                      <a:pt x="8158" y="151"/>
                      <a:pt x="7367" y="1"/>
                      <a:pt x="65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9;p38"/>
              <p:cNvSpPr/>
              <p:nvPr/>
            </p:nvSpPr>
            <p:spPr>
              <a:xfrm>
                <a:off x="6428375" y="2323075"/>
                <a:ext cx="19585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7834" h="1961" extrusionOk="0">
                    <a:moveTo>
                      <a:pt x="614" y="0"/>
                    </a:moveTo>
                    <a:cubicBezTo>
                      <a:pt x="280" y="0"/>
                      <a:pt x="1" y="158"/>
                      <a:pt x="1" y="354"/>
                    </a:cubicBezTo>
                    <a:lnTo>
                      <a:pt x="1" y="1608"/>
                    </a:lnTo>
                    <a:cubicBezTo>
                      <a:pt x="1" y="1803"/>
                      <a:pt x="280" y="1961"/>
                      <a:pt x="614" y="1961"/>
                    </a:cubicBezTo>
                    <a:lnTo>
                      <a:pt x="7220" y="1961"/>
                    </a:lnTo>
                    <a:cubicBezTo>
                      <a:pt x="7564" y="1961"/>
                      <a:pt x="7833" y="1803"/>
                      <a:pt x="7833" y="1608"/>
                    </a:cubicBezTo>
                    <a:lnTo>
                      <a:pt x="7833" y="354"/>
                    </a:lnTo>
                    <a:cubicBezTo>
                      <a:pt x="7833" y="158"/>
                      <a:pt x="7564" y="0"/>
                      <a:pt x="7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2" name="Google Shape;372;p38"/>
          <p:cNvGrpSpPr/>
          <p:nvPr/>
        </p:nvGrpSpPr>
        <p:grpSpPr>
          <a:xfrm flipH="1">
            <a:off x="2498564" y="3769898"/>
            <a:ext cx="1097257" cy="649906"/>
            <a:chOff x="6102175" y="1488852"/>
            <a:chExt cx="1188666" cy="703743"/>
          </a:xfrm>
        </p:grpSpPr>
        <p:sp>
          <p:nvSpPr>
            <p:cNvPr id="143" name="Google Shape;373;p38"/>
            <p:cNvSpPr/>
            <p:nvPr/>
          </p:nvSpPr>
          <p:spPr>
            <a:xfrm>
              <a:off x="6102175" y="1489129"/>
              <a:ext cx="1187910" cy="703189"/>
            </a:xfrm>
            <a:custGeom>
              <a:avLst/>
              <a:gdLst/>
              <a:ahLst/>
              <a:cxnLst/>
              <a:rect l="l" t="t" r="r" b="b"/>
              <a:pathLst>
                <a:path w="17319" h="10165" extrusionOk="0">
                  <a:moveTo>
                    <a:pt x="6021" y="0"/>
                  </a:moveTo>
                  <a:cubicBezTo>
                    <a:pt x="5659" y="0"/>
                    <a:pt x="5343" y="260"/>
                    <a:pt x="5259" y="613"/>
                  </a:cubicBezTo>
                  <a:lnTo>
                    <a:pt x="4600" y="2862"/>
                  </a:lnTo>
                  <a:cubicBezTo>
                    <a:pt x="4507" y="3261"/>
                    <a:pt x="4191" y="3549"/>
                    <a:pt x="3791" y="3605"/>
                  </a:cubicBezTo>
                  <a:lnTo>
                    <a:pt x="1394" y="3939"/>
                  </a:lnTo>
                  <a:cubicBezTo>
                    <a:pt x="818" y="4023"/>
                    <a:pt x="382" y="4515"/>
                    <a:pt x="382" y="5101"/>
                  </a:cubicBezTo>
                  <a:lnTo>
                    <a:pt x="382" y="7293"/>
                  </a:lnTo>
                  <a:lnTo>
                    <a:pt x="354" y="7293"/>
                  </a:lnTo>
                  <a:cubicBezTo>
                    <a:pt x="159" y="7293"/>
                    <a:pt x="1" y="7451"/>
                    <a:pt x="1" y="7646"/>
                  </a:cubicBezTo>
                  <a:lnTo>
                    <a:pt x="1" y="7888"/>
                  </a:lnTo>
                  <a:cubicBezTo>
                    <a:pt x="1" y="8418"/>
                    <a:pt x="437" y="8854"/>
                    <a:pt x="976" y="8854"/>
                  </a:cubicBezTo>
                  <a:lnTo>
                    <a:pt x="2611" y="8854"/>
                  </a:lnTo>
                  <a:cubicBezTo>
                    <a:pt x="3029" y="9728"/>
                    <a:pt x="3859" y="10164"/>
                    <a:pt x="4689" y="10164"/>
                  </a:cubicBezTo>
                  <a:cubicBezTo>
                    <a:pt x="5519" y="10164"/>
                    <a:pt x="6351" y="9728"/>
                    <a:pt x="6774" y="8854"/>
                  </a:cubicBezTo>
                  <a:lnTo>
                    <a:pt x="10629" y="8854"/>
                  </a:lnTo>
                  <a:cubicBezTo>
                    <a:pt x="11047" y="9728"/>
                    <a:pt x="11877" y="10164"/>
                    <a:pt x="12706" y="10164"/>
                  </a:cubicBezTo>
                  <a:cubicBezTo>
                    <a:pt x="13535" y="10164"/>
                    <a:pt x="14364" y="9728"/>
                    <a:pt x="14782" y="8854"/>
                  </a:cubicBezTo>
                  <a:lnTo>
                    <a:pt x="16353" y="8854"/>
                  </a:lnTo>
                  <a:cubicBezTo>
                    <a:pt x="16891" y="8854"/>
                    <a:pt x="17319" y="8418"/>
                    <a:pt x="17319" y="7888"/>
                  </a:cubicBezTo>
                  <a:lnTo>
                    <a:pt x="17319" y="7656"/>
                  </a:lnTo>
                  <a:cubicBezTo>
                    <a:pt x="17319" y="7461"/>
                    <a:pt x="17161" y="7303"/>
                    <a:pt x="16966" y="7303"/>
                  </a:cubicBezTo>
                  <a:lnTo>
                    <a:pt x="16213" y="7303"/>
                  </a:lnTo>
                  <a:lnTo>
                    <a:pt x="16213" y="4831"/>
                  </a:lnTo>
                  <a:cubicBezTo>
                    <a:pt x="16204" y="3763"/>
                    <a:pt x="15879" y="2722"/>
                    <a:pt x="15275" y="1849"/>
                  </a:cubicBezTo>
                  <a:cubicBezTo>
                    <a:pt x="15015" y="1468"/>
                    <a:pt x="14736" y="1087"/>
                    <a:pt x="14504" y="771"/>
                  </a:cubicBezTo>
                  <a:cubicBezTo>
                    <a:pt x="14141" y="288"/>
                    <a:pt x="13575" y="0"/>
                    <a:pt x="12971" y="0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" name="Google Shape;374;p38"/>
            <p:cNvGrpSpPr/>
            <p:nvPr/>
          </p:nvGrpSpPr>
          <p:grpSpPr>
            <a:xfrm>
              <a:off x="6102245" y="1488852"/>
              <a:ext cx="1188596" cy="703743"/>
              <a:chOff x="6102245" y="830313"/>
              <a:chExt cx="1188596" cy="703743"/>
            </a:xfrm>
          </p:grpSpPr>
          <p:sp>
            <p:nvSpPr>
              <p:cNvPr id="145" name="Google Shape;375;p38"/>
              <p:cNvSpPr/>
              <p:nvPr/>
            </p:nvSpPr>
            <p:spPr>
              <a:xfrm>
                <a:off x="6128378" y="830313"/>
                <a:ext cx="1085985" cy="612636"/>
              </a:xfrm>
              <a:custGeom>
                <a:avLst/>
                <a:gdLst/>
                <a:ahLst/>
                <a:cxnLst/>
                <a:rect l="l" t="t" r="r" b="b"/>
                <a:pathLst>
                  <a:path w="15833" h="8856" extrusionOk="0">
                    <a:moveTo>
                      <a:pt x="5640" y="1"/>
                    </a:moveTo>
                    <a:cubicBezTo>
                      <a:pt x="5278" y="1"/>
                      <a:pt x="4962" y="252"/>
                      <a:pt x="4878" y="614"/>
                    </a:cubicBezTo>
                    <a:lnTo>
                      <a:pt x="4219" y="2863"/>
                    </a:lnTo>
                    <a:cubicBezTo>
                      <a:pt x="4126" y="3253"/>
                      <a:pt x="3810" y="3550"/>
                      <a:pt x="3410" y="3606"/>
                    </a:cubicBezTo>
                    <a:lnTo>
                      <a:pt x="1013" y="3940"/>
                    </a:lnTo>
                    <a:cubicBezTo>
                      <a:pt x="437" y="4024"/>
                      <a:pt x="1" y="4516"/>
                      <a:pt x="1" y="5102"/>
                    </a:cubicBezTo>
                    <a:lnTo>
                      <a:pt x="1" y="8149"/>
                    </a:lnTo>
                    <a:cubicBezTo>
                      <a:pt x="1" y="8539"/>
                      <a:pt x="316" y="8855"/>
                      <a:pt x="707" y="8855"/>
                    </a:cubicBezTo>
                    <a:lnTo>
                      <a:pt x="15832" y="8855"/>
                    </a:lnTo>
                    <a:lnTo>
                      <a:pt x="15832" y="4851"/>
                    </a:lnTo>
                    <a:cubicBezTo>
                      <a:pt x="15832" y="3782"/>
                      <a:pt x="15507" y="2732"/>
                      <a:pt x="14894" y="1850"/>
                    </a:cubicBezTo>
                    <a:cubicBezTo>
                      <a:pt x="14634" y="1469"/>
                      <a:pt x="14355" y="1088"/>
                      <a:pt x="14123" y="772"/>
                    </a:cubicBezTo>
                    <a:cubicBezTo>
                      <a:pt x="13760" y="289"/>
                      <a:pt x="13194" y="1"/>
                      <a:pt x="12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76;p38"/>
              <p:cNvSpPr/>
              <p:nvPr/>
            </p:nvSpPr>
            <p:spPr>
              <a:xfrm>
                <a:off x="6491013" y="881089"/>
                <a:ext cx="317366" cy="193559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798" extrusionOk="0">
                    <a:moveTo>
                      <a:pt x="1310" y="1"/>
                    </a:moveTo>
                    <a:cubicBezTo>
                      <a:pt x="900" y="1"/>
                      <a:pt x="547" y="295"/>
                      <a:pt x="455" y="698"/>
                    </a:cubicBezTo>
                    <a:lnTo>
                      <a:pt x="0" y="2788"/>
                    </a:lnTo>
                    <a:lnTo>
                      <a:pt x="4627" y="2797"/>
                    </a:lnTo>
                    <a:lnTo>
                      <a:pt x="4627" y="1"/>
                    </a:lnTo>
                    <a:lnTo>
                      <a:pt x="1329" y="1"/>
                    </a:lnTo>
                    <a:cubicBezTo>
                      <a:pt x="1322" y="1"/>
                      <a:pt x="1316" y="1"/>
                      <a:pt x="1310" y="1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77;p38"/>
              <p:cNvSpPr/>
              <p:nvPr/>
            </p:nvSpPr>
            <p:spPr>
              <a:xfrm>
                <a:off x="6250742" y="1214870"/>
                <a:ext cx="347340" cy="319185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4" extrusionOk="0">
                    <a:moveTo>
                      <a:pt x="2532" y="0"/>
                    </a:moveTo>
                    <a:cubicBezTo>
                      <a:pt x="1942" y="0"/>
                      <a:pt x="1352" y="226"/>
                      <a:pt x="902" y="676"/>
                    </a:cubicBezTo>
                    <a:cubicBezTo>
                      <a:pt x="0" y="1577"/>
                      <a:pt x="0" y="3036"/>
                      <a:pt x="902" y="3937"/>
                    </a:cubicBezTo>
                    <a:cubicBezTo>
                      <a:pt x="1352" y="4388"/>
                      <a:pt x="1942" y="4613"/>
                      <a:pt x="2532" y="4613"/>
                    </a:cubicBezTo>
                    <a:cubicBezTo>
                      <a:pt x="3122" y="4613"/>
                      <a:pt x="3712" y="4388"/>
                      <a:pt x="4163" y="3937"/>
                    </a:cubicBezTo>
                    <a:cubicBezTo>
                      <a:pt x="5064" y="3036"/>
                      <a:pt x="5064" y="1577"/>
                      <a:pt x="4163" y="676"/>
                    </a:cubicBezTo>
                    <a:cubicBezTo>
                      <a:pt x="3712" y="226"/>
                      <a:pt x="3122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78;p38"/>
              <p:cNvSpPr/>
              <p:nvPr/>
            </p:nvSpPr>
            <p:spPr>
              <a:xfrm>
                <a:off x="6337371" y="1293318"/>
                <a:ext cx="173464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345" extrusionOk="0">
                    <a:moveTo>
                      <a:pt x="1270" y="1"/>
                    </a:moveTo>
                    <a:cubicBezTo>
                      <a:pt x="703" y="1"/>
                      <a:pt x="204" y="405"/>
                      <a:pt x="112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28" y="722"/>
                      <a:pt x="2091" y="118"/>
                      <a:pt x="1460" y="16"/>
                    </a:cubicBezTo>
                    <a:cubicBezTo>
                      <a:pt x="1396" y="6"/>
                      <a:pt x="1333" y="1"/>
                      <a:pt x="12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79;p38"/>
              <p:cNvSpPr/>
              <p:nvPr/>
            </p:nvSpPr>
            <p:spPr>
              <a:xfrm>
                <a:off x="6391557" y="1349628"/>
                <a:ext cx="57410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19" extrusionOk="0">
                    <a:moveTo>
                      <a:pt x="484" y="1"/>
                    </a:moveTo>
                    <a:cubicBezTo>
                      <a:pt x="168" y="1"/>
                      <a:pt x="1" y="382"/>
                      <a:pt x="233" y="614"/>
                    </a:cubicBezTo>
                    <a:cubicBezTo>
                      <a:pt x="305" y="686"/>
                      <a:pt x="394" y="718"/>
                      <a:pt x="481" y="718"/>
                    </a:cubicBezTo>
                    <a:cubicBezTo>
                      <a:pt x="662" y="718"/>
                      <a:pt x="837" y="577"/>
                      <a:pt x="837" y="363"/>
                    </a:cubicBezTo>
                    <a:cubicBezTo>
                      <a:pt x="837" y="159"/>
                      <a:pt x="679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80;p38"/>
              <p:cNvSpPr/>
              <p:nvPr/>
            </p:nvSpPr>
            <p:spPr>
              <a:xfrm>
                <a:off x="6145594" y="1167761"/>
                <a:ext cx="38959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423" extrusionOk="0">
                    <a:moveTo>
                      <a:pt x="279" y="1"/>
                    </a:moveTo>
                    <a:cubicBezTo>
                      <a:pt x="130" y="1"/>
                      <a:pt x="0" y="131"/>
                      <a:pt x="0" y="289"/>
                    </a:cubicBezTo>
                    <a:lnTo>
                      <a:pt x="0" y="1143"/>
                    </a:lnTo>
                    <a:cubicBezTo>
                      <a:pt x="0" y="1292"/>
                      <a:pt x="130" y="1422"/>
                      <a:pt x="279" y="1422"/>
                    </a:cubicBezTo>
                    <a:cubicBezTo>
                      <a:pt x="437" y="1422"/>
                      <a:pt x="567" y="1292"/>
                      <a:pt x="567" y="1143"/>
                    </a:cubicBezTo>
                    <a:lnTo>
                      <a:pt x="567" y="289"/>
                    </a:lnTo>
                    <a:cubicBezTo>
                      <a:pt x="567" y="131"/>
                      <a:pt x="437" y="1"/>
                      <a:pt x="2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81;p38"/>
              <p:cNvSpPr/>
              <p:nvPr/>
            </p:nvSpPr>
            <p:spPr>
              <a:xfrm>
                <a:off x="6102245" y="1335516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82;p38"/>
              <p:cNvSpPr/>
              <p:nvPr/>
            </p:nvSpPr>
            <p:spPr>
              <a:xfrm>
                <a:off x="7141658" y="1334893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83;p38"/>
              <p:cNvSpPr/>
              <p:nvPr/>
            </p:nvSpPr>
            <p:spPr>
              <a:xfrm>
                <a:off x="7147351" y="1164578"/>
                <a:ext cx="67012" cy="11061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599" extrusionOk="0">
                    <a:moveTo>
                      <a:pt x="1" y="0"/>
                    </a:moveTo>
                    <a:lnTo>
                      <a:pt x="1" y="1598"/>
                    </a:lnTo>
                    <a:lnTo>
                      <a:pt x="976" y="1598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84;p38"/>
              <p:cNvSpPr/>
              <p:nvPr/>
            </p:nvSpPr>
            <p:spPr>
              <a:xfrm>
                <a:off x="7147351" y="1164578"/>
                <a:ext cx="67012" cy="32859"/>
              </a:xfrm>
              <a:custGeom>
                <a:avLst/>
                <a:gdLst/>
                <a:ahLst/>
                <a:cxnLst/>
                <a:rect l="l" t="t" r="r" b="b"/>
                <a:pathLst>
                  <a:path w="977" h="475" extrusionOk="0">
                    <a:moveTo>
                      <a:pt x="1" y="0"/>
                    </a:moveTo>
                    <a:lnTo>
                      <a:pt x="1" y="474"/>
                    </a:lnTo>
                    <a:lnTo>
                      <a:pt x="976" y="474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85;p38"/>
              <p:cNvSpPr/>
              <p:nvPr/>
            </p:nvSpPr>
            <p:spPr>
              <a:xfrm>
                <a:off x="6731215" y="1100313"/>
                <a:ext cx="77850" cy="37287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539" extrusionOk="0">
                    <a:moveTo>
                      <a:pt x="1" y="0"/>
                    </a:moveTo>
                    <a:lnTo>
                      <a:pt x="1" y="539"/>
                    </a:lnTo>
                    <a:lnTo>
                      <a:pt x="1134" y="539"/>
                    </a:lnTo>
                    <a:lnTo>
                      <a:pt x="1134" y="0"/>
                    </a:ln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86;p38"/>
              <p:cNvSpPr/>
              <p:nvPr/>
            </p:nvSpPr>
            <p:spPr>
              <a:xfrm>
                <a:off x="6852276" y="879844"/>
                <a:ext cx="287529" cy="194181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2807" extrusionOk="0">
                    <a:moveTo>
                      <a:pt x="1" y="0"/>
                    </a:moveTo>
                    <a:lnTo>
                      <a:pt x="1" y="2806"/>
                    </a:lnTo>
                    <a:lnTo>
                      <a:pt x="4191" y="2806"/>
                    </a:lnTo>
                    <a:lnTo>
                      <a:pt x="3058" y="679"/>
                    </a:lnTo>
                    <a:cubicBezTo>
                      <a:pt x="2835" y="261"/>
                      <a:pt x="2407" y="0"/>
                      <a:pt x="1933" y="0"/>
                    </a:cubicBezTo>
                    <a:close/>
                  </a:path>
                </a:pathLst>
              </a:custGeom>
              <a:solidFill>
                <a:srgbClr val="522D2D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387;p38"/>
              <p:cNvSpPr/>
              <p:nvPr/>
            </p:nvSpPr>
            <p:spPr>
              <a:xfrm>
                <a:off x="6800697" y="1215009"/>
                <a:ext cx="347340" cy="318908"/>
              </a:xfrm>
              <a:custGeom>
                <a:avLst/>
                <a:gdLst/>
                <a:ahLst/>
                <a:cxnLst/>
                <a:rect l="l" t="t" r="r" b="b"/>
                <a:pathLst>
                  <a:path w="5064" h="4610" extrusionOk="0">
                    <a:moveTo>
                      <a:pt x="2539" y="0"/>
                    </a:moveTo>
                    <a:cubicBezTo>
                      <a:pt x="1495" y="0"/>
                      <a:pt x="545" y="711"/>
                      <a:pt x="298" y="1770"/>
                    </a:cubicBezTo>
                    <a:cubicBezTo>
                      <a:pt x="0" y="3015"/>
                      <a:pt x="762" y="4251"/>
                      <a:pt x="2007" y="4548"/>
                    </a:cubicBezTo>
                    <a:cubicBezTo>
                      <a:pt x="2184" y="4589"/>
                      <a:pt x="2360" y="4609"/>
                      <a:pt x="2534" y="4609"/>
                    </a:cubicBezTo>
                    <a:cubicBezTo>
                      <a:pt x="3577" y="4609"/>
                      <a:pt x="4521" y="3898"/>
                      <a:pt x="4776" y="2839"/>
                    </a:cubicBezTo>
                    <a:cubicBezTo>
                      <a:pt x="5064" y="1603"/>
                      <a:pt x="4302" y="358"/>
                      <a:pt x="3066" y="61"/>
                    </a:cubicBezTo>
                    <a:cubicBezTo>
                      <a:pt x="2890" y="20"/>
                      <a:pt x="2713" y="0"/>
                      <a:pt x="25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388;p38"/>
              <p:cNvSpPr/>
              <p:nvPr/>
            </p:nvSpPr>
            <p:spPr>
              <a:xfrm>
                <a:off x="6887326" y="1293318"/>
                <a:ext cx="172778" cy="162221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2345" extrusionOk="0">
                    <a:moveTo>
                      <a:pt x="1263" y="1"/>
                    </a:moveTo>
                    <a:cubicBezTo>
                      <a:pt x="703" y="1"/>
                      <a:pt x="204" y="405"/>
                      <a:pt x="103" y="982"/>
                    </a:cubicBezTo>
                    <a:cubicBezTo>
                      <a:pt x="1" y="1614"/>
                      <a:pt x="438" y="2218"/>
                      <a:pt x="1069" y="2329"/>
                    </a:cubicBezTo>
                    <a:cubicBezTo>
                      <a:pt x="1133" y="2340"/>
                      <a:pt x="1197" y="2344"/>
                      <a:pt x="1259" y="2344"/>
                    </a:cubicBezTo>
                    <a:cubicBezTo>
                      <a:pt x="1826" y="2344"/>
                      <a:pt x="2325" y="1940"/>
                      <a:pt x="2417" y="1363"/>
                    </a:cubicBezTo>
                    <a:cubicBezTo>
                      <a:pt x="2519" y="722"/>
                      <a:pt x="2091" y="118"/>
                      <a:pt x="1450" y="16"/>
                    </a:cubicBezTo>
                    <a:cubicBezTo>
                      <a:pt x="1388" y="6"/>
                      <a:pt x="1325" y="1"/>
                      <a:pt x="1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389;p38"/>
              <p:cNvSpPr/>
              <p:nvPr/>
            </p:nvSpPr>
            <p:spPr>
              <a:xfrm>
                <a:off x="6941512" y="1349628"/>
                <a:ext cx="56793" cy="49739"/>
              </a:xfrm>
              <a:custGeom>
                <a:avLst/>
                <a:gdLst/>
                <a:ahLst/>
                <a:cxnLst/>
                <a:rect l="l" t="t" r="r" b="b"/>
                <a:pathLst>
                  <a:path w="828" h="719" extrusionOk="0">
                    <a:moveTo>
                      <a:pt x="475" y="1"/>
                    </a:moveTo>
                    <a:cubicBezTo>
                      <a:pt x="159" y="1"/>
                      <a:pt x="1" y="382"/>
                      <a:pt x="224" y="614"/>
                    </a:cubicBezTo>
                    <a:cubicBezTo>
                      <a:pt x="296" y="686"/>
                      <a:pt x="384" y="718"/>
                      <a:pt x="471" y="718"/>
                    </a:cubicBezTo>
                    <a:cubicBezTo>
                      <a:pt x="653" y="718"/>
                      <a:pt x="828" y="577"/>
                      <a:pt x="828" y="363"/>
                    </a:cubicBezTo>
                    <a:cubicBezTo>
                      <a:pt x="828" y="159"/>
                      <a:pt x="67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390;p38"/>
              <p:cNvSpPr/>
              <p:nvPr/>
            </p:nvSpPr>
            <p:spPr>
              <a:xfrm>
                <a:off x="6102245" y="1335205"/>
                <a:ext cx="148566" cy="10805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1562" extrusionOk="0">
                    <a:moveTo>
                      <a:pt x="354" y="1"/>
                    </a:moveTo>
                    <a:cubicBezTo>
                      <a:pt x="159" y="1"/>
                      <a:pt x="1" y="158"/>
                      <a:pt x="1" y="354"/>
                    </a:cubicBezTo>
                    <a:lnTo>
                      <a:pt x="1" y="595"/>
                    </a:lnTo>
                    <a:cubicBezTo>
                      <a:pt x="1" y="1125"/>
                      <a:pt x="428" y="1561"/>
                      <a:pt x="967" y="1561"/>
                    </a:cubicBezTo>
                    <a:lnTo>
                      <a:pt x="2165" y="1561"/>
                    </a:lnTo>
                    <a:lnTo>
                      <a:pt x="2165" y="354"/>
                    </a:lnTo>
                    <a:cubicBezTo>
                      <a:pt x="2165" y="158"/>
                      <a:pt x="2007" y="1"/>
                      <a:pt x="1812" y="1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391;p38"/>
              <p:cNvSpPr/>
              <p:nvPr/>
            </p:nvSpPr>
            <p:spPr>
              <a:xfrm>
                <a:off x="7141658" y="1335205"/>
                <a:ext cx="149183" cy="10867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571" extrusionOk="0">
                    <a:moveTo>
                      <a:pt x="353" y="0"/>
                    </a:moveTo>
                    <a:cubicBezTo>
                      <a:pt x="158" y="0"/>
                      <a:pt x="0" y="167"/>
                      <a:pt x="0" y="363"/>
                    </a:cubicBezTo>
                    <a:lnTo>
                      <a:pt x="0" y="1570"/>
                    </a:lnTo>
                    <a:lnTo>
                      <a:pt x="1199" y="1570"/>
                    </a:lnTo>
                    <a:cubicBezTo>
                      <a:pt x="1737" y="1570"/>
                      <a:pt x="2174" y="1134"/>
                      <a:pt x="2174" y="595"/>
                    </a:cubicBezTo>
                    <a:lnTo>
                      <a:pt x="2174" y="363"/>
                    </a:lnTo>
                    <a:cubicBezTo>
                      <a:pt x="2174" y="167"/>
                      <a:pt x="2016" y="0"/>
                      <a:pt x="1821" y="0"/>
                    </a:cubicBez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Graphic 2" descr="Arrow Slight curve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32734" y="3617074"/>
            <a:ext cx="1129409" cy="1129409"/>
          </a:xfrm>
          <a:prstGeom prst="rect">
            <a:avLst/>
          </a:prstGeo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Google Shape;1200;p35"/>
          <p:cNvSpPr txBox="1"/>
          <p:nvPr/>
        </p:nvSpPr>
        <p:spPr>
          <a:xfrm>
            <a:off x="6618352" y="4198500"/>
            <a:ext cx="220191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6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 SemiBold"/>
              <a:buNone/>
              <a:defRPr sz="1400" b="0" i="0" u="none" strike="noStrike" cap="none">
                <a:solidFill>
                  <a:schemeClr val="dk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pPr marL="0" indent="0"/>
            <a:r>
              <a:rPr lang="vi-VN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Câu 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hỏi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tiếp</a:t>
            </a:r>
            <a:r>
              <a:rPr lang="en-US" sz="2000" dirty="0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 </a:t>
            </a:r>
            <a:r>
              <a:rPr lang="en-US" sz="2000" dirty="0" err="1">
                <a:latin typeface="Itim" panose="00000500000000000000" charset="-34"/>
                <a:ea typeface="Times New Roman" panose="02020603050405020304" pitchFamily="18" charset="0"/>
                <a:cs typeface="Itim" panose="00000500000000000000" charset="-34"/>
              </a:rPr>
              <a:t>theo</a:t>
            </a:r>
            <a:endParaRPr lang="vi-VN" sz="2000" dirty="0">
              <a:latin typeface="Itim" panose="00000500000000000000" charset="-34"/>
              <a:cs typeface="Itim" panose="00000500000000000000" charset="-34"/>
            </a:endParaRPr>
          </a:p>
        </p:txBody>
      </p:sp>
      <p:pic>
        <p:nvPicPr>
          <p:cNvPr id="5" name="y2mate.com - Tiếng Ting_360p">
            <a:hlinkClick r:id="" action="ppaction://media"/>
            <a:extLst>
              <a:ext uri="{FF2B5EF4-FFF2-40B4-BE49-F238E27FC236}">
                <a16:creationId xmlns:a16="http://schemas.microsoft.com/office/drawing/2014/main" xmlns="" id="{BEE2A13D-D37C-9066-0EA6-18A5D9DC19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1961" y="5138861"/>
            <a:ext cx="2152650" cy="2152650"/>
          </a:xfrm>
          <a:prstGeom prst="rect">
            <a:avLst/>
          </a:prstGeom>
        </p:spPr>
      </p:pic>
      <p:pic>
        <p:nvPicPr>
          <p:cNvPr id="6" name="Tiếng Vỗ Tay VTV">
            <a:hlinkClick r:id="" action="ppaction://media"/>
            <a:extLst>
              <a:ext uri="{FF2B5EF4-FFF2-40B4-BE49-F238E27FC236}">
                <a16:creationId xmlns:a16="http://schemas.microsoft.com/office/drawing/2014/main" xmlns="" id="{8D7DF49F-4F9E-5926-69AB-B83B1035FC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21"/>
          <a:stretch>
            <a:fillRect/>
          </a:stretch>
        </p:blipFill>
        <p:spPr>
          <a:xfrm flipV="1">
            <a:off x="2514611" y="5431396"/>
            <a:ext cx="2747704" cy="1545584"/>
          </a:xfrm>
          <a:prstGeom prst="rect">
            <a:avLst/>
          </a:prstGeom>
        </p:spPr>
      </p:pic>
      <p:pic>
        <p:nvPicPr>
          <p:cNvPr id="7" name="SAI">
            <a:hlinkClick r:id="" action="ppaction://media"/>
            <a:extLst>
              <a:ext uri="{FF2B5EF4-FFF2-40B4-BE49-F238E27FC236}">
                <a16:creationId xmlns:a16="http://schemas.microsoft.com/office/drawing/2014/main" xmlns="" id="{12A0A783-40FD-34F5-30A1-EF4DAD614B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51678" y="5660730"/>
            <a:ext cx="1333348" cy="1333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608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03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video>
              <p:cMediaNode vol="100000">
                <p:cTn id="5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199" grpId="0" animBg="1"/>
      <p:bldP spid="1200" grpId="0" build="p"/>
      <p:bldP spid="48" grpId="0" animBg="1"/>
      <p:bldP spid="49" grpId="0" animBg="1"/>
      <p:bldP spid="50" grpId="0" animBg="1"/>
      <p:bldP spid="54" grpId="0" animBg="1"/>
      <p:bldP spid="54" grpId="1" animBg="1"/>
      <p:bldP spid="54" grpId="2" animBg="1"/>
      <p:bldP spid="55" grpId="0" animBg="1"/>
      <p:bldP spid="55" grpId="1" animBg="1"/>
      <p:bldP spid="55" grpId="2" animBg="1"/>
      <p:bldP spid="56" grpId="0" animBg="1"/>
      <p:bldP spid="56" grpId="1" animBg="1"/>
    </p:bldLst>
  </p:timing>
</p:sld>
</file>

<file path=ppt/theme/theme1.xml><?xml version="1.0" encoding="utf-8"?>
<a:theme xmlns:a="http://schemas.openxmlformats.org/drawingml/2006/main" name="Modes of Transport for Pre-K by Slidesgo">
  <a:themeElements>
    <a:clrScheme name="Simple Light">
      <a:dk1>
        <a:srgbClr val="074785"/>
      </a:dk1>
      <a:lt1>
        <a:srgbClr val="FD6085"/>
      </a:lt1>
      <a:dk2>
        <a:srgbClr val="F1854F"/>
      </a:dk2>
      <a:lt2>
        <a:srgbClr val="A089E4"/>
      </a:lt2>
      <a:accent1>
        <a:srgbClr val="FFA4AC"/>
      </a:accent1>
      <a:accent2>
        <a:srgbClr val="29AEFD"/>
      </a:accent2>
      <a:accent3>
        <a:srgbClr val="7BEFE5"/>
      </a:accent3>
      <a:accent4>
        <a:srgbClr val="F9D555"/>
      </a:accent4>
      <a:accent5>
        <a:srgbClr val="FFF9ED"/>
      </a:accent5>
      <a:accent6>
        <a:srgbClr val="FFFFFF"/>
      </a:accent6>
      <a:hlink>
        <a:srgbClr val="07478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187</Words>
  <Application>Microsoft Office PowerPoint</Application>
  <PresentationFormat>On-screen Show (16:9)</PresentationFormat>
  <Paragraphs>23</Paragraphs>
  <Slides>11</Slides>
  <Notes>11</Notes>
  <HiddenSlides>0</HiddenSlides>
  <MMClips>42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Itim</vt:lpstr>
      <vt:lpstr>Comfortaa SemiBold</vt:lpstr>
      <vt:lpstr>Times New Roman</vt:lpstr>
      <vt:lpstr>Bebas Neue</vt:lpstr>
      <vt:lpstr>Modes of Transport for Pre-K by Slidesgo</vt:lpstr>
      <vt:lpstr>AN TOÀN GIAO THÔNG  CHO BÉ</vt:lpstr>
      <vt:lpstr>Trò chơi BÉ TẬP  QUA ĐƯỜNG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THÔNG ĐIỆP!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TOÀN GIAO THÔNG  CHO BÉ</dc:title>
  <dc:creator>Ms Hân</dc:creator>
  <cp:lastModifiedBy>Biostar</cp:lastModifiedBy>
  <cp:revision>19</cp:revision>
  <dcterms:created xsi:type="dcterms:W3CDTF">2023-12-22T09:33:12Z</dcterms:created>
  <dcterms:modified xsi:type="dcterms:W3CDTF">2024-01-04T07:40:30Z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561333A14BF54D7395F2B891147A1255_12</vt:lpwstr>
  </property>
  <property fmtid="{D5CDD505-2E9C-101B-9397-08002B2CF9AE}" pid="3" name="KSOProductBuildVer">
    <vt:lpwstr>1033-12.2.0.13306</vt:lpwstr>
  </property>
</Properties>
</file>