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0" r:id="rId4"/>
    <p:sldId id="283" r:id="rId5"/>
    <p:sldId id="292" r:id="rId6"/>
    <p:sldId id="290" r:id="rId7"/>
    <p:sldId id="285" r:id="rId8"/>
    <p:sldId id="291" r:id="rId9"/>
    <p:sldId id="275" r:id="rId10"/>
    <p:sldId id="293" r:id="rId11"/>
    <p:sldId id="282" r:id="rId12"/>
    <p:sldId id="286" r:id="rId13"/>
  </p:sldIdLst>
  <p:sldSz cx="12192000" cy="6858000"/>
  <p:notesSz cx="6858000" cy="9144000"/>
  <p:embeddedFontLst>
    <p:embeddedFont>
      <p:font typeface="Tahoma" pitchFamily="34" charset="0"/>
      <p:regular r:id="rId14"/>
      <p:bold r:id="rId15"/>
    </p:embeddedFon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227FE716-2AAC-407C-AEDC-59542B4C36D3}">
          <p14:sldIdLst>
            <p14:sldId id="270"/>
            <p14:sldId id="283"/>
            <p14:sldId id="292"/>
            <p14:sldId id="290"/>
            <p14:sldId id="285"/>
            <p14:sldId id="291"/>
            <p14:sldId id="275"/>
            <p14:sldId id="293"/>
            <p14:sldId id="282"/>
            <p14:sldId id="286"/>
          </p14:sldIdLst>
        </p14:section>
        <p14:section name="Untitled Section" id="{BD098CDC-1F2F-4DD0-95D2-0D92564327AA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E6194"/>
    <a:srgbClr val="668B06"/>
    <a:srgbClr val="9F7906"/>
    <a:srgbClr val="E9AAD4"/>
    <a:srgbClr val="E43230"/>
    <a:srgbClr val="DBB2CB"/>
    <a:srgbClr val="30CFCD"/>
    <a:srgbClr val="0E73B7"/>
    <a:srgbClr val="E99D05"/>
    <a:srgbClr val="DCAD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>
        <p:scale>
          <a:sx n="81" d="100"/>
          <a:sy n="81" d="100"/>
        </p:scale>
        <p:origin x="-2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microsoft.com/office/2007/relationships/media" Target="../media/media3.wav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3" Type="http://schemas.openxmlformats.org/officeDocument/2006/relationships/image" Target="../media/image11.jpeg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1" Type="http://schemas.openxmlformats.org/officeDocument/2006/relationships/audio" Target="../media/media4.wav"/><Relationship Id="rId6" Type="http://schemas.openxmlformats.org/officeDocument/2006/relationships/slide" Target="slide5.xml"/><Relationship Id="rId11" Type="http://schemas.openxmlformats.org/officeDocument/2006/relationships/image" Target="../media/image13.gif"/><Relationship Id="rId5" Type="http://schemas.openxmlformats.org/officeDocument/2006/relationships/slide" Target="slide4.xml"/><Relationship Id="rId15" Type="http://schemas.openxmlformats.org/officeDocument/2006/relationships/image" Target="../media/image3.png"/><Relationship Id="rId10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microsoft.com/office/2007/relationships/media" Target="../media/media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slide" Target="slide3.xml"/><Relationship Id="rId1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microsoft.com/office/2007/relationships/media" Target="../media/media5.mp3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audio" Target="../media/media5.mp3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audio" Target="../media/media6.mp3"/><Relationship Id="rId6" Type="http://schemas.openxmlformats.org/officeDocument/2006/relationships/image" Target="../media/image16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media" Target="../media/media6.mp3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26.jpe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18" Type="http://schemas.microsoft.com/office/2007/relationships/media" Target="../media/media7.mp3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media7.mp3"/><Relationship Id="rId6" Type="http://schemas.openxmlformats.org/officeDocument/2006/relationships/image" Target="../media/image16.jpe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33.png"/><Relationship Id="rId19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slide" Target="slid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6" Type="http://schemas.microsoft.com/office/2007/relationships/media" Target="../media/media8.mp3"/><Relationship Id="rId1" Type="http://schemas.openxmlformats.org/officeDocument/2006/relationships/audio" Target="../media/media8.mp3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18" Type="http://schemas.microsoft.com/office/2007/relationships/media" Target="../media/media9.mp3"/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9.mp3"/><Relationship Id="rId6" Type="http://schemas.openxmlformats.org/officeDocument/2006/relationships/image" Target="../media/image16.jpe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42.jpeg"/><Relationship Id="rId19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1.wdp"/><Relationship Id="rId18" Type="http://schemas.microsoft.com/office/2007/relationships/media" Target="../media/media10.mp3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8.png"/><Relationship Id="rId1" Type="http://schemas.openxmlformats.org/officeDocument/2006/relationships/audio" Target="../media/media10.mp3"/><Relationship Id="rId6" Type="http://schemas.openxmlformats.org/officeDocument/2006/relationships/image" Target="../media/image16.jpe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slide" Target="slide3.xml"/><Relationship Id="rId19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5574" y="851992"/>
            <a:ext cx="916864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HUYỆN VĨNH BẢO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 HỌC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2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4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–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Hoài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orningRain-OmarAkram_3zap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4437.392" end="181022.68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46523" y="716487"/>
            <a:ext cx="609600" cy="609600"/>
          </a:xfrm>
          <a:prstGeom prst="rect">
            <a:avLst/>
          </a:prstGeom>
        </p:spPr>
      </p:pic>
      <p:pic>
        <p:nvPicPr>
          <p:cNvPr id="5" name="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46523" y="1201616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8" action="ppaction://hlinksldjump"/>
          </p:cNvPr>
          <p:cNvSpPr/>
          <p:nvPr/>
        </p:nvSpPr>
        <p:spPr>
          <a:xfrm>
            <a:off x="10117016" y="5920154"/>
            <a:ext cx="2074984" cy="937846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vi-VN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24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26523" y="1805357"/>
            <a:ext cx="39272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BÉ VÀO BÀI HỌC </a:t>
            </a:r>
            <a:r>
              <a:rPr lang="en-US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 THEO</a:t>
            </a:r>
            <a:endParaRPr lang="vi-VN" sz="28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MorningRain-OmarAkram_3zap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6653.6464" end="181022.68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82400" y="733382"/>
            <a:ext cx="609600" cy="609600"/>
          </a:xfrm>
          <a:prstGeom prst="rect">
            <a:avLst/>
          </a:prstGeom>
        </p:spPr>
      </p:pic>
      <p:pic>
        <p:nvPicPr>
          <p:cNvPr id="6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05846" y="1289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37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235071"/>
              </p:ext>
            </p:extLst>
          </p:nvPr>
        </p:nvGraphicFramePr>
        <p:xfrm>
          <a:off x="35170" y="-11723"/>
          <a:ext cx="12168553" cy="6834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8553"/>
              </a:tblGrid>
              <a:tr h="683455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: 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ô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quay may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1: 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chuột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ở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quay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chạy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chuột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quay.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quay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thưởng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chuột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bất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3: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lên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lắng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nghe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suy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endParaRPr lang="vi-VN" sz="1800" b="1" kern="1200" dirty="0" smtClean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hiển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US" sz="16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6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4: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chuột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ở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quay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quay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hết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ô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chuột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tim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0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6453" y="36716"/>
            <a:ext cx="1261341" cy="843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6453" y="1021198"/>
            <a:ext cx="1244202" cy="122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724" y="2078225"/>
            <a:ext cx="1524213" cy="482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853" y="3590259"/>
            <a:ext cx="762106" cy="689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350" y="4557851"/>
            <a:ext cx="872546" cy="509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7356" y="5272290"/>
            <a:ext cx="1524213" cy="51998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18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055"/>
    </mc:Choice>
    <mc:Fallback>
      <p:transition spd="slow" advTm="7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Heart 61">
            <a:hlinkClick r:id="rId16" action="ppaction://hlinksldjump"/>
          </p:cNvPr>
          <p:cNvSpPr/>
          <p:nvPr/>
        </p:nvSpPr>
        <p:spPr>
          <a:xfrm>
            <a:off x="2356480" y="5070736"/>
            <a:ext cx="1336930" cy="1232092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379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315427" y="4172400"/>
            <a:ext cx="4585845" cy="2555146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 smtClean="0">
                <a:solidFill>
                  <a:srgbClr val="FF0000"/>
                </a:solidFill>
                <a:latin typeface="+mj-lt"/>
              </a:rPr>
              <a:t>d. </a:t>
            </a:r>
            <a:r>
              <a:rPr lang="vi-VN" sz="6000" b="1" noProof="0" dirty="0" smtClean="0">
                <a:solidFill>
                  <a:srgbClr val="FFFF00"/>
                </a:solidFill>
                <a:latin typeface="+mj-lt"/>
              </a:rPr>
              <a:t>Cả 3 đáp án a,b,c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52449" y="133177"/>
            <a:ext cx="8583458" cy="957071"/>
          </a:xfrm>
          <a:prstGeom prst="snip2DiagRect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762" y="1481414"/>
            <a:ext cx="4637167" cy="25513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5428" y="1503836"/>
            <a:ext cx="4551294" cy="2528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762" y="4153691"/>
            <a:ext cx="4637167" cy="25551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4258339" y="3324678"/>
            <a:ext cx="785839" cy="7080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4258339" y="5885021"/>
            <a:ext cx="636590" cy="764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9508" y="3325540"/>
            <a:ext cx="617214" cy="707197"/>
          </a:xfrm>
          <a:prstGeom prst="rect">
            <a:avLst/>
          </a:prstGeom>
        </p:spPr>
      </p:pic>
      <p:sp>
        <p:nvSpPr>
          <p:cNvPr id="16" name="Cloud 15">
            <a:hlinkClick r:id="rId13" action="ppaction://hlinksldjump"/>
          </p:cNvPr>
          <p:cNvSpPr/>
          <p:nvPr/>
        </p:nvSpPr>
        <p:spPr>
          <a:xfrm>
            <a:off x="9901272" y="5753100"/>
            <a:ext cx="2359211" cy="1104900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0681" y="5494712"/>
            <a:ext cx="520391" cy="5665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025" y="5972923"/>
            <a:ext cx="689247" cy="754623"/>
          </a:xfrm>
          <a:prstGeom prst="rect">
            <a:avLst/>
          </a:prstGeom>
        </p:spPr>
      </p:pic>
      <p:pic>
        <p:nvPicPr>
          <p:cNvPr id="2" name="C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820681" y="894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9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61537" y="199869"/>
            <a:ext cx="10149701" cy="995885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ành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nào dưới đây khi tham gia giao thông là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118" y="1396962"/>
            <a:ext cx="4906798" cy="2672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vi-VN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04441" y="1396963"/>
            <a:ext cx="4906798" cy="2672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4118" y="4255476"/>
            <a:ext cx="4906798" cy="26025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c.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04441" y="4267590"/>
            <a:ext cx="4906798" cy="26016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d.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969" y="3510945"/>
            <a:ext cx="635964" cy="5588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4511285" y="6271845"/>
            <a:ext cx="657051" cy="5750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4195" y="6272765"/>
            <a:ext cx="665958" cy="5852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8749" y="3376247"/>
            <a:ext cx="698597" cy="693576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10411238" y="5993441"/>
            <a:ext cx="1886270" cy="902145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0902462" y="1092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1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8900" y="235037"/>
            <a:ext cx="10098139" cy="913826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7867" y="1336429"/>
            <a:ext cx="4959358" cy="2670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a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13525" y="1336429"/>
            <a:ext cx="4906798" cy="2670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6000" b="1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7867" y="4091354"/>
            <a:ext cx="4959358" cy="2671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60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13525" y="4078076"/>
            <a:ext cx="4906798" cy="2671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d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4398740" y="3206841"/>
            <a:ext cx="784521" cy="8000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4342689" y="611324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9349" y="607982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296" y="3299710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10227039" y="5993441"/>
            <a:ext cx="1964962" cy="827003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9324" y="5694578"/>
            <a:ext cx="520391" cy="566575"/>
          </a:xfrm>
          <a:prstGeom prst="rect">
            <a:avLst/>
          </a:prstGeom>
        </p:spPr>
      </p:pic>
      <p:pic>
        <p:nvPicPr>
          <p:cNvPr id="2" name="C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681951" y="235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3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7979" y="118385"/>
            <a:ext cx="9648989" cy="1182878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tiện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ưu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979" y="1467043"/>
            <a:ext cx="4906798" cy="2624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a.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89616" y="1467043"/>
            <a:ext cx="4534450" cy="2624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5682" y="4254889"/>
            <a:ext cx="4906800" cy="2571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 smtClean="0">
                <a:solidFill>
                  <a:srgbClr val="FF0000"/>
                </a:solidFill>
                <a:latin typeface="+mj-lt"/>
              </a:rPr>
              <a:t>c.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89616" y="4254890"/>
            <a:ext cx="4534450" cy="2583122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d. </a:t>
            </a:r>
            <a:r>
              <a:rPr lang="vi-VN" sz="4800" b="1" dirty="0" smtClean="0">
                <a:solidFill>
                  <a:srgbClr val="FFFF00"/>
                </a:solidFill>
                <a:latin typeface="+mj-lt"/>
              </a:rPr>
              <a:t>Cả 3 đáp án a,b,c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366" y="3474962"/>
            <a:ext cx="701411" cy="6163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4604" y="5978769"/>
            <a:ext cx="804536" cy="73492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594" y="6279536"/>
            <a:ext cx="625472" cy="5496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595" y="3534377"/>
            <a:ext cx="678374" cy="556978"/>
          </a:xfrm>
          <a:prstGeom prst="rect">
            <a:avLst/>
          </a:prstGeom>
        </p:spPr>
      </p:pic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9954673" y="5766408"/>
            <a:ext cx="2359211" cy="1104900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7217" y="5545770"/>
            <a:ext cx="520391" cy="566575"/>
          </a:xfrm>
          <a:prstGeom prst="rect">
            <a:avLst/>
          </a:prstGeom>
        </p:spPr>
      </p:pic>
      <p:pic>
        <p:nvPicPr>
          <p:cNvPr id="2" name="C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269415" y="850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42200" y="2567355"/>
            <a:ext cx="4481492" cy="2002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FF0000"/>
                </a:solidFill>
                <a:latin typeface="+mj-lt"/>
              </a:rPr>
              <a:t>a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422285" y="82638"/>
            <a:ext cx="6760632" cy="2261977"/>
          </a:xfrm>
          <a:prstGeom prst="snip2Diag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234" y="2567355"/>
            <a:ext cx="4568083" cy="20024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200" y="4659052"/>
            <a:ext cx="4481492" cy="2116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1234" y="4661485"/>
            <a:ext cx="4568083" cy="2110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4123840" y="6171692"/>
            <a:ext cx="635728" cy="556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0832" y="6167268"/>
            <a:ext cx="692181" cy="608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4709" y="3868615"/>
            <a:ext cx="744608" cy="70117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9802078" y="5684058"/>
            <a:ext cx="2359211" cy="1104900"/>
          </a:xfrm>
          <a:prstGeom prst="cloud">
            <a:avLst/>
          </a:prstGeom>
          <a:solidFill>
            <a:srgbClr val="C00000"/>
          </a:solidFill>
          <a:ln>
            <a:solidFill>
              <a:srgbClr val="30C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6940" y="5517535"/>
            <a:ext cx="520391" cy="566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212" y="3970067"/>
            <a:ext cx="695540" cy="611232"/>
          </a:xfrm>
          <a:prstGeom prst="rect">
            <a:avLst/>
          </a:prstGeom>
        </p:spPr>
      </p:pic>
      <p:pic>
        <p:nvPicPr>
          <p:cNvPr id="2" name="C55555555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802078" y="604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1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Diagonal Corner Rectangle 18"/>
          <p:cNvSpPr/>
          <p:nvPr/>
        </p:nvSpPr>
        <p:spPr>
          <a:xfrm>
            <a:off x="1433012" y="304794"/>
            <a:ext cx="7678616" cy="609605"/>
          </a:xfrm>
          <a:prstGeom prst="snip2Diag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noProof="0" dirty="0" smtClean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0001" y="1084652"/>
            <a:ext cx="4658125" cy="2779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 smtClean="0">
                <a:solidFill>
                  <a:srgbClr val="E43230"/>
                </a:solidFill>
                <a:latin typeface="+mj-lt"/>
              </a:rPr>
              <a:t>a</a:t>
            </a:r>
            <a:r>
              <a:rPr lang="vi-VN" sz="4800" b="1" noProof="0" dirty="0" smtClean="0">
                <a:solidFill>
                  <a:srgbClr val="E43230"/>
                </a:solidFill>
                <a:latin typeface="+mj-lt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2320" y="1084652"/>
            <a:ext cx="4415729" cy="2779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E43230"/>
                </a:solidFill>
                <a:latin typeface="+mj-lt"/>
              </a:rPr>
              <a:t>b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197" y="3123392"/>
            <a:ext cx="805722" cy="708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8844" y="3187925"/>
            <a:ext cx="732592" cy="675927"/>
          </a:xfrm>
          <a:prstGeom prst="rect">
            <a:avLst/>
          </a:prstGeom>
        </p:spPr>
      </p:pic>
      <p:sp>
        <p:nvSpPr>
          <p:cNvPr id="28" name="Cloud 27">
            <a:hlinkClick r:id="rId10" action="ppaction://hlinksldjump"/>
          </p:cNvPr>
          <p:cNvSpPr/>
          <p:nvPr/>
        </p:nvSpPr>
        <p:spPr>
          <a:xfrm>
            <a:off x="9857807" y="5570007"/>
            <a:ext cx="2359211" cy="1104900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7216" y="5354594"/>
            <a:ext cx="520391" cy="5665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000" y="3965029"/>
            <a:ext cx="4658126" cy="27791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4263590" y="6047506"/>
            <a:ext cx="804536" cy="70408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72320" y="3972394"/>
            <a:ext cx="4415729" cy="2779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+mj-lt"/>
              </a:rPr>
              <a:t>d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2769" y="6016051"/>
            <a:ext cx="804742" cy="735543"/>
          </a:xfrm>
          <a:prstGeom prst="rect">
            <a:avLst/>
          </a:prstGeom>
        </p:spPr>
      </p:pic>
      <p:pic>
        <p:nvPicPr>
          <p:cNvPr id="2" name="C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034954" y="475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3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473</Words>
  <Application>Microsoft Office PowerPoint</Application>
  <PresentationFormat>Custom</PresentationFormat>
  <Paragraphs>87</Paragraphs>
  <Slides>10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Tahoma</vt:lpstr>
      <vt:lpstr>Calibri Light</vt:lpstr>
      <vt:lpstr>Calibri</vt:lpstr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153</cp:revision>
  <dcterms:created xsi:type="dcterms:W3CDTF">2018-05-10T00:06:18Z</dcterms:created>
  <dcterms:modified xsi:type="dcterms:W3CDTF">2023-12-09T04:19:24Z</dcterms:modified>
</cp:coreProperties>
</file>