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7AA1-EACB-AA77-A96F-2638A911A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B6C2B-1A0D-5204-8127-6F3FFAE0F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705CD-C8A8-B4F2-A613-9721F0C5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C48BB-5EF9-0B80-E407-76F7FBFF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D7C8-C3EC-3A2A-5148-7DEB4F19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C98D-12D8-A081-3F5C-CF5D077C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0EA6E-16B8-298C-0EFD-526482381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1470D-0375-9F45-A20A-31EF2D2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C343-4717-93D0-70CB-F43A6DDC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876C-C527-7E45-16DC-8571573F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C312F-CE32-83F3-6F51-2CA867C62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2081A-8721-0ACB-DCB4-BD1F8D18D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B689-17AB-589D-02D3-9D52762B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4104-D23A-E06A-95C2-B2A0816A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4EE5-6E5A-4D48-9E7F-237DA7A2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1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5659-8675-A79C-6ED2-66292C9A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C208-1398-FA2A-ED61-6907F20C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C226-0269-582B-12DE-3CB58B09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63A3-3BD2-551E-6C86-1888D119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062C1-3EBB-7C42-E5A0-7866498F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FC07-7004-87C4-3D6D-72B43FBD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B6496-8745-D3FC-4626-9661D429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52939-86E2-9756-DADA-4A06E67B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AE54-4489-8C0F-6A13-C1DA59FE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427E-63A0-0FE7-4F50-5A2B7145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83E2-E344-891E-E229-D4760185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A2323-6935-BFF9-8AF1-069AAF355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B2808-BBF3-7A0E-4BF9-7F114A1C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ED9F5-F601-89E2-BA14-4D55F0DC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31317-5A5A-4518-8E48-015AB6AF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7D286-C078-7935-9CF1-15B2058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8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AE31-DFF8-DFD3-7859-66E40E05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4EDC-B373-7071-424E-079B645B8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89B99-238B-8D23-20C8-9F10F0603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ABD6C-812A-07EB-AA5E-49B039863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E549E-E62C-0CD9-7DAD-14AD1FD3A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CD5C9-261E-C86A-7647-EBDFFB56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CFF3C-A269-0094-EC51-A6E72B15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5FD3-B0B8-4FC7-E8F7-9B5CC007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1544-C214-CEC5-F655-7DBE1BE8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8F30D-C22E-D8E7-1170-BA69BB20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179CE-A162-8CEE-CD07-6D37FC82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484D-5112-2339-581E-C8A285C5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49913-FE82-01D8-D8A0-50152687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EB2A2-4784-2B9D-9EBB-1D4F5367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8FB1A-9156-2CC5-4598-312CFBF2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C32C-51CC-7C5A-B173-E232D179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3D4-4C2C-CD99-FA45-E9265A545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699A2-4F25-0A05-40B3-F602EA509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639D-313F-930C-755C-4AB757AA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9AEF1-8889-104A-4463-0DD810C6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FB9A5-842C-4F51-697B-7206E5D1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5DD9-5AED-D7A0-EA41-F3931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D4C36-A827-9A12-B706-D22E23956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A7C8-AC99-21B8-41EC-D9D99FF44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675F8-6A75-8854-04D4-7895883B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DDE71-DC6A-125A-3E54-FCA53956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54D79-EA58-9954-BB74-6EC32021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86B9C-0F86-CD30-00F4-1D62E0BD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B79B3-9803-75F8-7A89-38CED158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73B3-19E2-8A40-31A0-79027D13D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2BD7-32C9-48C8-9104-90C13CE302A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76A0-5916-5491-4A33-31073722C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90C5-8318-DA2B-3732-9443B6949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B077-8DAB-4436-BAF0-D3225D0E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heyzine.com/flip-book/bb617c1397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với hơn 55 về hình nền powerpoint động vật dễ thương hay nhất -  cdgdbentre.edu.vn">
            <a:extLst>
              <a:ext uri="{FF2B5EF4-FFF2-40B4-BE49-F238E27FC236}">
                <a16:creationId xmlns:a16="http://schemas.microsoft.com/office/drawing/2014/main" id="{585EC3C8-8C6E-AD79-D0EB-05A7DDEE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bnd">
            <a:extLst>
              <a:ext uri="{FF2B5EF4-FFF2-40B4-BE49-F238E27FC236}">
                <a16:creationId xmlns:a16="http://schemas.microsoft.com/office/drawing/2014/main" id="{A27F63B1-4D24-27AF-444B-F1E26E2692D3}"/>
              </a:ext>
            </a:extLst>
          </p:cNvPr>
          <p:cNvSpPr txBox="1"/>
          <p:nvPr/>
        </p:nvSpPr>
        <p:spPr>
          <a:xfrm>
            <a:off x="3292919" y="185530"/>
            <a:ext cx="6189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HẢI AN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NAM HẢI</a:t>
            </a:r>
          </a:p>
        </p:txBody>
      </p:sp>
      <p:sp>
        <p:nvSpPr>
          <p:cNvPr id="6" name="hđ">
            <a:extLst>
              <a:ext uri="{FF2B5EF4-FFF2-40B4-BE49-F238E27FC236}">
                <a16:creationId xmlns:a16="http://schemas.microsoft.com/office/drawing/2014/main" id="{C0705D2B-5096-3CA7-323D-F340959C9E13}"/>
              </a:ext>
            </a:extLst>
          </p:cNvPr>
          <p:cNvSpPr txBox="1"/>
          <p:nvPr/>
        </p:nvSpPr>
        <p:spPr>
          <a:xfrm>
            <a:off x="1908312" y="1389815"/>
            <a:ext cx="9395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4378">
              <a:defRPr/>
            </a:pP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bò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gv">
            <a:extLst>
              <a:ext uri="{FF2B5EF4-FFF2-40B4-BE49-F238E27FC236}">
                <a16:creationId xmlns:a16="http://schemas.microsoft.com/office/drawing/2014/main" id="{0DD3F24E-00DF-9EBE-2E4E-8D4ECEE0C841}"/>
              </a:ext>
            </a:extLst>
          </p:cNvPr>
          <p:cNvSpPr txBox="1"/>
          <p:nvPr/>
        </p:nvSpPr>
        <p:spPr>
          <a:xfrm>
            <a:off x="3292919" y="4010736"/>
            <a:ext cx="7712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Thoa</a:t>
            </a:r>
          </a:p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Nam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ÀI HÁT- TA ĐI VÀO RỪNG XANH">
            <a:hlinkClick r:id="" action="ppaction://media"/>
            <a:extLst>
              <a:ext uri="{FF2B5EF4-FFF2-40B4-BE49-F238E27FC236}">
                <a16:creationId xmlns:a16="http://schemas.microsoft.com/office/drawing/2014/main" id="{EDB3CD37-086C-57B4-FC09-C2BF8934E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296" y="168965"/>
            <a:ext cx="609600" cy="609600"/>
          </a:xfrm>
          <a:prstGeom prst="rect">
            <a:avLst/>
          </a:prstGeom>
        </p:spPr>
      </p:pic>
      <p:sp>
        <p:nvSpPr>
          <p:cNvPr id="2" name="Arrow: Right 1">
            <a:hlinkClick r:id="rId6" action="ppaction://hlinksldjump"/>
            <a:extLst>
              <a:ext uri="{FF2B5EF4-FFF2-40B4-BE49-F238E27FC236}">
                <a16:creationId xmlns:a16="http://schemas.microsoft.com/office/drawing/2014/main" id="{7A80DA0A-2B0A-40D4-8849-30C145273892}"/>
              </a:ext>
            </a:extLst>
          </p:cNvPr>
          <p:cNvSpPr/>
          <p:nvPr/>
        </p:nvSpPr>
        <p:spPr>
          <a:xfrm>
            <a:off x="10720810" y="6467061"/>
            <a:ext cx="715815" cy="3909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4800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Chú Bò Tìm Bạn [Ý Nghĩa, Phân Tích, Cảm Nhận]">
            <a:hlinkClick r:id="rId2"/>
            <a:extLst>
              <a:ext uri="{FF2B5EF4-FFF2-40B4-BE49-F238E27FC236}">
                <a16:creationId xmlns:a16="http://schemas.microsoft.com/office/drawing/2014/main" id="{97D2CFBD-13C9-6194-7536-C01262C7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7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</cp:revision>
  <dcterms:created xsi:type="dcterms:W3CDTF">2023-12-13T06:28:39Z</dcterms:created>
  <dcterms:modified xsi:type="dcterms:W3CDTF">2024-01-15T04:04:10Z</dcterms:modified>
</cp:coreProperties>
</file>