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A263-E2FB-35D4-0CC3-7C7897F5B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9A11B-587F-EFDB-CC1B-87470ECE8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716B3-2C2E-97B7-BD13-30C9ADA7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EBEC-9C46-1D08-3338-F1D2B515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A767E-C702-8D34-66C3-BE91B010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AE3A-9CC7-4808-48D9-6A1E387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AA97E-CD34-57BF-383B-CA19E0798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2ED3-BDA7-421E-59DC-B87C9AA4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64A7-4C7A-6DED-EAE2-E08732D5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022F-2082-1CB9-A6BF-0D06362A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8BD62-0EF8-3719-4732-F9C5EEEC2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B9221-6EBF-0F2B-50FD-D2B01284C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3DE14-A6E9-4173-CDA6-24C3B4CD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B072-AB6A-5572-EDC8-7727F79D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174-D8F6-C60E-8047-809D7413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2587-ECB3-DDB8-7D59-3183D78A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D800-1006-9C10-43D3-7D965138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CE25-EB05-40CD-4208-9302F5A0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EC7A-8298-D8CD-6E99-679E4F88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F831-ADA8-6DAD-538B-78BC61AF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0AD-C64A-B892-4337-64727652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4B01-B289-8638-D043-26414F542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D857-63A5-2A41-A7AB-813B5238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7DD5-2469-5971-2F18-2CF0B200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F375-5804-AA16-107F-345F2B16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6971-14F9-7985-E8FC-D7BDAA3B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AE60-218D-FED6-7F34-FA487C777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7A54D-527D-EBA5-9485-43F598F38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E93E0-C24F-DC07-6C2F-2DF36FE4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920AD-6053-0815-C841-BFB08EA3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60766-3D87-3639-B336-F6FC4EED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F296-57B6-E2E4-03DD-5ED2FB27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6664A-48A5-1DD0-51EA-D56011FB1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A8D34-5F35-B3BB-AD02-A95A919CF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B1508-F91F-CE9C-E9B1-89875F2E0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0AA79-EB74-509C-E7A1-98EE6EE4D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36283-A573-384D-D2AA-0BB7F45F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274DC-E7BB-C0E2-B27D-450D5B54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58890-7857-F9E6-F624-F962A769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89C8-737F-B272-EDA3-FA85DFD4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8EF1B-C0CF-96A0-DC81-85D19CA4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E2C06-B58C-1574-638E-DB0A8C0E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68CA9-9AA9-A1ED-B9F4-3D6C7550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5577F-52AB-6575-3488-D3CF6D06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D16A4-192F-4EA3-591A-F2C472BD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AC6D5-8C17-60D5-872C-FFC2538C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EBE2-9376-80F5-54D8-331BDF79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6A43-7C63-1BCD-2500-7586CD3C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07C4A-D4EA-ECA3-BDC5-F3FBEB60B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1FF4-48A4-4D7B-3175-A601C42A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8ABB1-C06A-A999-A1EB-7D144C57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58C8F-A383-666B-6019-0D697043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8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02BF-7811-87CB-E482-9DBAF07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52E04-7415-AFF3-AEDF-49417684E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3DD3D-4BA5-989B-165B-B430EB58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A30DA-7EA9-0A19-B558-79465513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E6B0E-431E-AB2B-3B51-D8D3A3E2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A3F3F-58E0-98B0-3370-6252C11D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A4440-AB4B-EA86-2C99-BC7134D6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F0215-FDD6-E2E5-275D-68E067A9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9B27-3B43-0951-9692-0ED9FE2E2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6C49-2D87-4E4C-B42E-2B0C764495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EF47-3DAF-D20B-0D37-C5E8D9F56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E966-8110-9DC5-56E8-6BDD285FA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E114-E47D-47C9-8C87-D04FC75D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dwall.net/resource/6549294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Sư Tử Hươu Rừng Hoạt Hình Nền động Vật, Rừng, Lá Cây, Cây  Background Vector để tải xuống miễn phí - Pngtree">
            <a:extLst>
              <a:ext uri="{FF2B5EF4-FFF2-40B4-BE49-F238E27FC236}">
                <a16:creationId xmlns:a16="http://schemas.microsoft.com/office/drawing/2014/main" id="{F603E9BC-EB6F-0E78-74EE-5C95E936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bnd">
            <a:extLst>
              <a:ext uri="{FF2B5EF4-FFF2-40B4-BE49-F238E27FC236}">
                <a16:creationId xmlns:a16="http://schemas.microsoft.com/office/drawing/2014/main" id="{FE83C720-3237-F4C4-8FBE-D9E654E806A2}"/>
              </a:ext>
            </a:extLst>
          </p:cNvPr>
          <p:cNvSpPr txBox="1"/>
          <p:nvPr/>
        </p:nvSpPr>
        <p:spPr>
          <a:xfrm>
            <a:off x="3398936" y="885828"/>
            <a:ext cx="6189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NAM HẢI</a:t>
            </a:r>
          </a:p>
        </p:txBody>
      </p:sp>
      <p:sp>
        <p:nvSpPr>
          <p:cNvPr id="5" name="hđ">
            <a:extLst>
              <a:ext uri="{FF2B5EF4-FFF2-40B4-BE49-F238E27FC236}">
                <a16:creationId xmlns:a16="http://schemas.microsoft.com/office/drawing/2014/main" id="{6A035C79-6193-96F5-E5C4-B9F501A2942C}"/>
              </a:ext>
            </a:extLst>
          </p:cNvPr>
          <p:cNvSpPr txBox="1"/>
          <p:nvPr/>
        </p:nvSpPr>
        <p:spPr>
          <a:xfrm>
            <a:off x="1431235" y="2183562"/>
            <a:ext cx="9840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4378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gv">
            <a:extLst>
              <a:ext uri="{FF2B5EF4-FFF2-40B4-BE49-F238E27FC236}">
                <a16:creationId xmlns:a16="http://schemas.microsoft.com/office/drawing/2014/main" id="{A662BA65-9740-1E4E-6198-9AD4A9BCE477}"/>
              </a:ext>
            </a:extLst>
          </p:cNvPr>
          <p:cNvSpPr txBox="1"/>
          <p:nvPr/>
        </p:nvSpPr>
        <p:spPr>
          <a:xfrm>
            <a:off x="1987827" y="4332030"/>
            <a:ext cx="7922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</a:t>
            </a: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ÀI HÁT- TA ĐI VÀO RỪNG XANH">
            <a:hlinkClick r:id="" action="ppaction://media"/>
            <a:extLst>
              <a:ext uri="{FF2B5EF4-FFF2-40B4-BE49-F238E27FC236}">
                <a16:creationId xmlns:a16="http://schemas.microsoft.com/office/drawing/2014/main" id="{AB53E710-AEEA-6816-6E38-9D46948BC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809" y="460513"/>
            <a:ext cx="609600" cy="609600"/>
          </a:xfrm>
          <a:prstGeom prst="rect">
            <a:avLst/>
          </a:prstGeom>
        </p:spPr>
      </p:pic>
      <p:sp>
        <p:nvSpPr>
          <p:cNvPr id="2" name="Arrow: Right 1">
            <a:hlinkClick r:id="rId6" action="ppaction://hlinksldjump"/>
            <a:extLst>
              <a:ext uri="{FF2B5EF4-FFF2-40B4-BE49-F238E27FC236}">
                <a16:creationId xmlns:a16="http://schemas.microsoft.com/office/drawing/2014/main" id="{42ADAF91-4320-422B-B786-6D4F083BB1A3}"/>
              </a:ext>
            </a:extLst>
          </p:cNvPr>
          <p:cNvSpPr/>
          <p:nvPr/>
        </p:nvSpPr>
        <p:spPr>
          <a:xfrm>
            <a:off x="10959548" y="6493565"/>
            <a:ext cx="861391" cy="36443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4800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Vật Dễ Thương Minh Họa Nền Biên Giới, động Vật Nhỏ, Dễ  Thương, Hình Minh Họa Background Vector để tải xuống miễn phí - Pngtree">
            <a:hlinkClick r:id="rId2"/>
            <a:extLst>
              <a:ext uri="{FF2B5EF4-FFF2-40B4-BE49-F238E27FC236}">
                <a16:creationId xmlns:a16="http://schemas.microsoft.com/office/drawing/2014/main" id="{DF29B62E-D706-F679-2089-3662CA97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0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</cp:revision>
  <dcterms:created xsi:type="dcterms:W3CDTF">2023-12-13T00:32:52Z</dcterms:created>
  <dcterms:modified xsi:type="dcterms:W3CDTF">2024-01-15T04:07:45Z</dcterms:modified>
</cp:coreProperties>
</file>