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710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Slide 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Slide 3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Slide 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16</cp:revision>
  <dcterms:created xsi:type="dcterms:W3CDTF">2018-01-14T04:30:44Z</dcterms:created>
  <dcterms:modified xsi:type="dcterms:W3CDTF">2024-10-18T07:09:02Z</dcterms:modified>
</cp:coreProperties>
</file>