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8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B05E-9C02-D72E-545C-F2E22FBB2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AA8310-2394-A410-3547-CD65846AF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670E8-C962-8B02-0D6A-15AE368B8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3B62A-4721-AB5B-AFDE-A802E1F0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EE845-E871-1B49-0631-8992D7CEA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3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B2892-6876-4F36-4A05-25487A229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DF7DE2-5064-4AFA-3E38-4EF9CD1BFA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1F778-D497-D328-4341-3E1C4B87B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9AF95-CC46-E4E3-75B2-B940C2744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588D2-FCB6-6928-3AE5-7F832316D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703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DAAF9C-CC8F-A288-F7A2-D3D6BCC159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E01D0-14DB-EA8C-CA08-4BA9273635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CABA4-D2B3-79E3-7419-CDA0AC30D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AD671-3297-BC06-95F1-30618CB09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81A0A-EBAE-1B79-0DEF-258CB8AB5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15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4E278-FE82-458E-6383-6142B8EA6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C0DF5-E878-07F8-667F-1D2EBFD6F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C18FE-676A-0F17-54FF-212F865D1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759A0-7C01-649B-64A8-B94CCB887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F43AE-45C5-AFE3-69F4-965358B6A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0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A581F-731D-43FE-3AA7-45795DD9F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71A173-1EEF-715D-81A8-84CA5C4E4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8CA59-F350-935C-14D5-F56E3B3D2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71B60-EFAE-E1B5-FBFA-69E672793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F1F00-04A7-F79A-4FA5-47C2A4701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851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F0DEF-D9F8-01CE-62B0-70045AB09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3DBC5-76D3-0E52-2940-AD06EE9F52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C1057A-7F8B-435A-302B-3FEAB63B7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CA2412-9D90-A53B-50A7-8E9C8A8D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88FD0-DDC7-2681-B2EF-18E05B9FE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048143-A0EE-76AE-E6BF-CDAA126FF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6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CF2F0-6EBA-CEC9-3E6C-D7B634A60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19B75-0BEB-6C18-7F20-1CC18B9AB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7008FB-59C9-78A3-0ED5-D6D761AE52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DEF0D4-1A5D-9A60-B038-CF8FCA1269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1CAA46-135A-0577-F03B-213329581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94B389-97ED-D592-715C-D1732891C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8AA8A9-4FEB-CE72-799D-A279A70FE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7D7FA8-806E-6057-4583-9A09D142F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31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F43F9-6286-5612-8501-5B5BEE352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930596-6F5B-CAF5-B35B-91697FB49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4B8A10-ECB4-B414-136D-436167B5B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597D07-FBAC-02CC-C25D-877676A29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30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DF3BC4-EF8C-742D-E1E2-4FC659ED3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9131CC-E23B-2451-8A15-8C8EC3051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771BD7-F9B5-A830-B36D-AD7517C7D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24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00B02-DCBD-BF16-440C-E55C3C18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8B935-2F8F-BA2F-81C4-BE007D060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27FC16-23D2-9C60-787B-FD9F2EF62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79538-A229-A04C-3381-975E03BDF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D6F7E3-83EA-CB01-5908-8D1D8C913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E2B59-E18F-E05B-004E-007DC3B12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91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658FF-7E2F-B0F6-104A-3C293D493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8B388E-5CFC-8F77-BF66-AC99681E68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DB421B-3A24-6BE4-AEC2-8715CE781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19FB1F-66A4-9C3B-1E09-6FF43CF0A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8B0A3-51EC-EFBB-44D1-E4BE853F7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24F9B-17A6-1F54-BD53-1BF9223E7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4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DC41B2-ACD2-5A55-E019-3154B0C3D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C17AE-E550-F08B-801A-982A46BD5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472D6-B001-758F-7CA7-57A23E3570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75A13-941A-418D-8043-4F8599439F4E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ADB16-4CF5-2675-5609-E038FCA1E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9F1DF-49DC-39A5-10CE-6787F5B7CA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7DDAA-D0BE-4DB9-A14C-21B35472C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58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heyzine.com/flip-book/587e048d53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Bài Thơ Giàn Mướp: Nội Dung + Hình Ảnh + Giáo Án">
            <a:hlinkClick r:id="rId2"/>
            <a:extLst>
              <a:ext uri="{FF2B5EF4-FFF2-40B4-BE49-F238E27FC236}">
                <a16:creationId xmlns:a16="http://schemas.microsoft.com/office/drawing/2014/main" id="{09D681C8-920E-C3C8-DA46-448B871B9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07355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5</cp:revision>
  <dcterms:created xsi:type="dcterms:W3CDTF">2024-03-04T08:29:21Z</dcterms:created>
  <dcterms:modified xsi:type="dcterms:W3CDTF">2024-03-15T08:01:29Z</dcterms:modified>
</cp:coreProperties>
</file>