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CB05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4483C-97A6-C6BF-8D80-F912DAEFD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6676A-D77C-4FD0-3DD0-F8F3B8621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A736F-AC93-65AE-0800-8DA1F3B84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0EEBD-C55F-ADAB-B213-086928F5F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82715-AA40-3AEE-7E2F-7C3CBF07C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1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985A6-14BA-433D-12BD-25730384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A80F11-C738-7D3C-F207-F67D5090E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09FDD-9789-7F32-479C-FD249FFB9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CD521-0398-25EB-FF4E-AE94D85C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70BF6-4C08-EDA0-3256-72650C198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7908F0-90D2-C0F4-4B87-3856F6F80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D86BEF-42A7-2005-B21F-ED2A5044A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52780-1A99-BD1C-4682-E641D6748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D4782-3A35-EC75-69EF-DAC28B75A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017F9-D13B-1F57-6475-AAF0D3C45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65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A8BC-95C8-24AE-B599-5A235CF34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E18AE-D612-D2B1-04AF-D91EF2698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6B3EB-F4D3-7C2C-2FAE-3B4B25264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C49B3-F031-F794-813F-8E012089E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C975E-60B6-C14D-9FB0-20C07C86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2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47504-39B9-7CAE-6403-882F46B75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F77D8-3A6D-6B1F-C3EC-8D31C44FD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10BC5-D5A6-C78C-2E39-3F8447C6D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BF700-26E6-C88F-B09B-222E4ACBB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3057C-2597-9DAC-8DED-082C9C6B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A6FFF-2195-7B79-67E1-841672B75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F521C-DE82-F5EF-408F-0B265D32E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E245F8-6EBA-4FD3-52B9-959EC699B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B808D-89F7-698C-7FD7-660407F55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74CC2-C565-729C-A77F-954CB3E4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DC301-E25D-3968-0809-274067FA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014EE-A8E6-19C1-F6AF-F3764DECA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8D794-79A1-0EAB-3AEB-35227A22B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FD41C5-8579-7569-2371-B453DC4FC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1993AE-9B26-4E36-BDC3-BC1C8C3261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A947C8-775F-839B-403B-143CB8EF5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01CDD-0905-B52F-D12F-D24B7FB5E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E46DA-2B14-3DCD-F3D6-C396B5740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412534-6EF6-5B99-E080-06507B239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44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B69A2-3937-0217-B879-F2A63E879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9EB71-D3CE-7371-BDEB-C2E92160D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043D7F-5D24-169D-7C13-12BBA18D3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D074E1-3210-7F6D-FD5D-FEB9C3F14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7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16FEB7-F752-E7FC-220F-4EC2EA2E8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3B0C55-C909-AC85-DB75-E49A7C408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B00D9-AEC4-8766-2E6E-04048F75C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2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62872-FBC0-CB18-E89C-F96F478F5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65D65-F4F8-095A-A029-0390EE762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60875F-97F2-DAA1-6655-7A7969C52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DD2333-8663-D54F-4446-B9C425B79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819EB-AA09-27C2-E8E8-A54A327A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D5814-82C4-64E8-EBA1-073E80167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BC1B2-03D4-F5BC-F069-9E1A02E02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9CA2AA-A542-EDFE-0ADD-B36092FE9B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976A86-C60C-DF55-6971-AEEC573B6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09F6B-EFB3-5B19-36DB-1FCD310B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AEA22-A92F-05E5-D58D-EE05E62B4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D5800-0528-54C0-4D57-68A1AA63A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6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3206AD-AB86-F550-6FA8-DCFE8FF2C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65E56-6FF4-1CF4-7C6B-6A786FFB1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BECB8-0185-8D5E-03C1-436EB1D6E3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878B4-E130-4F0E-935F-2A95A3E09E37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D07B4-2DB0-85CC-DAB2-D090CAC72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E82E5-E962-5599-EA76-341AE0D23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D309-EDD9-4AC6-8569-10781FE1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3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heyzine.com/flip-book/023ed3f94f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2112732E-3F40-390D-D02D-0AE1A8977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636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29</cp:revision>
  <dcterms:created xsi:type="dcterms:W3CDTF">2024-01-03T08:39:08Z</dcterms:created>
  <dcterms:modified xsi:type="dcterms:W3CDTF">2024-03-15T08:11:34Z</dcterms:modified>
</cp:coreProperties>
</file>