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25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674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31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8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6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54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485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32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7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5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0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ECADB-3664-450E-8035-BC682BC4E326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6E264-AF6A-425B-80ED-D56C5D0CE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4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heyzine.com/flip-book/5385b2b4a1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"/>
            <a:ext cx="12192000" cy="693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661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2024-04-15T03:11:14Z</dcterms:created>
  <dcterms:modified xsi:type="dcterms:W3CDTF">2024-04-15T03:12:26Z</dcterms:modified>
</cp:coreProperties>
</file>