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0E53-8E55-9EF0-44B0-9758151BC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C4495-4F07-89B9-C2C0-6D373D33D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953D4-B93C-22FA-250A-65D9C93CA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D6C6-630D-FE3C-2314-062977E0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802E-C570-90B6-B852-1F9523AC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3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6E1D-78E3-8AE5-EFC4-483A7EE9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7989-3FF5-2362-51FE-8DDE04943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7B04-9C5B-4763-F7D8-459865FB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01F88-1E19-F12B-7D72-F918230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67510-CC39-309E-A92E-B4B43B51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7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282E6F-B7B3-F59D-F940-7231A0D86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3D594-192B-EDF1-0FD4-252EC293D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11CA5-2AB4-0F4C-A3BC-431EA175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D2561-2958-B7A1-08E6-B5CB91BE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D3658-03AA-4C2E-BF8C-70F47BB9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0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76C5-6F54-1425-1C4B-D1E66CD6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62F83-A560-A5E4-8EBA-13CDE0CF8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CD812-F15E-781F-4481-67AC5E7B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F403E-924A-E6B6-9F60-542B5EF4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274E5-72CD-99D3-A1A3-285C745C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6BB30-3F24-6963-4D7C-D5715771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9A144-96B9-2C9C-D33D-1D326903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DCFD-FC76-160C-B23A-DE99326AC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65992-CD76-9159-E111-E63EBD0F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550EC-C0CB-D39B-C482-3F0D6D0D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7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5ABA-DA80-B033-0D53-2B83498F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EA869-8A82-FFF3-C1C6-9A484DD87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6E38-E60F-E662-0F9C-8BBAC3BBA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81F51-3118-2E26-8D87-04FAD39C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0D78-160B-90C1-6D7A-4EB67D74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EE49B-85B3-B4A6-D402-02FE87E6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E50D-62F2-12A1-89ED-B4E94160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EA05D-3D9D-050E-345B-51030557F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7F7D9-3096-0CC3-C9C8-042ECB31C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C73D2-A7B7-BFDF-2234-7976532F7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41E5B-51C3-030E-E232-7E759E268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EF55D-999A-DB65-8C92-DF62CD46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BFF881-20A5-9291-F910-FC894AEB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60FA68-40DC-6892-B920-E32BAB80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2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FB43F-8D88-2E68-D872-5B4F85B8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B8104-D551-454D-B45D-06F532C5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52143-1F74-AA79-9B31-180CC4DA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08451-164F-9A52-1193-D0385FB2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6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C71D-F1BB-4837-8ECD-12965CB8B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6DF95D-4896-A8D5-E024-1490F026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3F177-9A63-5FB3-6884-E38F5283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5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F02F9-9849-FBE1-86B9-8FF889C2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06C1D-22FB-9C45-2E53-E9F42383E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F08DB-99FF-CB87-56A2-D706981E1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2A3A5-3C7B-B741-EEFA-36B4E9C56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2C7BA-B21E-B283-6737-1FE4A2AE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4B93B-9509-A3B1-4D44-5564534A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91A59-F1DC-C45E-0F9A-BE9D6622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B3D5F-569E-1E93-192E-49534D98B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5A50A-8A10-7B40-0EFC-4A4DAC786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16A63-3583-99BA-D3E1-DBEEA60F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C998D-F201-3E5C-AB74-F75C0DE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6D246-1D39-885B-9433-3246BFCD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9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19440-F76A-C0DE-A334-8B7010A0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9EB8A-63DB-1561-95D9-2ABDA2BE9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CC8B6-7695-5960-1050-5A0332E7A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F11D7-73CB-4260-B939-35FCBF5D698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437BB-287B-F912-D1B6-C952762AE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CB7AE-707A-9EEF-994E-0AEA135A4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44CEA-0E59-46B5-B976-640A6A43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heyzine.com/flip-book/30b98ef3f5.html#page/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] Dạy trẻ kỹ năng tự bảo vệ bản thân an toàn">
            <a:hlinkClick r:id="rId4"/>
            <a:extLst>
              <a:ext uri="{FF2B5EF4-FFF2-40B4-BE49-F238E27FC236}">
                <a16:creationId xmlns:a16="http://schemas.microsoft.com/office/drawing/2014/main" id="{3A0F44A7-F1DF-9F67-82A5-2A7A8E89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bnd">
            <a:extLst>
              <a:ext uri="{FF2B5EF4-FFF2-40B4-BE49-F238E27FC236}">
                <a16:creationId xmlns:a16="http://schemas.microsoft.com/office/drawing/2014/main" id="{8E2A0DB7-CB5A-A941-5513-CDFAE2FCF040}"/>
              </a:ext>
            </a:extLst>
          </p:cNvPr>
          <p:cNvSpPr txBox="1"/>
          <p:nvPr/>
        </p:nvSpPr>
        <p:spPr>
          <a:xfrm>
            <a:off x="3116296" y="204752"/>
            <a:ext cx="6189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HẢI AN</a:t>
            </a:r>
          </a:p>
          <a:p>
            <a:pPr algn="ctr"/>
            <a:r>
              <a:rPr lang="en-US" sz="2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NAM HẢI</a:t>
            </a:r>
          </a:p>
        </p:txBody>
      </p:sp>
      <p:sp>
        <p:nvSpPr>
          <p:cNvPr id="5" name="gv">
            <a:extLst>
              <a:ext uri="{FF2B5EF4-FFF2-40B4-BE49-F238E27FC236}">
                <a16:creationId xmlns:a16="http://schemas.microsoft.com/office/drawing/2014/main" id="{97C7EAC0-9C64-7A11-AF2C-2891161AB42C}"/>
              </a:ext>
            </a:extLst>
          </p:cNvPr>
          <p:cNvSpPr txBox="1"/>
          <p:nvPr/>
        </p:nvSpPr>
        <p:spPr>
          <a:xfrm>
            <a:off x="2565876" y="4245454"/>
            <a:ext cx="77128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  <a:p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Nam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Nhật Bản Không Lời Hay Nhất - Nhạc Anime Không Lời Nhẹ Nhàng Thư Giãn Cafe Piano Sâu Lắng">
            <a:hlinkClick r:id="" action="ppaction://media"/>
            <a:extLst>
              <a:ext uri="{FF2B5EF4-FFF2-40B4-BE49-F238E27FC236}">
                <a16:creationId xmlns:a16="http://schemas.microsoft.com/office/drawing/2014/main" id="{D317747B-116A-E891-F8DC-C5389DC0B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673" y="374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33</Words>
  <Application>Microsoft Office PowerPoint</Application>
  <PresentationFormat>Widescreen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</cp:revision>
  <dcterms:created xsi:type="dcterms:W3CDTF">2023-12-11T09:07:02Z</dcterms:created>
  <dcterms:modified xsi:type="dcterms:W3CDTF">2024-04-11T08:29:25Z</dcterms:modified>
</cp:coreProperties>
</file>