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8C20-C86E-8AFB-AA41-23D2AA624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368A8-FF41-11B7-90AC-0D0A8A965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2184-00F3-7A30-66AE-3C5E6E30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1EC6-EF3E-A4FF-B3F7-B6F13940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D7F57-F9B4-E3D9-B65D-267B799D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ACF8-9768-CDCF-D6FA-E640D0BD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E266-B26C-378A-91FA-54ED18373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57289-D621-57D8-8938-1A003041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2B6ED-8764-ECD7-147B-F0EA82D0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FD5B-EBF8-2491-A441-780B4E79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46E4E-40FF-D745-DD27-9D0F6174A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67ACE-0EB9-E53D-C198-E82EDFD75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A029-543E-8437-E705-8D4053A0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C5EAB-63FF-EC8B-F1FF-8B2FA036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3888-6286-3B9E-4026-C897A6A8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398F-AA1C-3DFD-6A0E-DAE1FB77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C789-82FF-45CF-AB73-3DC7F453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9C9D2-2285-A7CB-8593-DF35758B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B9F4-0629-AECA-67FB-57B96A1B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302F-46AF-AA27-1744-481CEBE1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0D9B-DB64-E854-5CE1-C22415EA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A4F4C-1F54-25EC-6774-2F5C05EC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2DC3-B19F-544D-35E8-092B6BB7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4ADC2-B5C2-C4F5-841F-2B457E80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F0DD-C862-9759-D7D0-489B78BE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42B2-4495-CACB-479E-BFA1AD6C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53C8-6383-C143-8CBD-86706B749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A3262-6897-94FE-FEFC-395EF0660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0BC8F-9DF4-AF36-0765-8A32ED28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6CDAE-C22C-C4D5-6A22-A14957CC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46D-7EA2-81B1-50D0-D3B71125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CC10-87FF-3F64-C3EC-BC0C08E1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7229-1FC5-E187-B08E-8FCA344F7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EB1E0-1FFC-671F-61DF-F2FC3720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C69D-E827-8B82-9198-0B3959659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410D9-A374-5257-7F21-5DCB06D4A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0B0B1-0266-A0E6-8E04-6F39F087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478CE-9777-F644-72D0-BA25D8DD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113C-18B5-7F85-FC5D-069D0854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743C-67ED-E809-4AC0-D60E665B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75C5C-777C-1AA2-AE9C-0A009F4A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1E817-095A-EA18-D089-E391518F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2E80-EEF5-FF94-C516-EC4596B9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55BAB-AB75-7F84-E85A-D7804BFD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AA37B-31D3-FB75-3B8C-70010D0B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0F03-4F72-C9BB-7A61-EF7C358F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4E87-D06C-EE67-6A34-80AE5F74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4CD9-21BC-F917-829B-BF0E0462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46603-790E-476F-8417-2403D1431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62386-A438-8A52-A61C-F3378B9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0C635-56AF-9EDB-9C90-40F2CF97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067FB-453F-27EF-A3B1-CA2835E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E1CF-92E1-9809-1B1E-99EF736F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D591D-75D4-E339-3C81-01A215DD9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C49BB-A9C1-8F1A-D91B-1EB607C13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AD720-0165-8551-C4FD-6714FB8C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A983B-5024-69CB-C4EA-5942B1A8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D40B3-D8F3-C93D-F21E-0BD00A03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95B17-32BA-02EB-1D79-7855743E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C9CED-C565-B594-EA2A-C5E4BFDB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4832F-4720-AF7F-359B-25B4B701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010E-977F-4403-B227-4E727E6200B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9810-A3A1-43ED-F543-2684360B2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3694-93E1-0AF2-2751-CD6B30192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A07F-4FF6-46F8-AD9F-55B77235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heyzine.com/flip-book/d467f1e11d.html#page/2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0648-A1F5-3AFD-E308-8A75A825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Nhạc nền- proud of you - không lời">
            <a:hlinkClick r:id="" action="ppaction://media"/>
            <a:extLst>
              <a:ext uri="{FF2B5EF4-FFF2-40B4-BE49-F238E27FC236}">
                <a16:creationId xmlns:a16="http://schemas.microsoft.com/office/drawing/2014/main" id="{BC2471AD-4A37-66FC-9A92-8F71BCDA10B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4" descr="88+ Background Cây Xanh Thiên Nhiên Đẹp Mướt Mắt, Tươi Mới - TH Điện Biên  Đông">
            <a:hlinkClick r:id="rId6"/>
            <a:extLst>
              <a:ext uri="{FF2B5EF4-FFF2-40B4-BE49-F238E27FC236}">
                <a16:creationId xmlns:a16="http://schemas.microsoft.com/office/drawing/2014/main" id="{43DD7E6B-9E1D-A81E-552E-894D528C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779" y="-44754"/>
            <a:ext cx="12751558" cy="68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424D1-E585-5C44-28CF-A07C2395A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42" y="271145"/>
            <a:ext cx="3379304" cy="3108960"/>
          </a:xfrm>
          <a:prstGeom prst="rect">
            <a:avLst/>
          </a:prstGeom>
        </p:spPr>
      </p:pic>
      <p:sp>
        <p:nvSpPr>
          <p:cNvPr id="6" name="ubnd">
            <a:extLst>
              <a:ext uri="{FF2B5EF4-FFF2-40B4-BE49-F238E27FC236}">
                <a16:creationId xmlns:a16="http://schemas.microsoft.com/office/drawing/2014/main" id="{94E636D0-86E9-13B8-5F94-AFA32FCEBCF0}"/>
              </a:ext>
            </a:extLst>
          </p:cNvPr>
          <p:cNvSpPr txBox="1"/>
          <p:nvPr/>
        </p:nvSpPr>
        <p:spPr>
          <a:xfrm>
            <a:off x="2721592" y="230188"/>
            <a:ext cx="618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NAM HẢI</a:t>
            </a:r>
          </a:p>
        </p:txBody>
      </p:sp>
      <p:sp>
        <p:nvSpPr>
          <p:cNvPr id="7" name="hđ">
            <a:extLst>
              <a:ext uri="{FF2B5EF4-FFF2-40B4-BE49-F238E27FC236}">
                <a16:creationId xmlns:a16="http://schemas.microsoft.com/office/drawing/2014/main" id="{27EDC94F-8DB1-74C6-E6EE-6DA23E914762}"/>
              </a:ext>
            </a:extLst>
          </p:cNvPr>
          <p:cNvSpPr txBox="1"/>
          <p:nvPr/>
        </p:nvSpPr>
        <p:spPr>
          <a:xfrm>
            <a:off x="2721592" y="2191603"/>
            <a:ext cx="7547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TUYỂN TẬP THƠ</a:t>
            </a:r>
          </a:p>
          <a:p>
            <a:pPr algn="ctr" defTabSz="914378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 ĐỀ: THỰC VẬT</a:t>
            </a:r>
          </a:p>
        </p:txBody>
      </p:sp>
      <p:sp>
        <p:nvSpPr>
          <p:cNvPr id="8" name="gv">
            <a:extLst>
              <a:ext uri="{FF2B5EF4-FFF2-40B4-BE49-F238E27FC236}">
                <a16:creationId xmlns:a16="http://schemas.microsoft.com/office/drawing/2014/main" id="{E29D6CFE-1F8D-47BA-91EE-9EC63152588A}"/>
              </a:ext>
            </a:extLst>
          </p:cNvPr>
          <p:cNvSpPr txBox="1"/>
          <p:nvPr/>
        </p:nvSpPr>
        <p:spPr>
          <a:xfrm>
            <a:off x="3434909" y="4809671"/>
            <a:ext cx="683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Nhạc nền- proud of you - không lời">
            <a:hlinkClick r:id="" action="ppaction://media"/>
            <a:extLst>
              <a:ext uri="{FF2B5EF4-FFF2-40B4-BE49-F238E27FC236}">
                <a16:creationId xmlns:a16="http://schemas.microsoft.com/office/drawing/2014/main" id="{D0B265AE-170E-5303-E017-D15A9D42FF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199966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41</Words>
  <Application>Microsoft Office PowerPoint</Application>
  <PresentationFormat>Widescreen</PresentationFormat>
  <Paragraphs>6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2023-10-11T02:29:21Z</dcterms:created>
  <dcterms:modified xsi:type="dcterms:W3CDTF">2024-04-11T08:18:08Z</dcterms:modified>
</cp:coreProperties>
</file>