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CB3A2-2D41-4B90-9005-89D9D8ABA2B5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CB7B2-F0FF-4036-AC55-D9E453E80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711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CB3A2-2D41-4B90-9005-89D9D8ABA2B5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CB7B2-F0FF-4036-AC55-D9E453E80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352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CB3A2-2D41-4B90-9005-89D9D8ABA2B5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CB7B2-F0FF-4036-AC55-D9E453E80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28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CB3A2-2D41-4B90-9005-89D9D8ABA2B5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CB7B2-F0FF-4036-AC55-D9E453E80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80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CB3A2-2D41-4B90-9005-89D9D8ABA2B5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CB7B2-F0FF-4036-AC55-D9E453E80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17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CB3A2-2D41-4B90-9005-89D9D8ABA2B5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CB7B2-F0FF-4036-AC55-D9E453E80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714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CB3A2-2D41-4B90-9005-89D9D8ABA2B5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CB7B2-F0FF-4036-AC55-D9E453E80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441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CB3A2-2D41-4B90-9005-89D9D8ABA2B5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CB7B2-F0FF-4036-AC55-D9E453E80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7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CB3A2-2D41-4B90-9005-89D9D8ABA2B5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CB7B2-F0FF-4036-AC55-D9E453E80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836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CB3A2-2D41-4B90-9005-89D9D8ABA2B5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CB7B2-F0FF-4036-AC55-D9E453E80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512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CB3A2-2D41-4B90-9005-89D9D8ABA2B5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CB7B2-F0FF-4036-AC55-D9E453E80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749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CB3A2-2D41-4B90-9005-89D9D8ABA2B5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CB7B2-F0FF-4036-AC55-D9E453E80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87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heyzine.com/flip-book/d8a00ace59.htm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70868"/>
            <a:ext cx="12287582" cy="698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294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2024-04-15T07:13:18Z</dcterms:created>
  <dcterms:modified xsi:type="dcterms:W3CDTF">2024-04-15T07:15:09Z</dcterms:modified>
</cp:coreProperties>
</file>