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29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370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02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1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110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113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056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7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047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183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29E6E-EA84-4469-A6F3-741A18924B7A}" type="datetimeFigureOut">
              <a:rPr lang="en-US" smtClean="0"/>
              <a:t>15/4/2024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5426F-90A7-448B-8481-B3CA3D97EA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47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heyzine.com/flip-book/5338ee4f1c.htm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7455" y="0"/>
            <a:ext cx="1219945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344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2024-04-15T03:03:33Z</dcterms:created>
  <dcterms:modified xsi:type="dcterms:W3CDTF">2024-04-15T03:04:44Z</dcterms:modified>
</cp:coreProperties>
</file>