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9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22E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AA17D-2546-4C6D-9724-17F49427D5E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6F1DC-9D1A-4853-9AA5-A1696833C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755624-890A-49DF-AF06-2744AC3AD8DA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F1DC-9D1A-4853-9AA5-A1696833CD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5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1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8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10ABD-0898-4D0E-86E7-132A32E8890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5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11" Type="http://schemas.openxmlformats.org/officeDocument/2006/relationships/image" Target="../media/image69.jpg"/><Relationship Id="rId5" Type="http://schemas.openxmlformats.org/officeDocument/2006/relationships/image" Target="../media/image63.jpg"/><Relationship Id="rId10" Type="http://schemas.openxmlformats.org/officeDocument/2006/relationships/image" Target="../media/image68.jpg"/><Relationship Id="rId4" Type="http://schemas.openxmlformats.org/officeDocument/2006/relationships/image" Target="../media/image62.jpg"/><Relationship Id="rId9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OVO\Desktop\nhac%20thieu%20nhi%20soi%20dong.mp3" TargetMode="External"/><Relationship Id="rId6" Type="http://schemas.openxmlformats.org/officeDocument/2006/relationships/image" Target="../media/image59.gif"/><Relationship Id="rId5" Type="http://schemas.openxmlformats.org/officeDocument/2006/relationships/image" Target="../media/image72.png"/><Relationship Id="rId4" Type="http://schemas.openxmlformats.org/officeDocument/2006/relationships/image" Target="../media/image7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3.jp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12" Type="http://schemas.openxmlformats.org/officeDocument/2006/relationships/image" Target="../media/image5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png"/><Relationship Id="rId14" Type="http://schemas.openxmlformats.org/officeDocument/2006/relationships/image" Target="../media/image5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48.jpg"/><Relationship Id="rId3" Type="http://schemas.openxmlformats.org/officeDocument/2006/relationships/image" Target="../media/image55.jpeg"/><Relationship Id="rId7" Type="http://schemas.openxmlformats.org/officeDocument/2006/relationships/image" Target="../media/image31.jpg"/><Relationship Id="rId12" Type="http://schemas.openxmlformats.org/officeDocument/2006/relationships/image" Target="../media/image4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51.jpg"/><Relationship Id="rId5" Type="http://schemas.openxmlformats.org/officeDocument/2006/relationships/image" Target="../media/image23.jpeg"/><Relationship Id="rId10" Type="http://schemas.openxmlformats.org/officeDocument/2006/relationships/image" Target="../media/image40.jpg"/><Relationship Id="rId4" Type="http://schemas.openxmlformats.org/officeDocument/2006/relationships/image" Target="../media/image19.jpg"/><Relationship Id="rId9" Type="http://schemas.openxmlformats.org/officeDocument/2006/relationships/image" Target="../media/image37.jpg"/><Relationship Id="rId14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inh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`</a:t>
            </a:r>
            <a:endParaRPr lang="en-US"/>
          </a:p>
        </p:txBody>
      </p:sp>
      <p:pic>
        <p:nvPicPr>
          <p:cNvPr id="2054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04801" y="6040582"/>
            <a:ext cx="8001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90678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cô đến thăm lớp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7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62" y="4957762"/>
            <a:ext cx="25908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7200" y="3068638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800" b="1">
              <a:solidFill>
                <a:srgbClr val="9900FF"/>
              </a:solidFill>
              <a:latin typeface=".VnArialH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5562600"/>
            <a:ext cx="960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3200" b="1">
              <a:solidFill>
                <a:srgbClr val="9900FF"/>
              </a:solidFill>
            </a:endParaRPr>
          </a:p>
        </p:txBody>
      </p:sp>
      <p:pic>
        <p:nvPicPr>
          <p:cNvPr id="15" name="Picture 19" descr="x1pc_jqddVOWRk-VaEPLmKuGpUDH4oRqaW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4114800"/>
            <a:ext cx="3200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x1pc_jqddVOWRk-VaEPLmKuGpUDH4oRqaW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14589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18" y="750888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-68262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4384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2" y="116205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050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-68262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9" descr="n_blu01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18100"/>
            <a:ext cx="11581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9" descr="n_blu01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5727700"/>
            <a:ext cx="95249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9" descr="n_blu01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364" y="5353050"/>
            <a:ext cx="1108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 descr="n_blu01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40400"/>
            <a:ext cx="1135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29" descr="n_blu01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46" y="5816600"/>
            <a:ext cx="987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il_fi" descr="http://4.bp.blogspot.com/-EHBSrEurEUM/T1GknaxP6XI/AAAAAAAACGg/9Ls54XFk3fE/s1600/hinh-dong-dep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83" y="3257550"/>
            <a:ext cx="2133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8722" y="5143500"/>
            <a:ext cx="48731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GV THỰC HIỆN: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PhạM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Thị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Sâm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7656" y="2334220"/>
            <a:ext cx="65317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411537"/>
            <a:ext cx="746760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0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Đề</a:t>
            </a:r>
            <a:r>
              <a:rPr lang="en-US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tài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chuyện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trai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gái</a:t>
            </a:r>
            <a:endParaRPr lang="en-US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7026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1220" y="-41234"/>
            <a:ext cx="42200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MỞ RỘNG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892"/>
            <a:ext cx="2098882" cy="2476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62" y="2159892"/>
            <a:ext cx="1869580" cy="2483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4876800"/>
            <a:ext cx="1914200" cy="1993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24" y="2215653"/>
            <a:ext cx="2058308" cy="2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39" y="2215654"/>
            <a:ext cx="1869431" cy="2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47" y="2159892"/>
            <a:ext cx="1849053" cy="24367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84" y="4876801"/>
            <a:ext cx="1597056" cy="19513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11" y="5036762"/>
            <a:ext cx="1762991" cy="17629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02" y="4664625"/>
            <a:ext cx="1743075" cy="2193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553774"/>
            <a:ext cx="2209800" cy="22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0070C0"/>
                </a:solidFill>
                <a:latin typeface=".VnTime" pitchFamily="34" charset="0"/>
              </a:rPr>
              <a:t>: </a:t>
            </a:r>
            <a:r>
              <a:rPr lang="en-US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b="1" dirty="0" smtClean="0">
              <a:solidFill>
                <a:srgbClr val="0099FF"/>
              </a:solidFill>
              <a:latin typeface=".VnTime" pitchFamily="34" charset="0"/>
            </a:endParaRPr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406903" y="-149655"/>
            <a:ext cx="7266456" cy="6094211"/>
            <a:chOff x="108" y="-823"/>
            <a:chExt cx="2545" cy="2910"/>
          </a:xfrm>
        </p:grpSpPr>
        <p:grpSp>
          <p:nvGrpSpPr>
            <p:cNvPr id="33798" name="Group 5"/>
            <p:cNvGrpSpPr>
              <a:grpSpLocks/>
            </p:cNvGrpSpPr>
            <p:nvPr/>
          </p:nvGrpSpPr>
          <p:grpSpPr bwMode="auto">
            <a:xfrm>
              <a:off x="108" y="-823"/>
              <a:ext cx="2531" cy="2897"/>
              <a:chOff x="1509" y="1677"/>
              <a:chExt cx="2460" cy="2479"/>
            </a:xfrm>
          </p:grpSpPr>
          <p:pic>
            <p:nvPicPr>
              <p:cNvPr id="33800" name="Picture 6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801" name="Group 7"/>
              <p:cNvGrpSpPr>
                <a:grpSpLocks/>
              </p:cNvGrpSpPr>
              <p:nvPr/>
            </p:nvGrpSpPr>
            <p:grpSpPr bwMode="auto">
              <a:xfrm>
                <a:off x="1509" y="1677"/>
                <a:ext cx="2340" cy="1496"/>
                <a:chOff x="1509" y="1701"/>
                <a:chExt cx="2340" cy="1496"/>
              </a:xfrm>
            </p:grpSpPr>
            <p:sp>
              <p:nvSpPr>
                <p:cNvPr id="33802" name="AutoShape 8"/>
                <p:cNvSpPr>
                  <a:spLocks noChangeArrowheads="1"/>
                </p:cNvSpPr>
                <p:nvPr/>
              </p:nvSpPr>
              <p:spPr bwMode="auto">
                <a:xfrm>
                  <a:off x="1967" y="2540"/>
                  <a:ext cx="1679" cy="657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54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bé</a:t>
                  </a:r>
                  <a:r>
                    <a:rPr lang="en-US" sz="5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lớp</a:t>
                  </a:r>
                  <a:r>
                    <a:rPr lang="en-US" sz="5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3TA</a:t>
                  </a:r>
                  <a:endPara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803" name="Freeform 9"/>
                <p:cNvSpPr>
                  <a:spLocks/>
                </p:cNvSpPr>
                <p:nvPr/>
              </p:nvSpPr>
              <p:spPr bwMode="auto">
                <a:xfrm>
                  <a:off x="1509" y="1701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799" name="Rectangle 10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796" name="Picture 11" descr="duck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988087"/>
            <a:ext cx="21336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nhac thieu nhi soi d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57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wer[1][1]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01892" y="3259688"/>
            <a:ext cx="6968204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lower[1][1]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37813" y="3078751"/>
            <a:ext cx="6361524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lower[1][1]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6" y="6325611"/>
            <a:ext cx="737035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lower[1][1]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1" y="1011"/>
            <a:ext cx="737035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16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16"/>
          <p:cNvSpPr>
            <a:spLocks noChangeArrowheads="1" noChangeShapeType="1" noTextEdit="1"/>
          </p:cNvSpPr>
          <p:nvPr/>
        </p:nvSpPr>
        <p:spPr bwMode="auto">
          <a:xfrm>
            <a:off x="1036864" y="-7258"/>
            <a:ext cx="7086600" cy="106679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158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phục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mùa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hè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gái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6600CC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C:\Users\Administrator\Desktop\tải xuống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" y="2695687"/>
            <a:ext cx="1809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38" y="2790366"/>
            <a:ext cx="2858783" cy="213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istrator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48753"/>
            <a:ext cx="2371725" cy="26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istrator\Desktop\tải xuống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08700"/>
            <a:ext cx="1839782" cy="19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061287"/>
            <a:ext cx="2438400" cy="182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istrator\Desktop\mu-he-te-002-2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52" y="1313185"/>
            <a:ext cx="1304570" cy="144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istrator\Desktop\images (15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652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istrator\Desktop\tải xuống (7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15" y="5479730"/>
            <a:ext cx="1906053" cy="146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istrator\Desktop\mu-tre-em-208-4_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71" y="1313185"/>
            <a:ext cx="1573003" cy="13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Administrator\Desktop\image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07" y="2907957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ontent Placeholder 5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18" y="1519205"/>
            <a:ext cx="1727303" cy="1388752"/>
          </a:xfrm>
        </p:spPr>
      </p:pic>
      <p:pic>
        <p:nvPicPr>
          <p:cNvPr id="28" name="Content Placeholder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638510" cy="11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2204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6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158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phục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mùa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đông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gái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6600CC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0" name="Picture 2" descr="C:\Users\Administrator\Desktop\mu-ren-bang-do-handmade-cho-be-gai-8_lo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34" y="1534823"/>
            <a:ext cx="1741777" cy="17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C:\Users\Administrator\Desktop\mu-thai-be-gai-2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61" y="32765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esktop\tải xuống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9459"/>
            <a:ext cx="2062163" cy="14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istrator\Desktop\tải xuống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90730"/>
            <a:ext cx="1676400" cy="144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istrator\Desktop\images (1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77686"/>
            <a:ext cx="1752600" cy="13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mu-ren-bang-do-handmade-cho-be-gai-8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62" y="1534822"/>
            <a:ext cx="1942450" cy="17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C:\Users\Administrator\Desktop\mu-thai-be-gai-2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5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19" y="2894301"/>
            <a:ext cx="2110292" cy="2671330"/>
          </a:xfrm>
          <a:prstGeom prst="rect">
            <a:avLst/>
          </a:prstGeom>
        </p:spPr>
      </p:pic>
      <p:pic>
        <p:nvPicPr>
          <p:cNvPr id="2061" name="Picture 13" descr="C:\Users\Administrator\Desktop\tải xuố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37" y="5379459"/>
            <a:ext cx="2038350" cy="15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ontent Placeholder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89" y="3119005"/>
            <a:ext cx="1933575" cy="2371725"/>
          </a:xfrm>
          <a:prstGeom prst="rect">
            <a:avLst/>
          </a:prstGeom>
        </p:spPr>
      </p:pic>
      <p:pic>
        <p:nvPicPr>
          <p:cNvPr id="24" name="Content Placeholder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89" y="1752601"/>
            <a:ext cx="1968211" cy="1366404"/>
          </a:xfrm>
          <a:prstGeom prst="rect">
            <a:avLst/>
          </a:prstGeom>
        </p:spPr>
      </p:pic>
      <p:pic>
        <p:nvPicPr>
          <p:cNvPr id="25" name="Content Placeholder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92" y="1534822"/>
            <a:ext cx="1677669" cy="13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392"/>
            <a:ext cx="8617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Trang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phục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mùa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hè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bé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trai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327736" cy="2362200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36" y="2286000"/>
            <a:ext cx="2015664" cy="2362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38" y="2286001"/>
            <a:ext cx="2006138" cy="2362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72" y="2286000"/>
            <a:ext cx="2209800" cy="23344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1492"/>
            <a:ext cx="2327736" cy="18357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52" y="4662057"/>
            <a:ext cx="2317784" cy="21751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786750"/>
            <a:ext cx="1836158" cy="20435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33925"/>
            <a:ext cx="1981200" cy="2124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2778"/>
            <a:ext cx="1295401" cy="11988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934721"/>
            <a:ext cx="1912272" cy="11988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37" y="934722"/>
            <a:ext cx="2006138" cy="13749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73" y="934721"/>
            <a:ext cx="1676400" cy="1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0639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Trang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phục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mùa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đông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bé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trai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5105401"/>
            <a:ext cx="2015836" cy="1752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2286000" cy="2282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3" y="2436668"/>
            <a:ext cx="228600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14600"/>
            <a:ext cx="2133600" cy="2438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36" y="5143500"/>
            <a:ext cx="2190750" cy="167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85" y="5105400"/>
            <a:ext cx="2460914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98" y="4875068"/>
            <a:ext cx="2016701" cy="20591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71" y="2718087"/>
            <a:ext cx="2190750" cy="2085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97" y="1524000"/>
            <a:ext cx="1137803" cy="11378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186295"/>
            <a:ext cx="2008909" cy="12503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85" y="1209673"/>
            <a:ext cx="1895362" cy="13049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07" y="1240987"/>
            <a:ext cx="1646093" cy="14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458" y="-39219"/>
            <a:ext cx="89708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sánh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trai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gái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Administrator\Deskto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35" y="3717723"/>
            <a:ext cx="1809750" cy="19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Administrator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607" y="5685126"/>
            <a:ext cx="2019622" cy="11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" y="2727230"/>
            <a:ext cx="1638510" cy="1099626"/>
          </a:xfrm>
          <a:prstGeom prst="rect">
            <a:avLst/>
          </a:prstGeom>
        </p:spPr>
      </p:pic>
      <p:pic>
        <p:nvPicPr>
          <p:cNvPr id="11" name="Picture 6" descr="C:\Users\Administrator\Desktop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59" y="3729768"/>
            <a:ext cx="1940241" cy="19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Administrator\Desktop\tải xuống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77" y="5670009"/>
            <a:ext cx="1351423" cy="11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4" y="2510076"/>
            <a:ext cx="1367927" cy="1108483"/>
          </a:xfrm>
          <a:prstGeom prst="rect">
            <a:avLst/>
          </a:prstGeom>
        </p:spPr>
      </p:pic>
      <p:pic>
        <p:nvPicPr>
          <p:cNvPr id="14" name="Content Placeholder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32" y="3618559"/>
            <a:ext cx="2116368" cy="20206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548511"/>
            <a:ext cx="1447800" cy="1286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64" y="2659658"/>
            <a:ext cx="972152" cy="89971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2411" y="1254087"/>
            <a:ext cx="28141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TP </a:t>
            </a:r>
            <a:r>
              <a:rPr lang="en-US" sz="44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bạn</a:t>
            </a:r>
            <a:r>
              <a:rPr lang="en-US" sz="4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gái</a:t>
            </a:r>
            <a:endParaRPr lang="en-US" sz="4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13956" y="1148637"/>
            <a:ext cx="33463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TP </a:t>
            </a:r>
            <a:r>
              <a:rPr lang="en-US" sz="4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bạn</a:t>
            </a:r>
            <a:r>
              <a:rPr lang="en-US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trai</a:t>
            </a:r>
            <a:endParaRPr lang="en-US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3460349"/>
            <a:ext cx="1301799" cy="12395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39" y="3109516"/>
            <a:ext cx="1720561" cy="17079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5158652"/>
            <a:ext cx="2190750" cy="1676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26" y="2374361"/>
            <a:ext cx="1230100" cy="10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486" y="461665"/>
            <a:ext cx="851251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Giống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Đều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để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vụ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mọi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người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685800" indent="-685800">
              <a:buFont typeface="Arial" charset="0"/>
              <a:buChar char="•"/>
            </a:pP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gái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thường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mầu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sắc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sặc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sỡ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đỏ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Còn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sắc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tối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hơn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xanh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nâu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đen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gái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hay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thích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váy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đeo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giầy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búp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bê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mũ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vành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tròn-rộng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còn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hay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quần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đeo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giầy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thể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mũ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lưỡi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1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-475397"/>
            <a:ext cx="92075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87" y="-475397"/>
            <a:ext cx="92005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charset="0"/>
              <a:buChar char="•"/>
            </a:pP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0" indent="-685800">
              <a:buFont typeface="Arial" charset="0"/>
              <a:buChar char="•"/>
            </a:pP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Giống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Đều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để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vụ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mọi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người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685800" indent="-685800">
              <a:buFont typeface="Arial" charset="0"/>
              <a:buChar char="•"/>
            </a:pP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gái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thường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mầu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sắc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sặc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sỡ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đỏ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Còn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sắc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tối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hơn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xanh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nâu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đen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gái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hay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thích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váy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đeo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giầy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búp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bê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mũ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vành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tròn-rộng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còn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hay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quần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đeo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giầy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thể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mũ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lưỡi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54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00200" y="1143000"/>
            <a:ext cx="6172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r>
              <a:rPr lang="en-US" sz="3600" b="1" dirty="0" err="1" smtClean="0">
                <a:solidFill>
                  <a:srgbClr val="FF0000"/>
                </a:solidFill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dục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Giáo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dục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trẻ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chọn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trang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phục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phù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hợp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với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giới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tính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mình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(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bạn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trai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hay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gái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),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phù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hợp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với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thời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tiết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giữ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gìn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tranghục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mình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sạch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sẽ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.</a:t>
            </a:r>
            <a:endParaRPr lang="en-US" sz="28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 Semibold" pitchFamily="34" charset="0"/>
            </a:endParaRPr>
          </a:p>
        </p:txBody>
      </p:sp>
      <p:pic>
        <p:nvPicPr>
          <p:cNvPr id="11" name="Picture 3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8218"/>
            <a:ext cx="1749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6" y="-34636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502964" y="3380618"/>
            <a:ext cx="737035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17895" y="2947399"/>
            <a:ext cx="737035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15632" y="6407150"/>
            <a:ext cx="737035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7747"/>
            <a:ext cx="737035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3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337</Words>
  <Application>Microsoft Office PowerPoint</Application>
  <PresentationFormat>On-screen Show (4:3)</PresentationFormat>
  <Paragraphs>32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.VnArialH</vt:lpstr>
      <vt:lpstr>.VnTime</vt:lpstr>
      <vt:lpstr>Arial</vt:lpstr>
      <vt:lpstr>Calibri</vt:lpstr>
      <vt:lpstr>Segoe UI Semibold</vt:lpstr>
      <vt:lpstr>Times New Roman</vt:lpstr>
      <vt:lpstr>Office Theme</vt:lpstr>
      <vt:lpstr>PowerPoint Presentation</vt:lpstr>
      <vt:lpstr>PowerPoint Presentation</vt:lpstr>
      <vt:lpstr>Trang phục mùa đông bé gái</vt:lpstr>
      <vt:lpstr>PowerPoint Presentation</vt:lpstr>
      <vt:lpstr>Trang phục mùa đông bé trai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Thi xem đội nào nhanh!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66</cp:revision>
  <dcterms:created xsi:type="dcterms:W3CDTF">2016-09-29T14:33:58Z</dcterms:created>
  <dcterms:modified xsi:type="dcterms:W3CDTF">2023-10-10T08:48:04Z</dcterms:modified>
</cp:coreProperties>
</file>