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4" r:id="rId8"/>
    <p:sldId id="265" r:id="rId9"/>
    <p:sldId id="266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6E0"/>
    <a:srgbClr val="819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936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4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6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2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6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1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2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1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5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1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88C43-3B39-4B98-9736-699989C913F8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8BF55-4878-483E-BD5D-80A3F3E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9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152650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</a:t>
            </a:r>
          </a:p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MẢNH GHÉP KÌ DIỆU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8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10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64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962150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HÌNH HỌC</a:t>
            </a:r>
          </a:p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THÀNH CÁC PHƯƠNG TIỆN GIAO THÔNG</a:t>
            </a:r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89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2019300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</a:t>
            </a:r>
          </a:p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THÔNG MINH HƠN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0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52700" y="1600200"/>
            <a:ext cx="2362200" cy="3352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914900" y="2990850"/>
            <a:ext cx="4343400" cy="1905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14675" y="1808893"/>
            <a:ext cx="1209675" cy="1181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14675" y="4953000"/>
            <a:ext cx="1181100" cy="1181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410450" y="4895850"/>
            <a:ext cx="1181100" cy="1181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1687" y="29129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53929" y="29129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219700" y="29129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77150" y="29129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077450" y="29129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43297" y="45512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87830" y="45512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25250" y="45512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942993" y="45512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343293" y="45512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49133" y="1334357"/>
            <a:ext cx="1225154" cy="15984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90900" y="3257550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67375" y="3293936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124825" y="3370136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25125" y="3370136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25129" y="3257550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88852" y="1692022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6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00924" y="4267199"/>
            <a:ext cx="4700339" cy="16683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 rot="10800000">
            <a:off x="1846137" y="4267198"/>
            <a:ext cx="1554786" cy="166837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 rot="5400000">
            <a:off x="8085222" y="4283241"/>
            <a:ext cx="1668377" cy="163629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2238045">
            <a:off x="4326865" y="588735"/>
            <a:ext cx="2438629" cy="3292319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9533463" flipH="1">
            <a:off x="4898815" y="991378"/>
            <a:ext cx="2085388" cy="2944159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8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-3181350" y="1543050"/>
            <a:ext cx="2362200" cy="3352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944475" y="2990850"/>
            <a:ext cx="4343400" cy="1905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-4519613" y="1923193"/>
            <a:ext cx="1209675" cy="1181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106775" y="4895850"/>
            <a:ext cx="1181100" cy="1181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944475" y="4895850"/>
            <a:ext cx="1181100" cy="1181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5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0.53437 -0.01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-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453 -0.02222 L -0.59453 -0.019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0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81481E-6 L 0.69453 -0.019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7" y="-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-0.01389 L -0.74141 -0.019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5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 L -0.67265 -0.019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33" y="-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5" y="44973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1501379" y="1305354"/>
            <a:ext cx="1225154" cy="15984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409700" y="1713643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-2008391" y="2912079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-1993067" y="29510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998866" y="2922032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2196285" y="2951036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2727971" y="2940868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2581570" y="4550379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2598049" y="45131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2623767" y="45131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2623767" y="4531758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598049" y="4513136"/>
            <a:ext cx="1220914" cy="1220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53913" y="6901259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120526" y="6858000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236415" y="6901259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055142" y="6901259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0276974" y="6901259"/>
            <a:ext cx="857250" cy="800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9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1.48148E-6 L 0.20599 -0.002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9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1.48148E-6 L 0.39649 -0.007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18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85185E-6 L 0.58151 -0.005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76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0.01181 L -0.39063 -0.0083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31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7037E-7 L -0.24349 -0.00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74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21355 -0.001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7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9582 -0.0013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1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77409 0.0016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711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-0.58555 0.0039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84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-0.39336 -0.001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74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21497 0.0016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5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0.2211 -0.0164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5" y="-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00273 -0.5219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01002 -0.5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5" y="-2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33333E-6 L 0.01953 -0.5194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7" y="-2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1159 -0.5101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" y="-2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00079 -0.5171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owerpoint đáng yêu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"/>
            <a:ext cx="12192000" cy="685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00923" y="7042814"/>
            <a:ext cx="4700339" cy="16683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 rot="10800000">
            <a:off x="1846137" y="7042814"/>
            <a:ext cx="1554786" cy="166837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 rot="5400000">
            <a:off x="8085221" y="7058854"/>
            <a:ext cx="1668377" cy="163629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2238045">
            <a:off x="4447180" y="-3877626"/>
            <a:ext cx="2438629" cy="3292319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9533463" flipH="1">
            <a:off x="5053307" y="-3458921"/>
            <a:ext cx="2085388" cy="2944159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1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7037E-7 L 0.00183 -0.4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053 -0.4039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1.11111E-6 L -0.00026 -0.401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96296E-6 L -0.0069 0.656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" y="3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0156 0.6506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3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</Words>
  <Application>Microsoft Office PowerPoint</Application>
  <PresentationFormat>Widescreen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</cp:revision>
  <dcterms:created xsi:type="dcterms:W3CDTF">2024-03-23T21:19:25Z</dcterms:created>
  <dcterms:modified xsi:type="dcterms:W3CDTF">2024-03-23T23:17:35Z</dcterms:modified>
</cp:coreProperties>
</file>