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5" r:id="rId4"/>
    <p:sldId id="274" r:id="rId5"/>
    <p:sldId id="265" r:id="rId6"/>
    <p:sldId id="266" r:id="rId7"/>
    <p:sldId id="269" r:id="rId8"/>
    <p:sldId id="271" r:id="rId9"/>
    <p:sldId id="277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3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15E2F-3A5C-7C46-2DF5-15A92956E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F2CD44-1AED-AC35-1AA9-D6B1C09F1E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D57E6-1115-16D3-2785-563EF98B7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1972E-C567-4F42-B26A-AEC8093AA5C2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FA917-D352-2F00-1533-D007D39C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3FEDA-803D-C19E-1F67-5CDE78DCF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330F4-766E-437E-9B21-7DA2B0464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3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78A2B-B7BC-E9E7-51BA-237E3B221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822A15-FFC6-19BC-08E4-7001E600D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84A5F-1617-D543-D209-9AF7D818A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1972E-C567-4F42-B26A-AEC8093AA5C2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6C1F2-341B-73A0-24B7-765AC072F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71AAB-FF8A-CC68-BE64-DBA1D2A9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330F4-766E-437E-9B21-7DA2B0464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148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8AAE3-9E40-FC4A-9394-C27722A790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DDAA23-515C-7753-AC5F-D6E94808F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5471F-A964-A24C-5520-3BB08AE26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1972E-C567-4F42-B26A-AEC8093AA5C2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03AE1-A0D7-34DC-8E66-A39BC4BD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47E14-8405-4E9D-8299-49CE7E3AA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330F4-766E-437E-9B21-7DA2B0464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10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A0F40-E0EB-AB25-8B4F-DE36193A0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34D58-B3FF-2B22-6D2F-1909AA960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1D4EB-EA9F-2E94-8518-D273A7B50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1972E-C567-4F42-B26A-AEC8093AA5C2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A4486-FCCB-7886-AAFE-8D54BCD52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C7B8-8201-A985-DCB9-6EF1AA886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330F4-766E-437E-9B21-7DA2B0464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49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DF8EE-B41A-B511-6D02-BDF428F9A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98B44-00E6-9A43-799D-52EC5FD16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F204D-CFE4-DB9C-A9F1-749E4CC89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1972E-C567-4F42-B26A-AEC8093AA5C2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148E8-1441-75B6-3C79-FFCE7CC06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6E090-FC2F-292A-24A1-0FF8C64AE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330F4-766E-437E-9B21-7DA2B0464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01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DA3D-8AF7-C12F-DD9F-ACCF84318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E4921-C440-1887-8F79-17F592533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178480-66E0-76A3-AE9E-525E800900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1F8CF6-F3FB-E74B-8D40-281FFA00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1972E-C567-4F42-B26A-AEC8093AA5C2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09D84-F4FF-5844-D8A0-D840B5867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7B2C26-5F2C-1BD8-CC61-04DA81548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330F4-766E-437E-9B21-7DA2B0464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15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2F59C-6C0F-B146-2FF5-F0CB4C594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63266-31BB-BCCB-E809-91A8C020A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A05AFF-E3F4-7544-070B-C202D602BF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637C5B-5B1D-B88E-7801-2504322375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A91508-AD6A-D76D-BFC5-52346B6E84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0F4596-7B53-3F2D-97C0-F5C2897F6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1972E-C567-4F42-B26A-AEC8093AA5C2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1EB580-674B-3858-E89B-4C7380AC1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CD20DE-F3BF-6003-9D30-9ACF63E1C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330F4-766E-437E-9B21-7DA2B0464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34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2DC84-5BF4-912D-DBE5-4311F3D37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2DAE68-F9BE-D4AB-6071-0DCC4845A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1972E-C567-4F42-B26A-AEC8093AA5C2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59186B-81AA-5F98-62DE-E4A025455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703C02-CE3D-60FA-735A-20683EBB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330F4-766E-437E-9B21-7DA2B0464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33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781956-77F5-E62C-1E04-5C5AC14C8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1972E-C567-4F42-B26A-AEC8093AA5C2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9D9016-37C0-B5FD-C6ED-9E7BFB643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3BE67-80D2-1A34-4675-EE8AD47C7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330F4-766E-437E-9B21-7DA2B0464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79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83D5-A7E1-70D2-2B3A-463DD2584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E4D90-B767-3D55-EF2B-41F8DC83D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48DF9C-641E-805B-B435-A369D88E30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FD8CC4-1797-D870-5FF1-B6B1E682C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1972E-C567-4F42-B26A-AEC8093AA5C2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1E9F9-FC50-F5B7-2E88-C6E2F13A6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68142-BFE5-84F4-C1EE-A4658A7F2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330F4-766E-437E-9B21-7DA2B0464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27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6EC2D-AE2A-58EB-6459-23C49756D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5B26F6-DDFA-DBE6-9B38-51011EBEA1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4C180-39FB-8CBA-3F49-928942EBF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7EAECF-C91D-48AC-6F95-85AEA7FAA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1972E-C567-4F42-B26A-AEC8093AA5C2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69C50-60D7-C310-AC6C-894ADCD35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D20F9F-67A0-12DE-0448-40537975C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330F4-766E-437E-9B21-7DA2B0464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37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2654B7-38E9-AEE5-7A36-C79A50390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722335-E887-6AF8-CEAD-8BEF8D82B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FF030-647D-AD51-0457-9E3055BC37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1972E-C567-4F42-B26A-AEC8093AA5C2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B54EC-9F02-901D-43C1-51AF81083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8E4DB-0607-F960-0FA1-A7BAA162F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330F4-766E-437E-9B21-7DA2B0464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90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64F48CA-52E1-8B9D-C16A-B05CFFC23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A91156-97D1-284B-8786-782EDC713E7B}"/>
              </a:ext>
            </a:extLst>
          </p:cNvPr>
          <p:cNvSpPr txBox="1"/>
          <p:nvPr/>
        </p:nvSpPr>
        <p:spPr>
          <a:xfrm>
            <a:off x="0" y="1673"/>
            <a:ext cx="12192000" cy="633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endParaRPr lang="nl-NL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nl-NL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PHÒNG GIÁO DỤC VÀ ĐÀO TẠO HUYỆN TIÊN LÃNG</a:t>
            </a:r>
          </a:p>
          <a:p>
            <a:pPr algn="ctr">
              <a:lnSpc>
                <a:spcPct val="115000"/>
              </a:lnSpc>
            </a:pPr>
            <a:r>
              <a:rPr lang="nl-NL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 MẦM NON NAM HƯNG</a:t>
            </a:r>
            <a:endParaRPr lang="nl-NL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nl-NL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1530350" algn="l"/>
              </a:tabLst>
            </a:pPr>
            <a:r>
              <a:rPr lang="nl-NL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 HOẠCH HOẠT ĐỘNG CHƠI - TẬP CÓ CHỦ ĐỊNH</a:t>
            </a:r>
          </a:p>
          <a:p>
            <a:pPr algn="ctr">
              <a:lnSpc>
                <a:spcPct val="115000"/>
              </a:lnSpc>
              <a:tabLst>
                <a:tab pos="1530350" algn="l"/>
              </a:tabLst>
            </a:pP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1530350" algn="l"/>
              </a:tabLs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1530350" algn="l"/>
              </a:tabLs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1530350" algn="l"/>
              </a:tabLs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24-36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1530350" algn="l"/>
              </a:tabLs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4/4/2024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1530350" algn="l"/>
              </a:tabLs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soạn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Hà 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1530350" algn="l"/>
              </a:tabLst>
            </a:pP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1530350" algn="l"/>
              </a:tabLst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2023- 2024</a:t>
            </a:r>
            <a:endParaRPr lang="en-US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Bác Đưa Thư Vui Tính - Kính Coong Kính Coong [Official Full HD]">
            <a:hlinkClick r:id="" action="ppaction://media"/>
            <a:extLst>
              <a:ext uri="{FF2B5EF4-FFF2-40B4-BE49-F238E27FC236}">
                <a16:creationId xmlns:a16="http://schemas.microsoft.com/office/drawing/2014/main" id="{ABDD3132-BADD-BCE8-2F24-0DEF1218C8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28296"/>
            <a:ext cx="941696" cy="52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6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BEC609-2BE6-38B2-F8E7-92301351D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4618"/>
            <a:ext cx="12235765" cy="6882618"/>
          </a:xfrm>
          <a:prstGeom prst="rect">
            <a:avLst/>
          </a:prstGeom>
        </p:spPr>
      </p:pic>
      <p:pic>
        <p:nvPicPr>
          <p:cNvPr id="1026" name="Picture 2" descr="Nhiều địa phương bắn pháo hoa mừng Xuân Quý Mão 2023 | baotintuc.vn">
            <a:extLst>
              <a:ext uri="{FF2B5EF4-FFF2-40B4-BE49-F238E27FC236}">
                <a16:creationId xmlns:a16="http://schemas.microsoft.com/office/drawing/2014/main" id="{40FFEDFA-A383-F6B1-002A-5E3C41ADC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44282"/>
            <a:ext cx="7233138" cy="465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hiều địa phương bắn pháo hoa mừng Xuân Quý Mão 2023 | baotintuc.vn">
            <a:extLst>
              <a:ext uri="{FF2B5EF4-FFF2-40B4-BE49-F238E27FC236}">
                <a16:creationId xmlns:a16="http://schemas.microsoft.com/office/drawing/2014/main" id="{563AEB8C-A1CA-589C-078F-91C38FCAD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995" y="-593682"/>
            <a:ext cx="7233138" cy="465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Nhiều địa phương bắn pháo hoa mừng Xuân Quý Mão 2023 | baotintuc.vn">
            <a:extLst>
              <a:ext uri="{FF2B5EF4-FFF2-40B4-BE49-F238E27FC236}">
                <a16:creationId xmlns:a16="http://schemas.microsoft.com/office/drawing/2014/main" id="{76A09428-B843-B8D9-1E0A-74A36D383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416691"/>
            <a:ext cx="7233138" cy="465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hiều địa phương bắn pháo hoa mừng Xuân Quý Mão 2023 | baotintuc.vn">
            <a:extLst>
              <a:ext uri="{FF2B5EF4-FFF2-40B4-BE49-F238E27FC236}">
                <a16:creationId xmlns:a16="http://schemas.microsoft.com/office/drawing/2014/main" id="{71EC8B26-03A7-6767-39A4-85495F80D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769" y="-395798"/>
            <a:ext cx="7233138" cy="465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Nhiều địa phương bắn pháo hoa mừng Xuân Quý Mão 2023 | baotintuc.vn">
            <a:extLst>
              <a:ext uri="{FF2B5EF4-FFF2-40B4-BE49-F238E27FC236}">
                <a16:creationId xmlns:a16="http://schemas.microsoft.com/office/drawing/2014/main" id="{6A945855-986E-A9A9-F63A-A3E4DCBE3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7769" y="3027961"/>
            <a:ext cx="7233138" cy="465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12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e Đạp Phổ Thông Mini LIFE M1 - Xe Đạp nhập khẩu mới nhất">
            <a:extLst>
              <a:ext uri="{FF2B5EF4-FFF2-40B4-BE49-F238E27FC236}">
                <a16:creationId xmlns:a16="http://schemas.microsoft.com/office/drawing/2014/main" id="{46F344D8-DD84-A0C5-E1CE-4A12C4EF7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6551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8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e đạp cào cào WAA 2671 - Xe đạp Nhật Nghĩa Hải">
            <a:extLst>
              <a:ext uri="{FF2B5EF4-FFF2-40B4-BE49-F238E27FC236}">
                <a16:creationId xmlns:a16="http://schemas.microsoft.com/office/drawing/2014/main" id="{547009E6-8E52-EBE3-8C67-46C9BA839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5"/>
          <a:stretch/>
        </p:blipFill>
        <p:spPr bwMode="auto">
          <a:xfrm>
            <a:off x="0" y="518615"/>
            <a:ext cx="12192000" cy="810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575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64F48CA-52E1-8B9D-C16A-B05CFFC23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A91156-97D1-284B-8786-782EDC713E7B}"/>
              </a:ext>
            </a:extLst>
          </p:cNvPr>
          <p:cNvSpPr txBox="1"/>
          <p:nvPr/>
        </p:nvSpPr>
        <p:spPr>
          <a:xfrm>
            <a:off x="0" y="1673"/>
            <a:ext cx="12192000" cy="633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endParaRPr lang="nl-NL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nl-NL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PHÒNG GIÁO DỤC VÀ ĐÀO TẠO HUYỆN TIÊN LÃNG</a:t>
            </a:r>
          </a:p>
          <a:p>
            <a:pPr algn="ctr">
              <a:lnSpc>
                <a:spcPct val="115000"/>
              </a:lnSpc>
            </a:pPr>
            <a:r>
              <a:rPr lang="nl-NL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 MẦM NON NAM HƯNG</a:t>
            </a:r>
            <a:endParaRPr lang="nl-NL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nl-NL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1530350" algn="l"/>
              </a:tabLst>
            </a:pPr>
            <a:r>
              <a:rPr lang="nl-NL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 HOẠCH HOẠT ĐỘNG CHƠI - TẬP CÓ CHỦ ĐỊNH</a:t>
            </a:r>
          </a:p>
          <a:p>
            <a:pPr algn="ctr">
              <a:lnSpc>
                <a:spcPct val="115000"/>
              </a:lnSpc>
              <a:tabLst>
                <a:tab pos="1530350" algn="l"/>
              </a:tabLst>
            </a:pP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1530350" algn="l"/>
              </a:tabLs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1530350" algn="l"/>
              </a:tabLs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1530350" algn="l"/>
              </a:tabLs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24-36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1530350" algn="l"/>
              </a:tabLs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4/4/2024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1530350" algn="l"/>
              </a:tabLs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soạn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Hà 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1530350" algn="l"/>
              </a:tabLst>
            </a:pP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1530350" algn="l"/>
              </a:tabLst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2023- 2024</a:t>
            </a:r>
            <a:endParaRPr lang="en-US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Đường và chân là đôi bạn thân ♫ Bài Hát Vui Nhộn Cho Trẻ Mầm Non">
            <a:hlinkClick r:id="" action="ppaction://media"/>
            <a:extLst>
              <a:ext uri="{FF2B5EF4-FFF2-40B4-BE49-F238E27FC236}">
                <a16:creationId xmlns:a16="http://schemas.microsoft.com/office/drawing/2014/main" id="{96315D7E-7C0B-894F-E86D-23B41EA8F8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V="1">
            <a:off x="163773" y="6280560"/>
            <a:ext cx="1023582" cy="57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5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64F48CA-52E1-8B9D-C16A-B05CFFC23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008" y="-144258"/>
            <a:ext cx="12868894" cy="72352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A91156-97D1-284B-8786-782EDC713E7B}"/>
              </a:ext>
            </a:extLst>
          </p:cNvPr>
          <p:cNvSpPr txBox="1"/>
          <p:nvPr/>
        </p:nvSpPr>
        <p:spPr>
          <a:xfrm>
            <a:off x="0" y="1673"/>
            <a:ext cx="12192000" cy="385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endParaRPr lang="nl-NL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Phim Hoạt Hình Xe đạp Png | Công cụ đồ họa PSD Tải xuống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00" b="90000" l="10000" r="92250">
                        <a14:backgroundMark x1="20875" y1="47375" x2="19000" y2="52500"/>
                        <a14:backgroundMark x1="23375" y1="46750" x2="29750" y2="49125"/>
                        <a14:backgroundMark x1="29125" y1="50000" x2="24250" y2="57000"/>
                        <a14:backgroundMark x1="24625" y1="59375" x2="33625" y2="59000"/>
                        <a14:backgroundMark x1="33750" y1="62000" x2="37375" y2="67875"/>
                        <a14:backgroundMark x1="38000" y1="51500" x2="41000" y2="62000"/>
                        <a14:backgroundMark x1="37875" y1="50500" x2="38625" y2="48750"/>
                        <a14:backgroundMark x1="26625" y1="45500" x2="33750" y2="45375"/>
                        <a14:backgroundMark x1="37500" y1="47625" x2="40500" y2="53875"/>
                        <a14:backgroundMark x1="24625" y1="46250" x2="29125" y2="43625"/>
                        <a14:backgroundMark x1="60750" y1="60875" x2="73250" y2="65875"/>
                        <a14:backgroundMark x1="79125" y1="56500" x2="78500" y2="65875"/>
                        <a14:backgroundMark x1="75750" y1="48625" x2="78375" y2="61125"/>
                        <a14:backgroundMark x1="77250" y1="45625" x2="81750" y2="52500"/>
                        <a14:backgroundMark x1="80125" y1="60000" x2="82875" y2="60500"/>
                        <a14:backgroundMark x1="66500" y1="44750" x2="73125" y2="43125"/>
                        <a14:backgroundMark x1="76875" y1="44750" x2="81000" y2="49375"/>
                        <a14:backgroundMark x1="82000" y1="53625" x2="82125" y2="59625"/>
                        <a14:backgroundMark x1="62625" y1="47375" x2="60750" y2="51000"/>
                        <a14:backgroundMark x1="67500" y1="44250" x2="66250" y2="45375"/>
                        <a14:backgroundMark x1="62625" y1="47500" x2="60250" y2="49875"/>
                        <a14:backgroundMark x1="64375" y1="44375" x2="67500" y2="43625"/>
                        <a14:backgroundMark x1="73125" y1="75875" x2="73125" y2="75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3" t="22820" r="13196" b="32396"/>
          <a:stretch/>
        </p:blipFill>
        <p:spPr bwMode="auto">
          <a:xfrm>
            <a:off x="1891862" y="933401"/>
            <a:ext cx="7691525" cy="495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801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64F48CA-52E1-8B9D-C16A-B05CFFC23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74" y="-84881"/>
            <a:ext cx="12868894" cy="72352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A91156-97D1-284B-8786-782EDC713E7B}"/>
              </a:ext>
            </a:extLst>
          </p:cNvPr>
          <p:cNvSpPr txBox="1"/>
          <p:nvPr/>
        </p:nvSpPr>
        <p:spPr>
          <a:xfrm>
            <a:off x="0" y="1673"/>
            <a:ext cx="12192000" cy="385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endParaRPr lang="nl-NL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 descr="Phim Hoạt Hình Xe đạp Png | Công cụ đồ họa PSD Tải xuống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0" t="22107" r="11184" b="29425"/>
          <a:stretch/>
        </p:blipFill>
        <p:spPr bwMode="auto">
          <a:xfrm>
            <a:off x="2318821" y="914400"/>
            <a:ext cx="7805905" cy="505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1345044" y="4182708"/>
            <a:ext cx="973777" cy="4631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1134366">
            <a:off x="9637837" y="4878779"/>
            <a:ext cx="973777" cy="4631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92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64F48CA-52E1-8B9D-C16A-B05CFFC23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008" y="-144258"/>
            <a:ext cx="12868894" cy="72352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A91156-97D1-284B-8786-782EDC713E7B}"/>
              </a:ext>
            </a:extLst>
          </p:cNvPr>
          <p:cNvSpPr txBox="1"/>
          <p:nvPr/>
        </p:nvSpPr>
        <p:spPr>
          <a:xfrm>
            <a:off x="0" y="1673"/>
            <a:ext cx="12192000" cy="385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endParaRPr lang="nl-NL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 descr="Phim Hoạt Hình Xe đạp Png | Công cụ đồ họa PSD Tải xuống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50" b="69500" l="15125" r="87875">
                        <a14:foregroundMark x1="33000" y1="38125" x2="33000" y2="38125"/>
                        <a14:backgroundMark x1="58500" y1="29125" x2="61500" y2="33250"/>
                        <a14:backgroundMark x1="62125" y1="29250" x2="63125" y2="33875"/>
                        <a14:backgroundMark x1="61625" y1="33625" x2="63125" y2="33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10" t="22107" r="11184" b="29425"/>
          <a:stretch/>
        </p:blipFill>
        <p:spPr bwMode="auto">
          <a:xfrm>
            <a:off x="2318821" y="1211283"/>
            <a:ext cx="7347693" cy="476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485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64F48CA-52E1-8B9D-C16A-B05CFFC23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008" y="-144258"/>
            <a:ext cx="12868894" cy="72352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A91156-97D1-284B-8786-782EDC713E7B}"/>
              </a:ext>
            </a:extLst>
          </p:cNvPr>
          <p:cNvSpPr txBox="1"/>
          <p:nvPr/>
        </p:nvSpPr>
        <p:spPr>
          <a:xfrm>
            <a:off x="0" y="1673"/>
            <a:ext cx="12192000" cy="385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endParaRPr lang="nl-NL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 descr="Phim Hoạt Hình Xe đạp Png | Công cụ đồ họa PSD Tải xuống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0" t="22107" r="11184" b="29425"/>
          <a:stretch/>
        </p:blipFill>
        <p:spPr bwMode="auto">
          <a:xfrm>
            <a:off x="2318821" y="903514"/>
            <a:ext cx="7822706" cy="506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 rot="8264284">
            <a:off x="7707086" y="938151"/>
            <a:ext cx="843148" cy="2968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74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64F48CA-52E1-8B9D-C16A-B05CFFC23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A91156-97D1-284B-8786-782EDC713E7B}"/>
              </a:ext>
            </a:extLst>
          </p:cNvPr>
          <p:cNvSpPr txBox="1"/>
          <p:nvPr/>
        </p:nvSpPr>
        <p:spPr>
          <a:xfrm>
            <a:off x="0" y="1673"/>
            <a:ext cx="12192000" cy="633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endParaRPr lang="nl-NL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nl-NL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PHÒNG GIÁO DỤC VÀ ĐÀO TẠO HUYỆN TIÊN LÃNG</a:t>
            </a:r>
          </a:p>
          <a:p>
            <a:pPr algn="ctr">
              <a:lnSpc>
                <a:spcPct val="115000"/>
              </a:lnSpc>
            </a:pPr>
            <a:r>
              <a:rPr lang="nl-NL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 MẦM NON NAM HƯNG</a:t>
            </a:r>
            <a:endParaRPr lang="nl-NL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nl-NL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1530350" algn="l"/>
              </a:tabLst>
            </a:pPr>
            <a:r>
              <a:rPr lang="nl-NL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 HOẠCH HOẠT ĐỘNG CHƠI -TẬP CÓ CHỦ ĐỊNH</a:t>
            </a:r>
          </a:p>
          <a:p>
            <a:pPr algn="ctr">
              <a:lnSpc>
                <a:spcPct val="115000"/>
              </a:lnSpc>
              <a:tabLst>
                <a:tab pos="1530350" algn="l"/>
              </a:tabLst>
            </a:pP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1530350" algn="l"/>
              </a:tabLs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1530350" algn="l"/>
              </a:tabLs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1530350" algn="l"/>
              </a:tabLs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24-36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1530350" algn="l"/>
              </a:tabLs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4/4/2024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1530350" algn="l"/>
              </a:tabLs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soạn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Hà 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1530350" algn="l"/>
              </a:tabLst>
            </a:pP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1530350" algn="l"/>
              </a:tabLst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2023- 2024</a:t>
            </a:r>
            <a:endParaRPr lang="en-US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BÀi HÁT_ ĐI XE ĐẠP">
            <a:hlinkClick r:id="" action="ppaction://media"/>
            <a:extLst>
              <a:ext uri="{FF2B5EF4-FFF2-40B4-BE49-F238E27FC236}">
                <a16:creationId xmlns:a16="http://schemas.microsoft.com/office/drawing/2014/main" id="{2C058DBE-FFE7-E9A2-8544-E863D47F05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482686"/>
            <a:ext cx="667223" cy="37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8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186</Words>
  <Application>Microsoft Office PowerPoint</Application>
  <PresentationFormat>Widescreen</PresentationFormat>
  <Paragraphs>42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12</cp:revision>
  <dcterms:created xsi:type="dcterms:W3CDTF">2023-12-12T23:14:00Z</dcterms:created>
  <dcterms:modified xsi:type="dcterms:W3CDTF">2024-04-03T22:25:44Z</dcterms:modified>
</cp:coreProperties>
</file>