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3" r:id="rId3"/>
    <p:sldId id="257" r:id="rId4"/>
    <p:sldId id="258" r:id="rId5"/>
    <p:sldId id="260" r:id="rId6"/>
    <p:sldId id="261" r:id="rId7"/>
    <p:sldId id="262" r:id="rId8"/>
    <p:sldId id="259" r:id="rId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186"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3D3C8E1D-97E9-4E64-80ED-62199A6C3FB0}"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EDCCFE0-F58D-41AC-8107-F2F5926A230A}" type="slidenum">
              <a:rPr lang="vi-VN" smtClean="0"/>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3D3C8E1D-97E9-4E64-80ED-62199A6C3FB0}"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EDCCFE0-F58D-41AC-8107-F2F5926A230A}"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3D3C8E1D-97E9-4E64-80ED-62199A6C3FB0}"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EDCCFE0-F58D-41AC-8107-F2F5926A230A}" type="slidenum">
              <a:rPr lang="vi-VN" smtClean="0"/>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3D3C8E1D-97E9-4E64-80ED-62199A6C3FB0}"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EDCCFE0-F58D-41AC-8107-F2F5926A230A}" type="slidenum">
              <a:rPr lang="vi-VN" smtClean="0"/>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3D3C8E1D-97E9-4E64-80ED-62199A6C3FB0}"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EDCCFE0-F58D-41AC-8107-F2F5926A230A}" type="slidenum">
              <a:rPr lang="vi-VN" smtClean="0"/>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Date Placeholder 4"/>
          <p:cNvSpPr>
            <a:spLocks noGrp="1"/>
          </p:cNvSpPr>
          <p:nvPr>
            <p:ph type="dt" sz="half" idx="10"/>
          </p:nvPr>
        </p:nvSpPr>
        <p:spPr/>
        <p:txBody>
          <a:bodyPr/>
          <a:lstStyle/>
          <a:p>
            <a:fld id="{3D3C8E1D-97E9-4E64-80ED-62199A6C3FB0}"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EDCCFE0-F58D-41AC-8107-F2F5926A230A}" type="slidenum">
              <a:rPr lang="vi-VN" smtClean="0"/>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7" name="Date Placeholder 6"/>
          <p:cNvSpPr>
            <a:spLocks noGrp="1"/>
          </p:cNvSpPr>
          <p:nvPr>
            <p:ph type="dt" sz="half" idx="10"/>
          </p:nvPr>
        </p:nvSpPr>
        <p:spPr/>
        <p:txBody>
          <a:bodyPr/>
          <a:lstStyle/>
          <a:p>
            <a:fld id="{3D3C8E1D-97E9-4E64-80ED-62199A6C3FB0}"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EDCCFE0-F58D-41AC-8107-F2F5926A230A}"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3D3C8E1D-97E9-4E64-80ED-62199A6C3FB0}"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EDCCFE0-F58D-41AC-8107-F2F5926A230A}"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C8E1D-97E9-4E64-80ED-62199A6C3FB0}"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EDCCFE0-F58D-41AC-8107-F2F5926A230A}"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3D3C8E1D-97E9-4E64-80ED-62199A6C3FB0}"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EDCCFE0-F58D-41AC-8107-F2F5926A230A}"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3D3C8E1D-97E9-4E64-80ED-62199A6C3FB0}"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EDCCFE0-F58D-41AC-8107-F2F5926A230A}"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C8E1D-97E9-4E64-80ED-62199A6C3FB0}" type="datetimeFigureOut">
              <a:rPr lang="vi-VN" smtClean="0"/>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CCFE0-F58D-41AC-8107-F2F5926A230A}"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audio" Target="../media/media1.mp3"/><Relationship Id="rId8" Type="http://schemas.microsoft.com/office/2007/relationships/hdphoto" Target="../media/image8.wdp"/><Relationship Id="rId7" Type="http://schemas.openxmlformats.org/officeDocument/2006/relationships/image" Target="../media/image7.png"/><Relationship Id="rId6" Type="http://schemas.microsoft.com/office/2007/relationships/hdphoto" Target="../media/image6.wdp"/><Relationship Id="rId5" Type="http://schemas.openxmlformats.org/officeDocument/2006/relationships/image" Target="../media/image5.png"/><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slideLayout" Target="../slideLayouts/slideLayout2.xml"/><Relationship Id="rId13" Type="http://schemas.microsoft.com/office/2007/relationships/media" Target="../media/media2.mp3"/><Relationship Id="rId12" Type="http://schemas.openxmlformats.org/officeDocument/2006/relationships/audio" Target="../media/media2.mp3"/><Relationship Id="rId11" Type="http://schemas.openxmlformats.org/officeDocument/2006/relationships/image" Target="../media/image9.png"/><Relationship Id="rId10" Type="http://schemas.microsoft.com/office/2007/relationships/media" Target="../media/media1.mp3"/><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microsoft.com/office/2007/relationships/media" Target="../media/media4.mp3"/><Relationship Id="rId8" Type="http://schemas.openxmlformats.org/officeDocument/2006/relationships/audio" Target="../media/media4.mp3"/><Relationship Id="rId7" Type="http://schemas.openxmlformats.org/officeDocument/2006/relationships/image" Target="../media/image9.png"/><Relationship Id="rId6" Type="http://schemas.microsoft.com/office/2007/relationships/media" Target="../media/media3.mp3"/><Relationship Id="rId5" Type="http://schemas.openxmlformats.org/officeDocument/2006/relationships/audio" Target="../media/media3.mp3"/><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jpeg"/><Relationship Id="rId12" Type="http://schemas.openxmlformats.org/officeDocument/2006/relationships/slideLayout" Target="../slideLayouts/slideLayout2.xml"/><Relationship Id="rId11" Type="http://schemas.microsoft.com/office/2007/relationships/media" Target="../media/media5.mp3"/><Relationship Id="rId10" Type="http://schemas.openxmlformats.org/officeDocument/2006/relationships/audio" Target="../media/media5.mp3"/><Relationship Id="rId1" Type="http://schemas.openxmlformats.org/officeDocument/2006/relationships/image" Target="../media/image10.jpeg"/></Relationships>
</file>

<file path=ppt/slides/_rels/slide3.xml.rels><?xml version="1.0" encoding="UTF-8" standalone="yes"?>
<Relationships xmlns="http://schemas.openxmlformats.org/package/2006/relationships"><Relationship Id="rId9" Type="http://schemas.microsoft.com/office/2007/relationships/media" Target="../media/media7.mp3"/><Relationship Id="rId8" Type="http://schemas.openxmlformats.org/officeDocument/2006/relationships/audio" Target="../media/media7.mp3"/><Relationship Id="rId7" Type="http://schemas.openxmlformats.org/officeDocument/2006/relationships/image" Target="../media/image9.png"/><Relationship Id="rId6" Type="http://schemas.microsoft.com/office/2007/relationships/media" Target="../media/media6.mp3"/><Relationship Id="rId5" Type="http://schemas.openxmlformats.org/officeDocument/2006/relationships/audio" Target="../media/media6.mp3"/><Relationship Id="rId4" Type="http://schemas.openxmlformats.org/officeDocument/2006/relationships/image" Target="../media/image13.png"/><Relationship Id="rId3" Type="http://schemas.openxmlformats.org/officeDocument/2006/relationships/image" Target="../media/image16.png"/><Relationship Id="rId20" Type="http://schemas.openxmlformats.org/officeDocument/2006/relationships/slideLayout" Target="../slideLayouts/slideLayout2.xml"/><Relationship Id="rId2" Type="http://schemas.openxmlformats.org/officeDocument/2006/relationships/image" Target="../media/image15.png"/><Relationship Id="rId19" Type="http://schemas.microsoft.com/office/2007/relationships/media" Target="../media/media12.mp3"/><Relationship Id="rId18" Type="http://schemas.openxmlformats.org/officeDocument/2006/relationships/audio" Target="../media/media12.mp3"/><Relationship Id="rId17" Type="http://schemas.microsoft.com/office/2007/relationships/media" Target="../media/media11.mp3"/><Relationship Id="rId16" Type="http://schemas.openxmlformats.org/officeDocument/2006/relationships/audio" Target="../media/media11.mp3"/><Relationship Id="rId15" Type="http://schemas.microsoft.com/office/2007/relationships/media" Target="../media/media10.mp3"/><Relationship Id="rId14" Type="http://schemas.openxmlformats.org/officeDocument/2006/relationships/audio" Target="../media/media10.mp3"/><Relationship Id="rId13" Type="http://schemas.microsoft.com/office/2007/relationships/media" Target="../media/media9.mp3"/><Relationship Id="rId12" Type="http://schemas.openxmlformats.org/officeDocument/2006/relationships/audio" Target="../media/media9.mp3"/><Relationship Id="rId11" Type="http://schemas.microsoft.com/office/2007/relationships/media" Target="../media/media8.mp3"/><Relationship Id="rId10" Type="http://schemas.openxmlformats.org/officeDocument/2006/relationships/audio" Target="../media/media8.mp3"/><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9" Type="http://schemas.microsoft.com/office/2007/relationships/media" Target="../media/media14.mp3"/><Relationship Id="rId8" Type="http://schemas.openxmlformats.org/officeDocument/2006/relationships/audio" Target="../media/media14.mp3"/><Relationship Id="rId7" Type="http://schemas.openxmlformats.org/officeDocument/2006/relationships/image" Target="../media/image13.png"/><Relationship Id="rId6" Type="http://schemas.openxmlformats.org/officeDocument/2006/relationships/image" Target="../media/image9.png"/><Relationship Id="rId5" Type="http://schemas.microsoft.com/office/2007/relationships/media" Target="../media/media13.mp3"/><Relationship Id="rId4" Type="http://schemas.openxmlformats.org/officeDocument/2006/relationships/audio" Target="../media/media13.mp3"/><Relationship Id="rId3" Type="http://schemas.openxmlformats.org/officeDocument/2006/relationships/image" Target="../media/image16.png"/><Relationship Id="rId22" Type="http://schemas.openxmlformats.org/officeDocument/2006/relationships/slideLayout" Target="../slideLayouts/slideLayout2.xml"/><Relationship Id="rId21" Type="http://schemas.microsoft.com/office/2007/relationships/media" Target="../media/media12.mp3"/><Relationship Id="rId20" Type="http://schemas.openxmlformats.org/officeDocument/2006/relationships/audio" Target="../media/media12.mp3"/><Relationship Id="rId2" Type="http://schemas.openxmlformats.org/officeDocument/2006/relationships/image" Target="../media/image15.png"/><Relationship Id="rId19" Type="http://schemas.microsoft.com/office/2007/relationships/media" Target="../media/media11.mp3"/><Relationship Id="rId18" Type="http://schemas.openxmlformats.org/officeDocument/2006/relationships/audio" Target="../media/media11.mp3"/><Relationship Id="rId17" Type="http://schemas.microsoft.com/office/2007/relationships/media" Target="../media/media10.mp3"/><Relationship Id="rId16" Type="http://schemas.openxmlformats.org/officeDocument/2006/relationships/audio" Target="../media/media10.mp3"/><Relationship Id="rId15" Type="http://schemas.microsoft.com/office/2007/relationships/media" Target="../media/media17.mp3"/><Relationship Id="rId14" Type="http://schemas.openxmlformats.org/officeDocument/2006/relationships/audio" Target="../media/media17.mp3"/><Relationship Id="rId13" Type="http://schemas.microsoft.com/office/2007/relationships/media" Target="../media/media16.mp3"/><Relationship Id="rId12" Type="http://schemas.openxmlformats.org/officeDocument/2006/relationships/audio" Target="../media/media16.mp3"/><Relationship Id="rId11" Type="http://schemas.microsoft.com/office/2007/relationships/media" Target="../media/media15.mp3"/><Relationship Id="rId10" Type="http://schemas.openxmlformats.org/officeDocument/2006/relationships/audio" Target="../media/media15.mp3"/><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9" Type="http://schemas.openxmlformats.org/officeDocument/2006/relationships/image" Target="../media/image13.png"/><Relationship Id="rId8" Type="http://schemas.microsoft.com/office/2007/relationships/media" Target="../media/media19.mp3"/><Relationship Id="rId7" Type="http://schemas.openxmlformats.org/officeDocument/2006/relationships/audio" Target="../media/media19.mp3"/><Relationship Id="rId6" Type="http://schemas.openxmlformats.org/officeDocument/2006/relationships/image" Target="../media/image9.png"/><Relationship Id="rId5" Type="http://schemas.microsoft.com/office/2007/relationships/media" Target="../media/media18.mp3"/><Relationship Id="rId4" Type="http://schemas.openxmlformats.org/officeDocument/2006/relationships/audio" Target="../media/media18.mp3"/><Relationship Id="rId3" Type="http://schemas.openxmlformats.org/officeDocument/2006/relationships/image" Target="../media/image16.png"/><Relationship Id="rId22" Type="http://schemas.openxmlformats.org/officeDocument/2006/relationships/slideLayout" Target="../slideLayouts/slideLayout2.xml"/><Relationship Id="rId21" Type="http://schemas.microsoft.com/office/2007/relationships/media" Target="../media/media12.mp3"/><Relationship Id="rId20" Type="http://schemas.openxmlformats.org/officeDocument/2006/relationships/audio" Target="../media/media12.mp3"/><Relationship Id="rId2" Type="http://schemas.openxmlformats.org/officeDocument/2006/relationships/image" Target="../media/image15.png"/><Relationship Id="rId19" Type="http://schemas.microsoft.com/office/2007/relationships/media" Target="../media/media10.mp3"/><Relationship Id="rId18" Type="http://schemas.openxmlformats.org/officeDocument/2006/relationships/audio" Target="../media/media10.mp3"/><Relationship Id="rId17" Type="http://schemas.microsoft.com/office/2007/relationships/media" Target="../media/media11.mp3"/><Relationship Id="rId16" Type="http://schemas.openxmlformats.org/officeDocument/2006/relationships/audio" Target="../media/media11.mp3"/><Relationship Id="rId15" Type="http://schemas.microsoft.com/office/2007/relationships/media" Target="../media/media9.mp3"/><Relationship Id="rId14" Type="http://schemas.openxmlformats.org/officeDocument/2006/relationships/audio" Target="../media/media9.mp3"/><Relationship Id="rId13" Type="http://schemas.microsoft.com/office/2007/relationships/media" Target="../media/media8.mp3"/><Relationship Id="rId12" Type="http://schemas.openxmlformats.org/officeDocument/2006/relationships/audio" Target="../media/media8.mp3"/><Relationship Id="rId11" Type="http://schemas.microsoft.com/office/2007/relationships/media" Target="../media/media7.mp3"/><Relationship Id="rId10" Type="http://schemas.openxmlformats.org/officeDocument/2006/relationships/audio" Target="../media/media7.mp3"/><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9" Type="http://schemas.microsoft.com/office/2007/relationships/media" Target="../media/media21.mp3"/><Relationship Id="rId8" Type="http://schemas.openxmlformats.org/officeDocument/2006/relationships/audio" Target="../media/media21.mp3"/><Relationship Id="rId7" Type="http://schemas.openxmlformats.org/officeDocument/2006/relationships/image" Target="../media/image13.png"/><Relationship Id="rId6" Type="http://schemas.openxmlformats.org/officeDocument/2006/relationships/image" Target="../media/image9.png"/><Relationship Id="rId5" Type="http://schemas.microsoft.com/office/2007/relationships/media" Target="../media/media20.mp3"/><Relationship Id="rId4" Type="http://schemas.openxmlformats.org/officeDocument/2006/relationships/audio" Target="../media/media20.mp3"/><Relationship Id="rId3" Type="http://schemas.openxmlformats.org/officeDocument/2006/relationships/image" Target="../media/image16.png"/><Relationship Id="rId20" Type="http://schemas.openxmlformats.org/officeDocument/2006/relationships/slideLayout" Target="../slideLayouts/slideLayout2.xml"/><Relationship Id="rId2" Type="http://schemas.openxmlformats.org/officeDocument/2006/relationships/image" Target="../media/image15.png"/><Relationship Id="rId19" Type="http://schemas.microsoft.com/office/2007/relationships/media" Target="../media/media11.mp3"/><Relationship Id="rId18" Type="http://schemas.openxmlformats.org/officeDocument/2006/relationships/audio" Target="../media/media11.mp3"/><Relationship Id="rId17" Type="http://schemas.microsoft.com/office/2007/relationships/media" Target="../media/media10.mp3"/><Relationship Id="rId16" Type="http://schemas.openxmlformats.org/officeDocument/2006/relationships/audio" Target="../media/media10.mp3"/><Relationship Id="rId15" Type="http://schemas.microsoft.com/office/2007/relationships/media" Target="../media/media17.mp3"/><Relationship Id="rId14" Type="http://schemas.openxmlformats.org/officeDocument/2006/relationships/audio" Target="../media/media17.mp3"/><Relationship Id="rId13" Type="http://schemas.microsoft.com/office/2007/relationships/media" Target="../media/media8.mp3"/><Relationship Id="rId12" Type="http://schemas.openxmlformats.org/officeDocument/2006/relationships/audio" Target="../media/media8.mp3"/><Relationship Id="rId11" Type="http://schemas.microsoft.com/office/2007/relationships/media" Target="../media/media22.mp3"/><Relationship Id="rId10" Type="http://schemas.openxmlformats.org/officeDocument/2006/relationships/audio" Target="../media/media22.mp3"/><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9" Type="http://schemas.microsoft.com/office/2007/relationships/media" Target="../media/media5.mp3"/><Relationship Id="rId8" Type="http://schemas.openxmlformats.org/officeDocument/2006/relationships/audio" Target="../media/media5.mp3"/><Relationship Id="rId7" Type="http://schemas.microsoft.com/office/2007/relationships/media" Target="../media/media24.mp3"/><Relationship Id="rId6" Type="http://schemas.openxmlformats.org/officeDocument/2006/relationships/audio" Target="../media/media24.mp3"/><Relationship Id="rId5" Type="http://schemas.openxmlformats.org/officeDocument/2006/relationships/image" Target="../media/image9.png"/><Relationship Id="rId4" Type="http://schemas.microsoft.com/office/2007/relationships/media" Target="../media/media23.mp3"/><Relationship Id="rId3" Type="http://schemas.openxmlformats.org/officeDocument/2006/relationships/audio" Target="../media/media23.mp3"/><Relationship Id="rId2" Type="http://schemas.openxmlformats.org/officeDocument/2006/relationships/image" Target="../media/image18.png"/><Relationship Id="rId10" Type="http://schemas.openxmlformats.org/officeDocument/2006/relationships/slideLayout" Target="../slideLayouts/slideLayout2.xml"/><Relationship Id="rId1"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83253">
            <a:off x="740234" y="344742"/>
            <a:ext cx="1335428" cy="1335428"/>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5778" b="89778" l="9778" r="94222"/>
                    </a14:imgEffect>
                  </a14:imgLayer>
                </a14:imgProps>
              </a:ext>
              <a:ext uri="{28A0092B-C50C-407E-A947-70E740481C1C}">
                <a14:useLocalDpi xmlns:a14="http://schemas.microsoft.com/office/drawing/2010/main" val="0"/>
              </a:ext>
            </a:extLst>
          </a:blip>
          <a:stretch>
            <a:fillRect/>
          </a:stretch>
        </p:blipFill>
        <p:spPr>
          <a:xfrm rot="839128">
            <a:off x="7106047" y="5192920"/>
            <a:ext cx="1636805" cy="1636805"/>
          </a:xfrm>
          <a:prstGeom prst="rect">
            <a:avLst/>
          </a:prstGeom>
        </p:spPr>
      </p:pic>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backgroundRemoval t="6763" b="77295" l="32787" r="81148"/>
                    </a14:imgEffect>
                  </a14:imgLayer>
                </a14:imgProps>
              </a:ext>
              <a:ext uri="{28A0092B-C50C-407E-A947-70E740481C1C}">
                <a14:useLocalDpi xmlns:a14="http://schemas.microsoft.com/office/drawing/2010/main" val="0"/>
              </a:ext>
            </a:extLst>
          </a:blip>
          <a:stretch>
            <a:fillRect/>
          </a:stretch>
        </p:blipFill>
        <p:spPr>
          <a:xfrm rot="1114087">
            <a:off x="2091779" y="4935718"/>
            <a:ext cx="2324100" cy="1971675"/>
          </a:xfrm>
          <a:prstGeom prst="rect">
            <a:avLst/>
          </a:prstGeom>
        </p:spPr>
      </p:pic>
      <p:pic>
        <p:nvPicPr>
          <p:cNvPr id="13" name="Picture 12"/>
          <p:cNvPicPr>
            <a:picLocks noChangeAspect="1"/>
          </p:cNvPicPr>
          <p:nvPr/>
        </p:nvPicPr>
        <p:blipFill>
          <a:blip r:embed="rId7">
            <a:extLst>
              <a:ext uri="{BEBA8EAE-BF5A-486C-A8C5-ECC9F3942E4B}">
                <a14:imgProps xmlns:a14="http://schemas.microsoft.com/office/drawing/2010/main">
                  <a14:imgLayer r:embed="rId8">
                    <a14:imgEffect>
                      <a14:backgroundRemoval t="3556" b="74667" l="22667" r="78667">
                        <a14:backgroundMark x1="54667" y1="36444" x2="54667" y2="36444"/>
                        <a14:backgroundMark x1="61778" y1="32444" x2="55111" y2="30667"/>
                        <a14:backgroundMark x1="54222" y1="36444" x2="49333" y2="50667"/>
                        <a14:backgroundMark x1="76444" y1="66222" x2="76444" y2="66222"/>
                      </a14:backgroundRemoval>
                    </a14:imgEffect>
                  </a14:imgLayer>
                </a14:imgProps>
              </a:ext>
              <a:ext uri="{28A0092B-C50C-407E-A947-70E740481C1C}">
                <a14:useLocalDpi xmlns:a14="http://schemas.microsoft.com/office/drawing/2010/main" val="0"/>
              </a:ext>
            </a:extLst>
          </a:blip>
          <a:stretch>
            <a:fillRect/>
          </a:stretch>
        </p:blipFill>
        <p:spPr>
          <a:xfrm>
            <a:off x="8411065" y="1497601"/>
            <a:ext cx="2143125" cy="2143125"/>
          </a:xfrm>
          <a:prstGeom prst="rect">
            <a:avLst/>
          </a:prstGeom>
        </p:spPr>
      </p:pic>
      <p:sp>
        <p:nvSpPr>
          <p:cNvPr id="24" name="Rectangle 23"/>
          <p:cNvSpPr/>
          <p:nvPr/>
        </p:nvSpPr>
        <p:spPr>
          <a:xfrm>
            <a:off x="2147417" y="1222962"/>
            <a:ext cx="6427470" cy="2306955"/>
          </a:xfrm>
          <a:prstGeom prst="rect">
            <a:avLst/>
          </a:prstGeom>
          <a:noFill/>
        </p:spPr>
        <p:txBody>
          <a:bodyPr wrap="none" lIns="91440" tIns="45720" rIns="91440" bIns="45720">
            <a:spAutoFit/>
          </a:bodyPr>
          <a:lstStyle/>
          <a:p>
            <a:pPr algn="ctr"/>
            <a:r>
              <a:rPr lang="en-US" sz="2400" b="1" cap="none" spc="0" dirty="0" err="1" smtClean="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TRƯỜNG MN QUÁN TRỮ</a:t>
            </a:r>
            <a:endParaRPr lang="en-US" sz="6000" b="1" cap="none" spc="0"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a:p>
            <a:pPr algn="ctr"/>
            <a:r>
              <a:rPr lang="en-US" sz="6000" b="1" cap="none" spc="0"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Trò</a:t>
            </a:r>
            <a:r>
              <a:rPr lang="en-US" sz="60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cap="none" spc="0"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chơi</a:t>
            </a:r>
            <a:endParaRPr lang="en-US" sz="60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a:p>
            <a:pPr algn="ctr"/>
            <a:r>
              <a:rPr lang="en-US" sz="6000" b="1" cap="none" spc="0"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Chiếc</a:t>
            </a:r>
            <a:r>
              <a:rPr lang="en-US" sz="60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cap="none" spc="0"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hộp</a:t>
            </a:r>
            <a:r>
              <a:rPr lang="en-US" sz="60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cap="none" spc="0"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âm</a:t>
            </a:r>
            <a:r>
              <a:rPr lang="en-US" sz="60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cap="none" spc="0"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nhạc</a:t>
            </a:r>
            <a:endParaRPr lang="en-US" sz="6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3" name="Rounded Rectangle 2"/>
          <p:cNvSpPr/>
          <p:nvPr/>
        </p:nvSpPr>
        <p:spPr>
          <a:xfrm>
            <a:off x="4632086" y="6130344"/>
            <a:ext cx="2883279" cy="74083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BẮT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ĐẦU</a:t>
            </a:r>
            <a:endParaRPr lang="en-US" sz="3200" b="1" dirty="0">
              <a:latin typeface="Times New Roman" panose="02020603050405020304" pitchFamily="18" charset="0"/>
              <a:cs typeface="Times New Roman" panose="02020603050405020304" pitchFamily="18" charset="0"/>
            </a:endParaRPr>
          </a:p>
        </p:txBody>
      </p:sp>
      <p:pic>
        <p:nvPicPr>
          <p:cNvPr id="4" name="Chào mừng bé đến với trò chơi. Chiếc hộp âm nhạc">
            <a:hlinkClick r:id="" action="ppaction://media"/>
          </p:cNvPr>
          <p:cNvPicPr>
            <a:picLocks noChangeAspect="1"/>
          </p:cNvPicPr>
          <p:nvPr>
            <a:audioFile r:link="rId9"/>
            <p:extLst>
              <p:ext uri="{DAA4B4D4-6D71-4841-9C94-3DE7FCFB9230}">
                <p14:media xmlns:p14="http://schemas.microsoft.com/office/powerpoint/2010/main" r:embed="rId10"/>
              </p:ext>
            </p:extLst>
          </p:nvPr>
        </p:nvPicPr>
        <p:blipFill>
          <a:blip r:embed="rId11"/>
          <a:stretch>
            <a:fillRect/>
          </a:stretch>
        </p:blipFill>
        <p:spPr>
          <a:xfrm>
            <a:off x="-643680" y="2142399"/>
            <a:ext cx="609600" cy="609600"/>
          </a:xfrm>
          <a:prstGeom prst="rect">
            <a:avLst/>
          </a:prstGeom>
        </p:spPr>
      </p:pic>
      <p:pic>
        <p:nvPicPr>
          <p:cNvPr id="5" name="Bé hãy ấn vào hình chữ nhật màu đỏ để bắt đầu chơi">
            <a:hlinkClick r:id="" action="ppaction://media"/>
          </p:cNvPr>
          <p:cNvPicPr>
            <a:picLocks noChangeAspect="1"/>
          </p:cNvPicPr>
          <p:nvPr>
            <a:audioFile r:link="rId12"/>
            <p:extLst>
              <p:ext uri="{DAA4B4D4-6D71-4841-9C94-3DE7FCFB9230}">
                <p14:media xmlns:p14="http://schemas.microsoft.com/office/powerpoint/2010/main" r:embed="rId13"/>
              </p:ext>
            </p:extLst>
          </p:nvPr>
        </p:nvPicPr>
        <p:blipFill>
          <a:blip r:embed="rId11"/>
          <a:stretch>
            <a:fillRect/>
          </a:stretch>
        </p:blipFill>
        <p:spPr>
          <a:xfrm>
            <a:off x="-651793" y="2857154"/>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utoRev="1" fill="hold" nodeType="withEffect">
                                  <p:stCondLst>
                                    <p:cond delay="0"/>
                                  </p:stCondLst>
                                  <p:childTnLst>
                                    <p:animRot by="5400000">
                                      <p:cBhvr>
                                        <p:cTn id="6" dur="3750" fill="hold"/>
                                        <p:tgtEl>
                                          <p:spTgt spid="13"/>
                                        </p:tgtEl>
                                        <p:attrNameLst>
                                          <p:attrName>r</p:attrName>
                                        </p:attrNameLst>
                                      </p:cBhvr>
                                    </p:animRot>
                                  </p:childTnLst>
                                </p:cTn>
                              </p:par>
                              <p:par>
                                <p:cTn id="7" presetID="8" presetClass="emph" presetSubtype="0" autoRev="1" fill="hold" nodeType="withEffect">
                                  <p:stCondLst>
                                    <p:cond delay="0"/>
                                  </p:stCondLst>
                                  <p:childTnLst>
                                    <p:animRot by="5400000">
                                      <p:cBhvr>
                                        <p:cTn id="8" dur="3750" fill="hold"/>
                                        <p:tgtEl>
                                          <p:spTgt spid="12"/>
                                        </p:tgtEl>
                                        <p:attrNameLst>
                                          <p:attrName>r</p:attrName>
                                        </p:attrNameLst>
                                      </p:cBhvr>
                                    </p:animRot>
                                  </p:childTnLst>
                                </p:cTn>
                              </p:par>
                              <p:par>
                                <p:cTn id="9" presetID="8" presetClass="emph" presetSubtype="0" autoRev="1" fill="hold" nodeType="withEffect">
                                  <p:stCondLst>
                                    <p:cond delay="0"/>
                                  </p:stCondLst>
                                  <p:childTnLst>
                                    <p:animRot by="5400000">
                                      <p:cBhvr>
                                        <p:cTn id="10" dur="3750" fill="hold"/>
                                        <p:tgtEl>
                                          <p:spTgt spid="11"/>
                                        </p:tgtEl>
                                        <p:attrNameLst>
                                          <p:attrName>r</p:attrName>
                                        </p:attrNameLst>
                                      </p:cBhvr>
                                    </p:animRot>
                                  </p:childTnLst>
                                </p:cTn>
                              </p:par>
                              <p:par>
                                <p:cTn id="11" presetID="8" presetClass="emph" presetSubtype="0" autoRev="1" fill="hold" nodeType="withEffect">
                                  <p:stCondLst>
                                    <p:cond delay="0"/>
                                  </p:stCondLst>
                                  <p:childTnLst>
                                    <p:animRot by="5400000">
                                      <p:cBhvr>
                                        <p:cTn id="12" dur="3750" fill="hold"/>
                                        <p:tgtEl>
                                          <p:spTgt spid="10"/>
                                        </p:tgtEl>
                                        <p:attrNameLst>
                                          <p:attrName>r</p:attrName>
                                        </p:attrNameLst>
                                      </p:cBhvr>
                                    </p:animRot>
                                  </p:childTnLst>
                                </p:cTn>
                              </p:par>
                              <p:par>
                                <p:cTn id="13" presetID="45"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4000"/>
                                        <p:tgtEl>
                                          <p:spTgt spid="24"/>
                                        </p:tgtEl>
                                      </p:cBhvr>
                                    </p:animEffect>
                                    <p:anim calcmode="lin" valueType="num">
                                      <p:cBhvr>
                                        <p:cTn id="16" dur="4000" fill="hold"/>
                                        <p:tgtEl>
                                          <p:spTgt spid="24"/>
                                        </p:tgtEl>
                                        <p:attrNameLst>
                                          <p:attrName>ppt_w</p:attrName>
                                        </p:attrNameLst>
                                      </p:cBhvr>
                                      <p:tavLst>
                                        <p:tav tm="0" fmla="#ppt_w*sin(2.5*pi*$)">
                                          <p:val>
                                            <p:fltVal val="0"/>
                                          </p:val>
                                        </p:tav>
                                        <p:tav tm="100000">
                                          <p:val>
                                            <p:fltVal val="1"/>
                                          </p:val>
                                        </p:tav>
                                      </p:tavLst>
                                    </p:anim>
                                    <p:anim calcmode="lin" valueType="num">
                                      <p:cBhvr>
                                        <p:cTn id="17" dur="4000" fill="hold"/>
                                        <p:tgtEl>
                                          <p:spTgt spid="24"/>
                                        </p:tgtEl>
                                        <p:attrNameLst>
                                          <p:attrName>ppt_h</p:attrName>
                                        </p:attrNameLst>
                                      </p:cBhvr>
                                      <p:tavLst>
                                        <p:tav tm="0">
                                          <p:val>
                                            <p:strVal val="#ppt_h"/>
                                          </p:val>
                                        </p:tav>
                                        <p:tav tm="100000">
                                          <p:val>
                                            <p:strVal val="#ppt_h"/>
                                          </p:val>
                                        </p:tav>
                                      </p:tavLst>
                                    </p:anim>
                                  </p:childTnLst>
                                </p:cTn>
                              </p:par>
                              <p:par>
                                <p:cTn id="18" presetID="1" presetClass="mediacall" presetSubtype="0" fill="hold" nodeType="withEffect">
                                  <p:stCondLst>
                                    <p:cond delay="2500"/>
                                  </p:stCondLst>
                                  <p:childTnLst>
                                    <p:cmd type="call" cmd="playFrom(0.0)">
                                      <p:cBhvr>
                                        <p:cTn id="19" dur="3768" fill="hold"/>
                                        <p:tgtEl>
                                          <p:spTgt spid="4"/>
                                        </p:tgtEl>
                                      </p:cBhvr>
                                    </p:cmd>
                                  </p:childTnLst>
                                </p:cTn>
                              </p:par>
                              <p:par>
                                <p:cTn id="20" presetID="2" presetClass="entr" presetSubtype="4" fill="hold" grpId="0" nodeType="withEffect">
                                  <p:stCondLst>
                                    <p:cond delay="8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259" fill="hold"/>
                                        <p:tgtEl>
                                          <p:spTgt spid="3"/>
                                        </p:tgtEl>
                                        <p:attrNameLst>
                                          <p:attrName>ppt_x</p:attrName>
                                        </p:attrNameLst>
                                      </p:cBhvr>
                                      <p:tavLst>
                                        <p:tav tm="0">
                                          <p:val>
                                            <p:strVal val="#ppt_x"/>
                                          </p:val>
                                        </p:tav>
                                        <p:tav tm="100000">
                                          <p:val>
                                            <p:strVal val="#ppt_x"/>
                                          </p:val>
                                        </p:tav>
                                      </p:tavLst>
                                    </p:anim>
                                    <p:anim calcmode="lin" valueType="num">
                                      <p:cBhvr additive="base">
                                        <p:cTn id="23" dur="1259" fill="hold"/>
                                        <p:tgtEl>
                                          <p:spTgt spid="3"/>
                                        </p:tgtEl>
                                        <p:attrNameLst>
                                          <p:attrName>ppt_y</p:attrName>
                                        </p:attrNameLst>
                                      </p:cBhvr>
                                      <p:tavLst>
                                        <p:tav tm="0">
                                          <p:val>
                                            <p:strVal val="1+#ppt_h/2"/>
                                          </p:val>
                                        </p:tav>
                                        <p:tav tm="100000">
                                          <p:val>
                                            <p:strVal val="#ppt_y"/>
                                          </p:val>
                                        </p:tav>
                                      </p:tavLst>
                                    </p:anim>
                                  </p:childTnLst>
                                </p:cTn>
                              </p:par>
                              <p:par>
                                <p:cTn id="24" presetID="1" presetClass="mediacall" presetSubtype="0" fill="hold" nodeType="withEffect">
                                  <p:stCondLst>
                                    <p:cond delay="8500"/>
                                  </p:stCondLst>
                                  <p:childTnLst>
                                    <p:cmd type="call" cmd="playFrom(0.0)">
                                      <p:cBhvr>
                                        <p:cTn id="25" dur="4200" fill="hold"/>
                                        <p:tgtEl>
                                          <p:spTgt spid="5"/>
                                        </p:tgtEl>
                                      </p:cBhvr>
                                    </p:cmd>
                                  </p:childTnLst>
                                </p:cTn>
                              </p:par>
                              <p:par>
                                <p:cTn id="26" presetID="32" presetClass="emph" presetSubtype="0" fill="hold" grpId="1" nodeType="withEffect">
                                  <p:stCondLst>
                                    <p:cond delay="10000"/>
                                  </p:stCondLst>
                                  <p:childTnLst>
                                    <p:animRot by="120000">
                                      <p:cBhvr>
                                        <p:cTn id="27" dur="1" fill="hold">
                                          <p:stCondLst>
                                            <p:cond delay="0"/>
                                          </p:stCondLst>
                                        </p:cTn>
                                        <p:tgtEl>
                                          <p:spTgt spid="3"/>
                                        </p:tgtEl>
                                        <p:attrNameLst>
                                          <p:attrName>r</p:attrName>
                                        </p:attrNameLst>
                                      </p:cBhvr>
                                    </p:animRot>
                                    <p:animRot by="-240000">
                                      <p:cBhvr>
                                        <p:cTn id="28" dur="2" fill="hold">
                                          <p:stCondLst>
                                            <p:cond delay="71"/>
                                          </p:stCondLst>
                                        </p:cTn>
                                        <p:tgtEl>
                                          <p:spTgt spid="3"/>
                                        </p:tgtEl>
                                        <p:attrNameLst>
                                          <p:attrName>r</p:attrName>
                                        </p:attrNameLst>
                                      </p:cBhvr>
                                    </p:animRot>
                                    <p:animRot by="240000">
                                      <p:cBhvr>
                                        <p:cTn id="29" dur="2" fill="hold">
                                          <p:stCondLst>
                                            <p:cond delay="141"/>
                                          </p:stCondLst>
                                        </p:cTn>
                                        <p:tgtEl>
                                          <p:spTgt spid="3"/>
                                        </p:tgtEl>
                                        <p:attrNameLst>
                                          <p:attrName>r</p:attrName>
                                        </p:attrNameLst>
                                      </p:cBhvr>
                                    </p:animRot>
                                    <p:animRot by="-240000">
                                      <p:cBhvr>
                                        <p:cTn id="30" dur="2" fill="hold">
                                          <p:stCondLst>
                                            <p:cond delay="212"/>
                                          </p:stCondLst>
                                        </p:cTn>
                                        <p:tgtEl>
                                          <p:spTgt spid="3"/>
                                        </p:tgtEl>
                                        <p:attrNameLst>
                                          <p:attrName>r</p:attrName>
                                        </p:attrNameLst>
                                      </p:cBhvr>
                                    </p:animRot>
                                    <p:animRot by="120000">
                                      <p:cBhvr>
                                        <p:cTn id="31" dur="2" fill="hold">
                                          <p:stCondLst>
                                            <p:cond delay="1264"/>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32" fill="hold" display="0">
                  <p:stCondLst>
                    <p:cond delay="indefinite"/>
                  </p:stCondLst>
                  <p:endCondLst>
                    <p:cond evt="onStopAudio" delay="0">
                      <p:tgtEl>
                        <p:sldTgt/>
                      </p:tgtEl>
                    </p:cond>
                  </p:endCondLst>
                </p:cTn>
                <p:tgtEl>
                  <p:spTgt spid="4"/>
                </p:tgtEl>
              </p:cMediaNode>
            </p:audio>
            <p:audio>
              <p:cMediaNode vol="100000">
                <p:cTn id="33" fill="hold" display="0">
                  <p:stCondLst>
                    <p:cond delay="indefinite"/>
                  </p:stCondLst>
                  <p:endCondLst>
                    <p:cond evt="onStopAudio" delay="0">
                      <p:tgtEl>
                        <p:sldTgt/>
                      </p:tgtEl>
                    </p:cond>
                  </p:endCondLst>
                </p:cTn>
                <p:tgtEl>
                  <p:spTgt spid="5"/>
                </p:tgtEl>
              </p:cMediaNode>
            </p:audio>
          </p:childTnLst>
        </p:cTn>
      </p:par>
    </p:tnLst>
    <p:bldLst>
      <p:bldP spid="24" grpId="0"/>
      <p:bldP spid="3" grpId="0" animBg="1"/>
      <p:bldP spid="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7103682"/>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72" y="5021236"/>
            <a:ext cx="6774180" cy="1762125"/>
          </a:xfrm>
          <a:prstGeom prst="rect">
            <a:avLst/>
          </a:prstGeom>
        </p:spPr>
      </p:pic>
      <p:grpSp>
        <p:nvGrpSpPr>
          <p:cNvPr id="18" name="Group 17"/>
          <p:cNvGrpSpPr/>
          <p:nvPr/>
        </p:nvGrpSpPr>
        <p:grpSpPr>
          <a:xfrm>
            <a:off x="7656194" y="1308741"/>
            <a:ext cx="1842868" cy="1744394"/>
            <a:chOff x="9077031" y="2560766"/>
            <a:chExt cx="1842868" cy="1744394"/>
          </a:xfrm>
        </p:grpSpPr>
        <p:sp>
          <p:nvSpPr>
            <p:cNvPr id="16" name="Cube 15"/>
            <p:cNvSpPr/>
            <p:nvPr/>
          </p:nvSpPr>
          <p:spPr>
            <a:xfrm>
              <a:off x="9077031" y="2560766"/>
              <a:ext cx="1842868" cy="1744394"/>
            </a:xfrm>
            <a:prstGeom prst="cub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p:cNvSpPr txBox="1"/>
            <p:nvPr/>
          </p:nvSpPr>
          <p:spPr>
            <a:xfrm>
              <a:off x="9382710" y="3104831"/>
              <a:ext cx="844062" cy="1200329"/>
            </a:xfrm>
            <a:prstGeom prst="rect">
              <a:avLst/>
            </a:prstGeom>
            <a:noFill/>
          </p:spPr>
          <p:txBody>
            <a:bodyPr wrap="square" rtlCol="0">
              <a:spAutoFit/>
            </a:bodyPr>
            <a:lstStyle/>
            <a:p>
              <a:pPr lvl="0" algn="ctr"/>
              <a:r>
                <a:rPr lang="en-US" sz="7200" b="1" dirty="0">
                  <a:solidFill>
                    <a:prstClr val="white"/>
                  </a:solidFill>
                  <a:latin typeface="Times New Roman" panose="02020603050405020304" pitchFamily="18" charset="0"/>
                  <a:cs typeface="Times New Roman" panose="02020603050405020304" pitchFamily="18" charset="0"/>
                </a:rPr>
                <a:t>1</a:t>
              </a:r>
              <a:endParaRPr lang="vi-VN" sz="7200" b="1" dirty="0">
                <a:solidFill>
                  <a:prstClr val="white"/>
                </a:solidFill>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9774262" y="1308741"/>
            <a:ext cx="1842868" cy="1744393"/>
            <a:chOff x="9774262" y="1308741"/>
            <a:chExt cx="1842868" cy="1744393"/>
          </a:xfrm>
        </p:grpSpPr>
        <p:sp>
          <p:nvSpPr>
            <p:cNvPr id="22" name="Cube 21"/>
            <p:cNvSpPr/>
            <p:nvPr/>
          </p:nvSpPr>
          <p:spPr>
            <a:xfrm>
              <a:off x="9774262" y="1308741"/>
              <a:ext cx="1842868" cy="1739202"/>
            </a:xfrm>
            <a:prstGeom prst="cub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2</a:t>
              </a:r>
              <a:endParaRPr lang="vi-VN" dirty="0">
                <a:solidFill>
                  <a:srgbClr val="00B050"/>
                </a:solidFill>
              </a:endParaRPr>
            </a:p>
          </p:txBody>
        </p:sp>
        <p:sp>
          <p:nvSpPr>
            <p:cNvPr id="25" name="TextBox 24"/>
            <p:cNvSpPr txBox="1"/>
            <p:nvPr/>
          </p:nvSpPr>
          <p:spPr>
            <a:xfrm>
              <a:off x="10140021" y="1852805"/>
              <a:ext cx="844062" cy="1200329"/>
            </a:xfrm>
            <a:prstGeom prst="rect">
              <a:avLst/>
            </a:prstGeom>
            <a:noFill/>
          </p:spPr>
          <p:txBody>
            <a:bodyPr wrap="square" rtlCol="0">
              <a:spAutoFit/>
            </a:bodyPr>
            <a:lstStyle/>
            <a:p>
              <a:pPr lvl="0" algn="ctr"/>
              <a:r>
                <a:rPr lang="en-US" sz="7200" b="1" dirty="0" smtClean="0">
                  <a:solidFill>
                    <a:prstClr val="white"/>
                  </a:solidFill>
                  <a:latin typeface="Times New Roman" panose="02020603050405020304" pitchFamily="18" charset="0"/>
                  <a:cs typeface="Times New Roman" panose="02020603050405020304" pitchFamily="18" charset="0"/>
                </a:rPr>
                <a:t>2</a:t>
              </a:r>
              <a:endParaRPr lang="vi-VN" sz="7200" b="1" dirty="0">
                <a:solidFill>
                  <a:prstClr val="white"/>
                </a:solidFill>
                <a:latin typeface="Times New Roman" panose="02020603050405020304" pitchFamily="18" charset="0"/>
                <a:cs typeface="Times New Roman" panose="02020603050405020304" pitchFamily="18" charset="0"/>
              </a:endParaRPr>
            </a:p>
          </p:txBody>
        </p:sp>
      </p:grpSp>
      <p:grpSp>
        <p:nvGrpSpPr>
          <p:cNvPr id="29" name="Group 28"/>
          <p:cNvGrpSpPr/>
          <p:nvPr/>
        </p:nvGrpSpPr>
        <p:grpSpPr>
          <a:xfrm>
            <a:off x="9774262" y="3230955"/>
            <a:ext cx="1842868" cy="1739202"/>
            <a:chOff x="9774262" y="3230955"/>
            <a:chExt cx="1842868" cy="1739202"/>
          </a:xfrm>
        </p:grpSpPr>
        <p:sp>
          <p:nvSpPr>
            <p:cNvPr id="23" name="Cube 22"/>
            <p:cNvSpPr/>
            <p:nvPr/>
          </p:nvSpPr>
          <p:spPr>
            <a:xfrm>
              <a:off x="9774262" y="3230955"/>
              <a:ext cx="1842868" cy="1739202"/>
            </a:xfrm>
            <a:prstGeom prst="cub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p:cNvSpPr txBox="1"/>
            <p:nvPr/>
          </p:nvSpPr>
          <p:spPr>
            <a:xfrm>
              <a:off x="10140021" y="3700713"/>
              <a:ext cx="844062" cy="1200329"/>
            </a:xfrm>
            <a:prstGeom prst="rect">
              <a:avLst/>
            </a:prstGeom>
            <a:noFill/>
          </p:spPr>
          <p:txBody>
            <a:bodyPr wrap="square" rtlCol="0">
              <a:spAutoFit/>
            </a:bodyPr>
            <a:lstStyle/>
            <a:p>
              <a:pPr lvl="0" algn="ctr"/>
              <a:r>
                <a:rPr lang="en-US" sz="7200" b="1" dirty="0" smtClean="0">
                  <a:solidFill>
                    <a:prstClr val="white"/>
                  </a:solidFill>
                  <a:latin typeface="Times New Roman" panose="02020603050405020304" pitchFamily="18" charset="0"/>
                  <a:cs typeface="Times New Roman" panose="02020603050405020304" pitchFamily="18" charset="0"/>
                </a:rPr>
                <a:t>4</a:t>
              </a:r>
              <a:endParaRPr lang="vi-VN" sz="7200" b="1" dirty="0">
                <a:solidFill>
                  <a:prstClr val="white"/>
                </a:solidFill>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7656194" y="3282034"/>
            <a:ext cx="1842868" cy="1739202"/>
            <a:chOff x="7656194" y="3282034"/>
            <a:chExt cx="1842868" cy="1739202"/>
          </a:xfrm>
        </p:grpSpPr>
        <p:sp>
          <p:nvSpPr>
            <p:cNvPr id="24" name="Cube 23"/>
            <p:cNvSpPr/>
            <p:nvPr/>
          </p:nvSpPr>
          <p:spPr>
            <a:xfrm>
              <a:off x="7656194" y="3282034"/>
              <a:ext cx="1842868" cy="1739202"/>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6"/>
            <p:cNvSpPr txBox="1"/>
            <p:nvPr/>
          </p:nvSpPr>
          <p:spPr>
            <a:xfrm>
              <a:off x="8028914" y="3700713"/>
              <a:ext cx="844062" cy="1200329"/>
            </a:xfrm>
            <a:prstGeom prst="rect">
              <a:avLst/>
            </a:prstGeom>
            <a:noFill/>
          </p:spPr>
          <p:txBody>
            <a:bodyPr wrap="square" rtlCol="0">
              <a:spAutoFit/>
            </a:bodyPr>
            <a:lstStyle/>
            <a:p>
              <a:pPr lvl="0" algn="ctr"/>
              <a:r>
                <a:rPr lang="en-US" sz="7200" b="1" dirty="0" smtClean="0">
                  <a:solidFill>
                    <a:prstClr val="white"/>
                  </a:solidFill>
                  <a:latin typeface="Times New Roman" panose="02020603050405020304" pitchFamily="18" charset="0"/>
                  <a:cs typeface="Times New Roman" panose="02020603050405020304" pitchFamily="18" charset="0"/>
                </a:rPr>
                <a:t>3</a:t>
              </a:r>
              <a:endParaRPr lang="vi-VN" sz="7200" b="1" dirty="0">
                <a:solidFill>
                  <a:prstClr val="white"/>
                </a:solidFill>
                <a:latin typeface="Times New Roman" panose="02020603050405020304" pitchFamily="18" charset="0"/>
                <a:cs typeface="Times New Roman" panose="02020603050405020304" pitchFamily="18" charset="0"/>
              </a:endParaRPr>
            </a:p>
          </p:txBody>
        </p:sp>
      </p:gr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3907" y="133069"/>
            <a:ext cx="2143125" cy="2143125"/>
          </a:xfrm>
          <a:prstGeom prst="rect">
            <a:avLst/>
          </a:prstGeom>
        </p:spPr>
      </p:pic>
      <p:pic>
        <p:nvPicPr>
          <p:cNvPr id="4" name="Các bé sẽ có 4 chiếc hộp">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609600" y="133069"/>
            <a:ext cx="609600" cy="609600"/>
          </a:xfrm>
          <a:prstGeom prst="rect">
            <a:avLst/>
          </a:prstGeom>
        </p:spPr>
      </p:pic>
      <p:pic>
        <p:nvPicPr>
          <p:cNvPr id="5" name="Mỗi chiếc hộp sẽ có một giai điệu. Các bé hãy lắng nghe giai điệu phát ra từ những chiếc hộp. Các bé hãy đoán xem đó là gia điệu của bài hát gì nhé">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7"/>
          <a:stretch>
            <a:fillRect/>
          </a:stretch>
        </p:blipFill>
        <p:spPr>
          <a:xfrm>
            <a:off x="-609600" y="875738"/>
            <a:ext cx="609600" cy="609600"/>
          </a:xfrm>
          <a:prstGeom prst="rect">
            <a:avLst/>
          </a:prstGeom>
        </p:spPr>
      </p:pic>
      <p:pic>
        <p:nvPicPr>
          <p:cNvPr id="6" name="Mời Lên Tàu Lửa Beat">
            <a:hlinkClick r:id="" action="ppaction://media"/>
          </p:cNvPr>
          <p:cNvPicPr>
            <a:picLocks noChangeAspect="1"/>
          </p:cNvPicPr>
          <p:nvPr>
            <a:audioFile r:link="rId10"/>
            <p:extLst>
              <p:ext uri="{DAA4B4D4-6D71-4841-9C94-3DE7FCFB9230}">
                <p14:media xmlns:p14="http://schemas.microsoft.com/office/powerpoint/2010/main" r:embed="rId11"/>
              </p:ext>
            </p:extLst>
          </p:nvPr>
        </p:nvPicPr>
        <p:blipFill>
          <a:blip r:embed="rId7"/>
          <a:stretch>
            <a:fillRect/>
          </a:stretch>
        </p:blipFill>
        <p:spPr>
          <a:xfrm>
            <a:off x="-625278" y="166659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828" fill="hold"/>
                                        <p:tgtEl>
                                          <p:spTgt spid="6"/>
                                        </p:tgtEl>
                                      </p:cBhvr>
                                    </p:cmd>
                                  </p:childTnLst>
                                </p:cTn>
                              </p:par>
                              <p:par>
                                <p:cTn id="7" presetID="6" presetClass="entr" presetSubtype="16"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circle(in)">
                                      <p:cBhvr>
                                        <p:cTn id="9" dur="2000"/>
                                        <p:tgtEl>
                                          <p:spTgt spid="4"/>
                                        </p:tgtEl>
                                      </p:cBhvr>
                                    </p:animEffect>
                                  </p:childTnLst>
                                </p:cTn>
                              </p:par>
                              <p:par>
                                <p:cTn id="10" presetID="1" presetClass="mediacall" presetSubtype="0" fill="hold" nodeType="withEffect">
                                  <p:stCondLst>
                                    <p:cond delay="0"/>
                                  </p:stCondLst>
                                  <p:childTnLst>
                                    <p:cmd type="call" cmd="playFrom(0.0)">
                                      <p:cBhvr>
                                        <p:cTn id="11" dur="2016" fill="hold"/>
                                        <p:tgtEl>
                                          <p:spTgt spid="4"/>
                                        </p:tgtEl>
                                      </p:cBhvr>
                                    </p:cmd>
                                  </p:childTnLst>
                                </p:cTn>
                              </p:par>
                              <p:par>
                                <p:cTn id="12" presetID="1" presetClass="mediacall" presetSubtype="0" fill="hold" nodeType="withEffect">
                                  <p:stCondLst>
                                    <p:cond delay="2250"/>
                                  </p:stCondLst>
                                  <p:childTnLst>
                                    <p:cmd type="call" cmd="playFrom(0.0)">
                                      <p:cBhvr>
                                        <p:cTn id="13" dur="10824" fill="hold"/>
                                        <p:tgtEl>
                                          <p:spTgt spid="5"/>
                                        </p:tgtEl>
                                      </p:cBhvr>
                                    </p:cmd>
                                  </p:childTnLst>
                                </p:cTn>
                              </p:par>
                              <p:par>
                                <p:cTn id="14" presetID="45" presetClass="entr" presetSubtype="0" fill="hold" nodeType="withEffect">
                                  <p:stCondLst>
                                    <p:cond delay="5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ppt_w</p:attrName>
                                        </p:attrNameLst>
                                      </p:cBhvr>
                                      <p:tavLst>
                                        <p:tav tm="0" fmla="#ppt_w*sin(2.5*pi*$)">
                                          <p:val>
                                            <p:fltVal val="0"/>
                                          </p:val>
                                        </p:tav>
                                        <p:tav tm="100000">
                                          <p:val>
                                            <p:fltVal val="1"/>
                                          </p:val>
                                        </p:tav>
                                      </p:tavLst>
                                    </p:anim>
                                    <p:anim calcmode="lin" valueType="num">
                                      <p:cBhvr>
                                        <p:cTn id="18" dur="1000" fill="hold"/>
                                        <p:tgtEl>
                                          <p:spTgt spid="20"/>
                                        </p:tgtEl>
                                        <p:attrNameLst>
                                          <p:attrName>ppt_h</p:attrName>
                                        </p:attrNameLst>
                                      </p:cBhvr>
                                      <p:tavLst>
                                        <p:tav tm="0">
                                          <p:val>
                                            <p:strVal val="#ppt_h"/>
                                          </p:val>
                                        </p:tav>
                                        <p:tav tm="100000">
                                          <p:val>
                                            <p:strVal val="#ppt_h"/>
                                          </p:val>
                                        </p:tav>
                                      </p:tavLst>
                                    </p:anim>
                                  </p:childTnLst>
                                </p:cTn>
                              </p:par>
                              <p:par>
                                <p:cTn id="19" presetID="31" presetClass="entr" presetSubtype="0" fill="hold" nodeType="withEffect">
                                  <p:stCondLst>
                                    <p:cond delay="150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fltVal val="0"/>
                                          </p:val>
                                        </p:tav>
                                        <p:tav tm="100000">
                                          <p:val>
                                            <p:strVal val="#ppt_w"/>
                                          </p:val>
                                        </p:tav>
                                      </p:tavLst>
                                    </p:anim>
                                    <p:anim calcmode="lin" valueType="num">
                                      <p:cBhvr>
                                        <p:cTn id="22" dur="1000" fill="hold"/>
                                        <p:tgtEl>
                                          <p:spTgt spid="18"/>
                                        </p:tgtEl>
                                        <p:attrNameLst>
                                          <p:attrName>ppt_h</p:attrName>
                                        </p:attrNameLst>
                                      </p:cBhvr>
                                      <p:tavLst>
                                        <p:tav tm="0">
                                          <p:val>
                                            <p:fltVal val="0"/>
                                          </p:val>
                                        </p:tav>
                                        <p:tav tm="100000">
                                          <p:val>
                                            <p:strVal val="#ppt_h"/>
                                          </p:val>
                                        </p:tav>
                                      </p:tavLst>
                                    </p:anim>
                                    <p:anim calcmode="lin" valueType="num">
                                      <p:cBhvr>
                                        <p:cTn id="23" dur="1000" fill="hold"/>
                                        <p:tgtEl>
                                          <p:spTgt spid="18"/>
                                        </p:tgtEl>
                                        <p:attrNameLst>
                                          <p:attrName>style.rotation</p:attrName>
                                        </p:attrNameLst>
                                      </p:cBhvr>
                                      <p:tavLst>
                                        <p:tav tm="0">
                                          <p:val>
                                            <p:fltVal val="90"/>
                                          </p:val>
                                        </p:tav>
                                        <p:tav tm="100000">
                                          <p:val>
                                            <p:fltVal val="0"/>
                                          </p:val>
                                        </p:tav>
                                      </p:tavLst>
                                    </p:anim>
                                    <p:animEffect transition="in" filter="fade">
                                      <p:cBhvr>
                                        <p:cTn id="24" dur="1000"/>
                                        <p:tgtEl>
                                          <p:spTgt spid="18"/>
                                        </p:tgtEl>
                                      </p:cBhvr>
                                    </p:animEffect>
                                  </p:childTnLst>
                                </p:cTn>
                              </p:par>
                              <p:par>
                                <p:cTn id="25" presetID="31" presetClass="entr" presetSubtype="0" fill="hold" nodeType="withEffect">
                                  <p:stCondLst>
                                    <p:cond delay="250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fltVal val="0"/>
                                          </p:val>
                                        </p:tav>
                                        <p:tav tm="100000">
                                          <p:val>
                                            <p:strVal val="#ppt_w"/>
                                          </p:val>
                                        </p:tav>
                                      </p:tavLst>
                                    </p:anim>
                                    <p:anim calcmode="lin" valueType="num">
                                      <p:cBhvr>
                                        <p:cTn id="28" dur="1000" fill="hold"/>
                                        <p:tgtEl>
                                          <p:spTgt spid="28"/>
                                        </p:tgtEl>
                                        <p:attrNameLst>
                                          <p:attrName>ppt_h</p:attrName>
                                        </p:attrNameLst>
                                      </p:cBhvr>
                                      <p:tavLst>
                                        <p:tav tm="0">
                                          <p:val>
                                            <p:fltVal val="0"/>
                                          </p:val>
                                        </p:tav>
                                        <p:tav tm="100000">
                                          <p:val>
                                            <p:strVal val="#ppt_h"/>
                                          </p:val>
                                        </p:tav>
                                      </p:tavLst>
                                    </p:anim>
                                    <p:anim calcmode="lin" valueType="num">
                                      <p:cBhvr>
                                        <p:cTn id="29" dur="1000" fill="hold"/>
                                        <p:tgtEl>
                                          <p:spTgt spid="28"/>
                                        </p:tgtEl>
                                        <p:attrNameLst>
                                          <p:attrName>style.rotation</p:attrName>
                                        </p:attrNameLst>
                                      </p:cBhvr>
                                      <p:tavLst>
                                        <p:tav tm="0">
                                          <p:val>
                                            <p:fltVal val="90"/>
                                          </p:val>
                                        </p:tav>
                                        <p:tav tm="100000">
                                          <p:val>
                                            <p:fltVal val="0"/>
                                          </p:val>
                                        </p:tav>
                                      </p:tavLst>
                                    </p:anim>
                                    <p:animEffect transition="in" filter="fade">
                                      <p:cBhvr>
                                        <p:cTn id="30" dur="1000"/>
                                        <p:tgtEl>
                                          <p:spTgt spid="28"/>
                                        </p:tgtEl>
                                      </p:cBhvr>
                                    </p:animEffect>
                                  </p:childTnLst>
                                </p:cTn>
                              </p:par>
                              <p:par>
                                <p:cTn id="31" presetID="31" presetClass="entr" presetSubtype="0" fill="hold" nodeType="withEffect">
                                  <p:stCondLst>
                                    <p:cond delay="3500"/>
                                  </p:stCondLst>
                                  <p:childTnLst>
                                    <p:set>
                                      <p:cBhvr>
                                        <p:cTn id="32" dur="1" fill="hold">
                                          <p:stCondLst>
                                            <p:cond delay="0"/>
                                          </p:stCondLst>
                                        </p:cTn>
                                        <p:tgtEl>
                                          <p:spTgt spid="30"/>
                                        </p:tgtEl>
                                        <p:attrNameLst>
                                          <p:attrName>style.visibility</p:attrName>
                                        </p:attrNameLst>
                                      </p:cBhvr>
                                      <p:to>
                                        <p:strVal val="visible"/>
                                      </p:to>
                                    </p:set>
                                    <p:anim calcmode="lin" valueType="num">
                                      <p:cBhvr>
                                        <p:cTn id="33" dur="750" fill="hold"/>
                                        <p:tgtEl>
                                          <p:spTgt spid="30"/>
                                        </p:tgtEl>
                                        <p:attrNameLst>
                                          <p:attrName>ppt_w</p:attrName>
                                        </p:attrNameLst>
                                      </p:cBhvr>
                                      <p:tavLst>
                                        <p:tav tm="0">
                                          <p:val>
                                            <p:fltVal val="0"/>
                                          </p:val>
                                        </p:tav>
                                        <p:tav tm="100000">
                                          <p:val>
                                            <p:strVal val="#ppt_w"/>
                                          </p:val>
                                        </p:tav>
                                      </p:tavLst>
                                    </p:anim>
                                    <p:anim calcmode="lin" valueType="num">
                                      <p:cBhvr>
                                        <p:cTn id="34" dur="750" fill="hold"/>
                                        <p:tgtEl>
                                          <p:spTgt spid="30"/>
                                        </p:tgtEl>
                                        <p:attrNameLst>
                                          <p:attrName>ppt_h</p:attrName>
                                        </p:attrNameLst>
                                      </p:cBhvr>
                                      <p:tavLst>
                                        <p:tav tm="0">
                                          <p:val>
                                            <p:fltVal val="0"/>
                                          </p:val>
                                        </p:tav>
                                        <p:tav tm="100000">
                                          <p:val>
                                            <p:strVal val="#ppt_h"/>
                                          </p:val>
                                        </p:tav>
                                      </p:tavLst>
                                    </p:anim>
                                    <p:anim calcmode="lin" valueType="num">
                                      <p:cBhvr>
                                        <p:cTn id="35" dur="750" fill="hold"/>
                                        <p:tgtEl>
                                          <p:spTgt spid="30"/>
                                        </p:tgtEl>
                                        <p:attrNameLst>
                                          <p:attrName>style.rotation</p:attrName>
                                        </p:attrNameLst>
                                      </p:cBhvr>
                                      <p:tavLst>
                                        <p:tav tm="0">
                                          <p:val>
                                            <p:fltVal val="90"/>
                                          </p:val>
                                        </p:tav>
                                        <p:tav tm="100000">
                                          <p:val>
                                            <p:fltVal val="0"/>
                                          </p:val>
                                        </p:tav>
                                      </p:tavLst>
                                    </p:anim>
                                    <p:animEffect transition="in" filter="fade">
                                      <p:cBhvr>
                                        <p:cTn id="36" dur="750"/>
                                        <p:tgtEl>
                                          <p:spTgt spid="30"/>
                                        </p:tgtEl>
                                      </p:cBhvr>
                                    </p:animEffect>
                                  </p:childTnLst>
                                </p:cTn>
                              </p:par>
                              <p:par>
                                <p:cTn id="37" presetID="31" presetClass="entr" presetSubtype="0" fill="hold" nodeType="withEffect">
                                  <p:stCondLst>
                                    <p:cond delay="4250"/>
                                  </p:stCondLst>
                                  <p:childTnLst>
                                    <p:set>
                                      <p:cBhvr>
                                        <p:cTn id="38" dur="1" fill="hold">
                                          <p:stCondLst>
                                            <p:cond delay="0"/>
                                          </p:stCondLst>
                                        </p:cTn>
                                        <p:tgtEl>
                                          <p:spTgt spid="29"/>
                                        </p:tgtEl>
                                        <p:attrNameLst>
                                          <p:attrName>style.visibility</p:attrName>
                                        </p:attrNameLst>
                                      </p:cBhvr>
                                      <p:to>
                                        <p:strVal val="visible"/>
                                      </p:to>
                                    </p:set>
                                    <p:anim calcmode="lin" valueType="num">
                                      <p:cBhvr>
                                        <p:cTn id="39" dur="1000" fill="hold"/>
                                        <p:tgtEl>
                                          <p:spTgt spid="29"/>
                                        </p:tgtEl>
                                        <p:attrNameLst>
                                          <p:attrName>ppt_w</p:attrName>
                                        </p:attrNameLst>
                                      </p:cBhvr>
                                      <p:tavLst>
                                        <p:tav tm="0">
                                          <p:val>
                                            <p:fltVal val="0"/>
                                          </p:val>
                                        </p:tav>
                                        <p:tav tm="100000">
                                          <p:val>
                                            <p:strVal val="#ppt_w"/>
                                          </p:val>
                                        </p:tav>
                                      </p:tavLst>
                                    </p:anim>
                                    <p:anim calcmode="lin" valueType="num">
                                      <p:cBhvr>
                                        <p:cTn id="40" dur="1000" fill="hold"/>
                                        <p:tgtEl>
                                          <p:spTgt spid="29"/>
                                        </p:tgtEl>
                                        <p:attrNameLst>
                                          <p:attrName>ppt_h</p:attrName>
                                        </p:attrNameLst>
                                      </p:cBhvr>
                                      <p:tavLst>
                                        <p:tav tm="0">
                                          <p:val>
                                            <p:fltVal val="0"/>
                                          </p:val>
                                        </p:tav>
                                        <p:tav tm="100000">
                                          <p:val>
                                            <p:strVal val="#ppt_h"/>
                                          </p:val>
                                        </p:tav>
                                      </p:tavLst>
                                    </p:anim>
                                    <p:anim calcmode="lin" valueType="num">
                                      <p:cBhvr>
                                        <p:cTn id="41" dur="1000" fill="hold"/>
                                        <p:tgtEl>
                                          <p:spTgt spid="29"/>
                                        </p:tgtEl>
                                        <p:attrNameLst>
                                          <p:attrName>style.rotation</p:attrName>
                                        </p:attrNameLst>
                                      </p:cBhvr>
                                      <p:tavLst>
                                        <p:tav tm="0">
                                          <p:val>
                                            <p:fltVal val="90"/>
                                          </p:val>
                                        </p:tav>
                                        <p:tav tm="100000">
                                          <p:val>
                                            <p:fltVal val="0"/>
                                          </p:val>
                                        </p:tav>
                                      </p:tavLst>
                                    </p:anim>
                                    <p:animEffect transition="in" filter="fade">
                                      <p:cBhvr>
                                        <p:cTn id="42" dur="1000"/>
                                        <p:tgtEl>
                                          <p:spTgt spid="29"/>
                                        </p:tgtEl>
                                      </p:cBhvr>
                                    </p:animEffect>
                                  </p:childTnLst>
                                </p:cTn>
                              </p:par>
                              <p:par>
                                <p:cTn id="43" presetID="32" presetClass="emph" presetSubtype="0" repeatCount="5000" fill="hold" nodeType="withEffect">
                                  <p:stCondLst>
                                    <p:cond delay="0"/>
                                  </p:stCondLst>
                                  <p:childTnLst>
                                    <p:animRot by="120000">
                                      <p:cBhvr>
                                        <p:cTn id="44" dur="136" fill="hold">
                                          <p:stCondLst>
                                            <p:cond delay="0"/>
                                          </p:stCondLst>
                                        </p:cTn>
                                        <p:tgtEl>
                                          <p:spTgt spid="12"/>
                                        </p:tgtEl>
                                        <p:attrNameLst>
                                          <p:attrName>r</p:attrName>
                                        </p:attrNameLst>
                                      </p:cBhvr>
                                    </p:animRot>
                                    <p:animRot by="-240000">
                                      <p:cBhvr>
                                        <p:cTn id="45" dur="272" fill="hold">
                                          <p:stCondLst>
                                            <p:cond delay="272"/>
                                          </p:stCondLst>
                                        </p:cTn>
                                        <p:tgtEl>
                                          <p:spTgt spid="12"/>
                                        </p:tgtEl>
                                        <p:attrNameLst>
                                          <p:attrName>r</p:attrName>
                                        </p:attrNameLst>
                                      </p:cBhvr>
                                    </p:animRot>
                                    <p:animRot by="240000">
                                      <p:cBhvr>
                                        <p:cTn id="46" dur="272" fill="hold">
                                          <p:stCondLst>
                                            <p:cond delay="544"/>
                                          </p:stCondLst>
                                        </p:cTn>
                                        <p:tgtEl>
                                          <p:spTgt spid="12"/>
                                        </p:tgtEl>
                                        <p:attrNameLst>
                                          <p:attrName>r</p:attrName>
                                        </p:attrNameLst>
                                      </p:cBhvr>
                                    </p:animRot>
                                    <p:animRot by="-240000">
                                      <p:cBhvr>
                                        <p:cTn id="47" dur="272" fill="hold">
                                          <p:stCondLst>
                                            <p:cond delay="816"/>
                                          </p:stCondLst>
                                        </p:cTn>
                                        <p:tgtEl>
                                          <p:spTgt spid="12"/>
                                        </p:tgtEl>
                                        <p:attrNameLst>
                                          <p:attrName>r</p:attrName>
                                        </p:attrNameLst>
                                      </p:cBhvr>
                                    </p:animRot>
                                    <p:animRot by="120000">
                                      <p:cBhvr>
                                        <p:cTn id="48" dur="272" fill="hold">
                                          <p:stCondLst>
                                            <p:cond delay="1088"/>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49" fill="hold" display="0">
                  <p:stCondLst>
                    <p:cond delay="indefinite"/>
                  </p:stCondLst>
                  <p:endCondLst>
                    <p:cond evt="onStopAudio" delay="0">
                      <p:tgtEl>
                        <p:sldTgt/>
                      </p:tgtEl>
                    </p:cond>
                  </p:endCondLst>
                </p:cTn>
                <p:tgtEl>
                  <p:spTgt spid="4"/>
                </p:tgtEl>
              </p:cMediaNode>
            </p:audio>
            <p:audio>
              <p:cMediaNode vol="100000">
                <p:cTn id="50" fill="hold" display="0">
                  <p:stCondLst>
                    <p:cond delay="indefinite"/>
                  </p:stCondLst>
                  <p:endCondLst>
                    <p:cond evt="onStopAudio" delay="0">
                      <p:tgtEl>
                        <p:sldTgt/>
                      </p:tgtEl>
                    </p:cond>
                  </p:endCondLst>
                </p:cTn>
                <p:tgtEl>
                  <p:spTgt spid="5"/>
                </p:tgtEl>
              </p:cMediaNode>
            </p:audio>
            <p:audio>
              <p:cMediaNode vol="33300" showWhenStopped="0">
                <p:cTn id="51"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70" y="54818"/>
            <a:ext cx="12192000" cy="6836066"/>
          </a:xfrm>
          <a:prstGeom prst="rect">
            <a:avLst/>
          </a:prstGeom>
        </p:spPr>
      </p:pic>
      <p:grpSp>
        <p:nvGrpSpPr>
          <p:cNvPr id="7" name="Group 6"/>
          <p:cNvGrpSpPr/>
          <p:nvPr/>
        </p:nvGrpSpPr>
        <p:grpSpPr>
          <a:xfrm>
            <a:off x="5108649" y="997196"/>
            <a:ext cx="1842868" cy="1744394"/>
            <a:chOff x="6735203" y="2910336"/>
            <a:chExt cx="1842868" cy="1744394"/>
          </a:xfrm>
        </p:grpSpPr>
        <p:sp>
          <p:nvSpPr>
            <p:cNvPr id="8" name="Cube 7"/>
            <p:cNvSpPr/>
            <p:nvPr/>
          </p:nvSpPr>
          <p:spPr>
            <a:xfrm>
              <a:off x="6735203" y="2910336"/>
              <a:ext cx="1842868" cy="1744394"/>
            </a:xfrm>
            <a:prstGeom prst="cub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7007980" y="3282569"/>
              <a:ext cx="844062" cy="1200329"/>
            </a:xfrm>
            <a:prstGeom prst="rect">
              <a:avLst/>
            </a:prstGeom>
            <a:noFill/>
          </p:spPr>
          <p:txBody>
            <a:bodyPr wrap="square" rtlCol="0">
              <a:spAutoFit/>
            </a:bodyPr>
            <a:lstStyle/>
            <a:p>
              <a:pPr lvl="0" algn="ctr"/>
              <a:r>
                <a:rPr lang="en-US" sz="7200" b="1" dirty="0">
                  <a:solidFill>
                    <a:prstClr val="white"/>
                  </a:solidFill>
                  <a:latin typeface="Times New Roman" panose="02020603050405020304" pitchFamily="18" charset="0"/>
                  <a:cs typeface="Times New Roman" panose="02020603050405020304" pitchFamily="18" charset="0"/>
                </a:rPr>
                <a:t>1</a:t>
              </a:r>
              <a:endParaRPr lang="vi-VN" sz="7200" b="1" dirty="0">
                <a:solidFill>
                  <a:prstClr val="white"/>
                </a:solidFill>
                <a:latin typeface="Times New Roman" panose="02020603050405020304" pitchFamily="18" charset="0"/>
                <a:cs typeface="Times New Roman" panose="02020603050405020304" pitchFamily="18" charset="0"/>
              </a:endParaRPr>
            </a:p>
          </p:txBody>
        </p:sp>
      </p:grpSp>
      <p:sp>
        <p:nvSpPr>
          <p:cNvPr id="3" name="Oval 2"/>
          <p:cNvSpPr/>
          <p:nvPr/>
        </p:nvSpPr>
        <p:spPr>
          <a:xfrm>
            <a:off x="1777335" y="3087040"/>
            <a:ext cx="1299411" cy="1148076"/>
          </a:xfrm>
          <a:prstGeom prst="ellipse">
            <a:avLst/>
          </a:prstGeom>
          <a:solidFill>
            <a:srgbClr val="FF0066"/>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solidFill>
                  <a:schemeClr val="bg1"/>
                </a:solidFill>
                <a:latin typeface="Times New Roman" panose="02020603050405020304" pitchFamily="18" charset="0"/>
                <a:cs typeface="Times New Roman" panose="02020603050405020304" pitchFamily="18" charset="0"/>
              </a:rPr>
              <a:t>A</a:t>
            </a:r>
            <a:endParaRPr lang="vi-VN" sz="4800" b="1" dirty="0">
              <a:solidFill>
                <a:schemeClr val="bg1"/>
              </a:solidFill>
              <a:latin typeface="Times New Roman" panose="02020603050405020304" pitchFamily="18" charset="0"/>
              <a:cs typeface="Times New Roman" panose="02020603050405020304" pitchFamily="18" charset="0"/>
            </a:endParaRPr>
          </a:p>
        </p:txBody>
      </p:sp>
      <p:sp>
        <p:nvSpPr>
          <p:cNvPr id="11" name="Oval 10"/>
          <p:cNvSpPr/>
          <p:nvPr/>
        </p:nvSpPr>
        <p:spPr>
          <a:xfrm>
            <a:off x="5248890" y="3087040"/>
            <a:ext cx="1299411" cy="1148076"/>
          </a:xfrm>
          <a:prstGeom prst="ellipse">
            <a:avLst/>
          </a:prstGeom>
          <a:solidFill>
            <a:srgbClr val="00B0F0"/>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solidFill>
                  <a:schemeClr val="bg1"/>
                </a:solidFill>
                <a:latin typeface="Times New Roman" panose="02020603050405020304" pitchFamily="18" charset="0"/>
                <a:cs typeface="Times New Roman" panose="02020603050405020304" pitchFamily="18" charset="0"/>
              </a:rPr>
              <a:t>B</a:t>
            </a:r>
            <a:endParaRPr lang="vi-VN" sz="4800" b="1" dirty="0">
              <a:solidFill>
                <a:schemeClr val="bg1"/>
              </a:solidFill>
              <a:latin typeface="Times New Roman" panose="02020603050405020304" pitchFamily="18" charset="0"/>
              <a:cs typeface="Times New Roman" panose="02020603050405020304" pitchFamily="18" charset="0"/>
            </a:endParaRPr>
          </a:p>
        </p:txBody>
      </p:sp>
      <p:sp>
        <p:nvSpPr>
          <p:cNvPr id="12" name="Oval 11"/>
          <p:cNvSpPr/>
          <p:nvPr/>
        </p:nvSpPr>
        <p:spPr>
          <a:xfrm>
            <a:off x="8720445" y="3087040"/>
            <a:ext cx="1299411" cy="1148076"/>
          </a:xfrm>
          <a:prstGeom prst="ellipse">
            <a:avLst/>
          </a:prstGeom>
          <a:solidFill>
            <a:srgbClr val="00B050"/>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solidFill>
                  <a:schemeClr val="bg1"/>
                </a:solidFill>
                <a:latin typeface="Times New Roman" panose="02020603050405020304" pitchFamily="18" charset="0"/>
                <a:cs typeface="Times New Roman" panose="02020603050405020304" pitchFamily="18" charset="0"/>
              </a:rPr>
              <a:t>C</a:t>
            </a:r>
            <a:endParaRPr lang="vi-VN" sz="4800" b="1" dirty="0">
              <a:solidFill>
                <a:schemeClr val="bg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133981" y="4519862"/>
            <a:ext cx="2586118" cy="9785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Đường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đi</a:t>
            </a:r>
            <a:endParaRPr lang="vi-VN" sz="3200" b="1"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4346713" y="4515850"/>
            <a:ext cx="3103764" cy="9825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đi</a:t>
            </a:r>
            <a:r>
              <a:rPr lang="en-US" sz="3200" b="1" dirty="0" smtClean="0">
                <a:latin typeface="Times New Roman" panose="02020603050405020304" pitchFamily="18" charset="0"/>
                <a:cs typeface="Times New Roman" panose="02020603050405020304" pitchFamily="18" charset="0"/>
              </a:rPr>
              <a:t> qua </a:t>
            </a:r>
            <a:r>
              <a:rPr lang="en-US" sz="3200" b="1" dirty="0" err="1" smtClean="0">
                <a:latin typeface="Times New Roman" panose="02020603050405020304" pitchFamily="18" charset="0"/>
                <a:cs typeface="Times New Roman" panose="02020603050405020304" pitchFamily="18" charset="0"/>
              </a:rPr>
              <a:t>ngã</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tư</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đường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phố</a:t>
            </a:r>
            <a:endParaRPr lang="vi-VN" sz="3200" b="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8077091" y="4519862"/>
            <a:ext cx="2586118" cy="9785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tập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lái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ôtô</a:t>
            </a:r>
            <a:endParaRPr lang="vi-VN" sz="32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436"/>
            <a:ext cx="3256041" cy="260833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023" y="4098060"/>
            <a:ext cx="3033627" cy="3202162"/>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3841" y="0"/>
            <a:ext cx="1314611" cy="1314611"/>
          </a:xfrm>
          <a:prstGeom prst="rect">
            <a:avLst/>
          </a:prstGeom>
        </p:spPr>
      </p:pic>
      <p:pic>
        <p:nvPicPr>
          <p:cNvPr id="2" name="Xin mời các bé lắng nghe gia điệu từ chiếc hộp số một(1)">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356315" y="-587666"/>
            <a:ext cx="609600" cy="609600"/>
          </a:xfrm>
          <a:prstGeom prst="rect">
            <a:avLst/>
          </a:prstGeom>
        </p:spPr>
      </p:pic>
      <p:pic>
        <p:nvPicPr>
          <p:cNvPr id="15" name="đáp án a. Đường em đi">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7"/>
          <a:stretch>
            <a:fillRect/>
          </a:stretch>
        </p:blipFill>
        <p:spPr>
          <a:xfrm>
            <a:off x="2122240" y="-587666"/>
            <a:ext cx="609600" cy="609600"/>
          </a:xfrm>
          <a:prstGeom prst="rect">
            <a:avLst/>
          </a:prstGeom>
        </p:spPr>
      </p:pic>
      <p:pic>
        <p:nvPicPr>
          <p:cNvPr id="16" name="đáp án b. em đi qua ngã tư đường phố(1)">
            <a:hlinkClick r:id="" action="ppaction://media"/>
          </p:cNvPr>
          <p:cNvPicPr>
            <a:picLocks noChangeAspect="1"/>
          </p:cNvPicPr>
          <p:nvPr>
            <a:audioFile r:link="rId10"/>
            <p:extLst>
              <p:ext uri="{DAA4B4D4-6D71-4841-9C94-3DE7FCFB9230}">
                <p14:media xmlns:p14="http://schemas.microsoft.com/office/powerpoint/2010/main" r:embed="rId11"/>
              </p:ext>
            </p:extLst>
          </p:nvPr>
        </p:nvPicPr>
        <p:blipFill>
          <a:blip r:embed="rId7"/>
          <a:stretch>
            <a:fillRect/>
          </a:stretch>
        </p:blipFill>
        <p:spPr>
          <a:xfrm>
            <a:off x="3002756" y="-598633"/>
            <a:ext cx="609600" cy="609600"/>
          </a:xfrm>
          <a:prstGeom prst="rect">
            <a:avLst/>
          </a:prstGeom>
        </p:spPr>
      </p:pic>
      <p:pic>
        <p:nvPicPr>
          <p:cNvPr id="17" name="Đáp án c. Em tập lái ô tô(1)">
            <a:hlinkClick r:id="" action="ppaction://media"/>
          </p:cNvPr>
          <p:cNvPicPr>
            <a:picLocks noChangeAspect="1"/>
          </p:cNvPicPr>
          <p:nvPr>
            <a:audioFile r:link="rId12"/>
            <p:extLst>
              <p:ext uri="{DAA4B4D4-6D71-4841-9C94-3DE7FCFB9230}">
                <p14:media xmlns:p14="http://schemas.microsoft.com/office/powerpoint/2010/main" r:embed="rId13"/>
              </p:ext>
            </p:extLst>
          </p:nvPr>
        </p:nvPicPr>
        <p:blipFill>
          <a:blip r:embed="rId7"/>
          <a:stretch>
            <a:fillRect/>
          </a:stretch>
        </p:blipFill>
        <p:spPr>
          <a:xfrm>
            <a:off x="3841852" y="-587666"/>
            <a:ext cx="609600" cy="609600"/>
          </a:xfrm>
          <a:prstGeom prst="rect">
            <a:avLst/>
          </a:prstGeom>
        </p:spPr>
      </p:pic>
      <p:pic>
        <p:nvPicPr>
          <p:cNvPr id="24" name="BÉ GIỎI QUÁ CHÚC MỪNG BÉ">
            <a:hlinkClick r:id="" action="ppaction://media"/>
          </p:cNvPr>
          <p:cNvPicPr>
            <a:picLocks noChangeAspect="1"/>
          </p:cNvPicPr>
          <p:nvPr>
            <a:audioFile r:link="rId14"/>
            <p:extLst>
              <p:ext uri="{DAA4B4D4-6D71-4841-9C94-3DE7FCFB9230}">
                <p14:media xmlns:p14="http://schemas.microsoft.com/office/powerpoint/2010/main" r:embed="rId15"/>
              </p:ext>
            </p:extLst>
          </p:nvPr>
        </p:nvPicPr>
        <p:blipFill>
          <a:blip r:embed="rId7"/>
          <a:stretch>
            <a:fillRect/>
          </a:stretch>
        </p:blipFill>
        <p:spPr>
          <a:xfrm>
            <a:off x="4977162" y="-554782"/>
            <a:ext cx="609600" cy="609600"/>
          </a:xfrm>
          <a:prstGeom prst="rect">
            <a:avLst/>
          </a:prstGeom>
        </p:spPr>
      </p:pic>
      <p:pic>
        <p:nvPicPr>
          <p:cNvPr id="25" name="CHƯA ĐÚNG RỒI BÉ LÀM LẠI NHÉ">
            <a:hlinkClick r:id="" action="ppaction://media"/>
          </p:cNvPr>
          <p:cNvPicPr>
            <a:picLocks noChangeAspect="1"/>
          </p:cNvPicPr>
          <p:nvPr>
            <a:audioFile r:link="rId16"/>
            <p:extLst>
              <p:ext uri="{DAA4B4D4-6D71-4841-9C94-3DE7FCFB9230}">
                <p14:media xmlns:p14="http://schemas.microsoft.com/office/powerpoint/2010/main" r:embed="rId17"/>
              </p:ext>
            </p:extLst>
          </p:nvPr>
        </p:nvPicPr>
        <p:blipFill>
          <a:blip r:embed="rId7"/>
          <a:stretch>
            <a:fillRect/>
          </a:stretch>
        </p:blipFill>
        <p:spPr>
          <a:xfrm>
            <a:off x="6089330" y="-609600"/>
            <a:ext cx="609600" cy="609600"/>
          </a:xfrm>
          <a:prstGeom prst="rect">
            <a:avLst/>
          </a:prstGeom>
        </p:spPr>
      </p:pic>
      <p:pic>
        <p:nvPicPr>
          <p:cNvPr id="26" name="CHƯA ĐÚNG RỒI BÉ LÀM LẠI NHÉ">
            <a:hlinkClick r:id="" action="ppaction://media"/>
          </p:cNvPr>
          <p:cNvPicPr>
            <a:picLocks noChangeAspect="1"/>
          </p:cNvPicPr>
          <p:nvPr>
            <a:audioFile r:link="rId16"/>
            <p:extLst>
              <p:ext uri="{DAA4B4D4-6D71-4841-9C94-3DE7FCFB9230}">
                <p14:media xmlns:p14="http://schemas.microsoft.com/office/powerpoint/2010/main" r:embed="rId17"/>
              </p:ext>
            </p:extLst>
          </p:nvPr>
        </p:nvPicPr>
        <p:blipFill>
          <a:blip r:embed="rId7"/>
          <a:stretch>
            <a:fillRect/>
          </a:stretch>
        </p:blipFill>
        <p:spPr>
          <a:xfrm>
            <a:off x="6983843" y="-610431"/>
            <a:ext cx="609600" cy="609600"/>
          </a:xfrm>
          <a:prstGeom prst="rect">
            <a:avLst/>
          </a:prstGeom>
        </p:spPr>
      </p:pic>
      <p:sp>
        <p:nvSpPr>
          <p:cNvPr id="28" name="Left Arrow 27"/>
          <p:cNvSpPr/>
          <p:nvPr/>
        </p:nvSpPr>
        <p:spPr>
          <a:xfrm>
            <a:off x="77272" y="5783176"/>
            <a:ext cx="1666309" cy="110770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Tiếp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tục</a:t>
            </a:r>
            <a:endParaRPr lang="en-US" sz="2400" b="1" dirty="0">
              <a:latin typeface="Times New Roman" panose="02020603050405020304" pitchFamily="18" charset="0"/>
              <a:cs typeface="Times New Roman" panose="02020603050405020304" pitchFamily="18" charset="0"/>
            </a:endParaRPr>
          </a:p>
        </p:txBody>
      </p:sp>
      <p:pic>
        <p:nvPicPr>
          <p:cNvPr id="29" name="các bé hãy ấn vào mũi tên màu đỏ để tiếp tục chơi nhé">
            <a:hlinkClick r:id="" action="ppaction://media"/>
          </p:cNvPr>
          <p:cNvPicPr>
            <a:picLocks noChangeAspect="1"/>
          </p:cNvPicPr>
          <p:nvPr>
            <a:audioFile r:link="rId18"/>
            <p:extLst>
              <p:ext uri="{DAA4B4D4-6D71-4841-9C94-3DE7FCFB9230}">
                <p14:media xmlns:p14="http://schemas.microsoft.com/office/powerpoint/2010/main" r:embed="rId19"/>
              </p:ext>
            </p:extLst>
          </p:nvPr>
        </p:nvPicPr>
        <p:blipFill>
          <a:blip r:embed="rId7"/>
          <a:stretch>
            <a:fillRect/>
          </a:stretch>
        </p:blipFill>
        <p:spPr>
          <a:xfrm>
            <a:off x="-879099" y="588027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840" fill="hold"/>
                                        <p:tgtEl>
                                          <p:spTgt spid="2"/>
                                        </p:tgtEl>
                                      </p:cBhvr>
                                    </p:cmd>
                                  </p:childTnLst>
                                </p:cTn>
                              </p:par>
                              <p:par>
                                <p:cTn id="7" presetID="45"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fade">
                                      <p:cBhvr>
                                        <p:cTn id="9" dur="3000"/>
                                        <p:tgtEl>
                                          <p:spTgt spid="23"/>
                                        </p:tgtEl>
                                      </p:cBhvr>
                                    </p:animEffect>
                                    <p:anim calcmode="lin" valueType="num">
                                      <p:cBhvr>
                                        <p:cTn id="10" dur="3000" fill="hold"/>
                                        <p:tgtEl>
                                          <p:spTgt spid="23"/>
                                        </p:tgtEl>
                                        <p:attrNameLst>
                                          <p:attrName>ppt_w</p:attrName>
                                        </p:attrNameLst>
                                      </p:cBhvr>
                                      <p:tavLst>
                                        <p:tav tm="0" fmla="#ppt_w*sin(2.5*pi*$)">
                                          <p:val>
                                            <p:fltVal val="0"/>
                                          </p:val>
                                        </p:tav>
                                        <p:tav tm="100000">
                                          <p:val>
                                            <p:fltVal val="1"/>
                                          </p:val>
                                        </p:tav>
                                      </p:tavLst>
                                    </p:anim>
                                    <p:anim calcmode="lin" valueType="num">
                                      <p:cBhvr>
                                        <p:cTn id="11" dur="3000" fill="hold"/>
                                        <p:tgtEl>
                                          <p:spTgt spid="23"/>
                                        </p:tgtEl>
                                        <p:attrNameLst>
                                          <p:attrName>ppt_h</p:attrName>
                                        </p:attrNameLst>
                                      </p:cBhvr>
                                      <p:tavLst>
                                        <p:tav tm="0">
                                          <p:val>
                                            <p:strVal val="#ppt_h"/>
                                          </p:val>
                                        </p:tav>
                                        <p:tav tm="100000">
                                          <p:val>
                                            <p:strVal val="#ppt_h"/>
                                          </p:val>
                                        </p:tav>
                                      </p:tavLst>
                                    </p:anim>
                                  </p:childTnLst>
                                </p:cTn>
                              </p:par>
                              <p:par>
                                <p:cTn id="12" presetID="31" presetClass="entr" presetSubtype="0" fill="hold" nodeType="withEffect">
                                  <p:stCondLst>
                                    <p:cond delay="25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16" presetClass="entr" presetSubtype="21" fill="hold" grpId="0" nodeType="withEffect">
                                  <p:stCondLst>
                                    <p:cond delay="2600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 presetClass="mediacall" presetSubtype="0" fill="hold" nodeType="withEffect">
                                  <p:stCondLst>
                                    <p:cond delay="26000"/>
                                  </p:stCondLst>
                                  <p:childTnLst>
                                    <p:cmd type="call" cmd="playFrom(0.0)">
                                      <p:cBhvr>
                                        <p:cTn id="22" dur="2232" fill="hold"/>
                                        <p:tgtEl>
                                          <p:spTgt spid="15"/>
                                        </p:tgtEl>
                                      </p:cBhvr>
                                    </p:cmd>
                                  </p:childTnLst>
                                </p:cTn>
                              </p:par>
                              <p:par>
                                <p:cTn id="23" presetID="16" presetClass="entr" presetSubtype="21" fill="hold" grpId="0" nodeType="withEffect">
                                  <p:stCondLst>
                                    <p:cond delay="2650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2900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 presetClass="mediacall" presetSubtype="0" fill="hold" nodeType="withEffect">
                                  <p:stCondLst>
                                    <p:cond delay="29000"/>
                                  </p:stCondLst>
                                  <p:childTnLst>
                                    <p:cmd type="call" cmd="playFrom(0.0)">
                                      <p:cBhvr>
                                        <p:cTn id="30" dur="3216" fill="hold"/>
                                        <p:tgtEl>
                                          <p:spTgt spid="16"/>
                                        </p:tgtEl>
                                      </p:cBhvr>
                                    </p:cmd>
                                  </p:childTnLst>
                                </p:cTn>
                              </p:par>
                              <p:par>
                                <p:cTn id="31" presetID="16" presetClass="entr" presetSubtype="21" fill="hold" grpId="0" nodeType="withEffect">
                                  <p:stCondLst>
                                    <p:cond delay="2925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3200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10"/>
                                        <p:tgtEl>
                                          <p:spTgt spid="12"/>
                                        </p:tgtEl>
                                      </p:cBhvr>
                                    </p:animEffect>
                                  </p:childTnLst>
                                </p:cTn>
                              </p:par>
                              <p:par>
                                <p:cTn id="37" presetID="1" presetClass="mediacall" presetSubtype="0" fill="hold" nodeType="withEffect">
                                  <p:stCondLst>
                                    <p:cond delay="32000"/>
                                  </p:stCondLst>
                                  <p:childTnLst>
                                    <p:cmd type="call" cmd="playFrom(0.0)">
                                      <p:cBhvr>
                                        <p:cTn id="38" dur="10" fill="hold"/>
                                        <p:tgtEl>
                                          <p:spTgt spid="17"/>
                                        </p:tgtEl>
                                      </p:cBhvr>
                                    </p:cmd>
                                  </p:childTnLst>
                                </p:cTn>
                              </p:par>
                              <p:par>
                                <p:cTn id="39" presetID="16" presetClass="entr" presetSubtype="21" fill="hold" grpId="0" nodeType="withEffect">
                                  <p:stCondLst>
                                    <p:cond delay="3250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1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2"/>
                </p:tgtEl>
              </p:cMediaNode>
            </p:audio>
            <p:audio>
              <p:cMediaNode vol="80000">
                <p:cTn id="43" fill="hold" display="0">
                  <p:stCondLst>
                    <p:cond delay="indefinite"/>
                  </p:stCondLst>
                  <p:endCondLst>
                    <p:cond evt="onStopAudio" delay="0">
                      <p:tgtEl>
                        <p:sldTgt/>
                      </p:tgtEl>
                    </p:cond>
                  </p:endCondLst>
                </p:cTn>
                <p:tgtEl>
                  <p:spTgt spid="15"/>
                </p:tgtEl>
              </p:cMediaNode>
            </p:audio>
            <p:audio>
              <p:cMediaNode vol="80000">
                <p:cTn id="44" fill="hold" display="0">
                  <p:stCondLst>
                    <p:cond delay="indefinite"/>
                  </p:stCondLst>
                  <p:endCondLst>
                    <p:cond evt="onStopAudio" delay="0">
                      <p:tgtEl>
                        <p:sldTgt/>
                      </p:tgtEl>
                    </p:cond>
                  </p:endCondLst>
                </p:cTn>
                <p:tgtEl>
                  <p:spTgt spid="16"/>
                </p:tgtEl>
              </p:cMediaNode>
            </p:audio>
            <p:audio>
              <p:cMediaNode vol="80000">
                <p:cTn id="45" fill="hold" display="0">
                  <p:stCondLst>
                    <p:cond delay="indefinite"/>
                  </p:stCondLst>
                  <p:endCondLst>
                    <p:cond evt="onStopAudio" delay="0">
                      <p:tgtEl>
                        <p:sldTgt/>
                      </p:tgtEl>
                    </p:cond>
                  </p:endCondLst>
                </p:cTn>
                <p:tgtEl>
                  <p:spTgt spid="17"/>
                </p:tgtEl>
              </p:cMediaNode>
            </p:audio>
            <p:audio>
              <p:cMediaNode vol="80000">
                <p:cTn id="46" fill="hold" display="0">
                  <p:stCondLst>
                    <p:cond delay="indefinite"/>
                  </p:stCondLst>
                  <p:endCondLst>
                    <p:cond evt="onStopAudio" delay="0">
                      <p:tgtEl>
                        <p:sldTgt/>
                      </p:tgtEl>
                    </p:cond>
                  </p:endCondLst>
                </p:cTn>
                <p:tgtEl>
                  <p:spTgt spid="24"/>
                </p:tgtEl>
              </p:cMediaNode>
            </p:audio>
            <p:audio>
              <p:cMediaNode vol="80000">
                <p:cTn id="47" fill="hold" display="0">
                  <p:stCondLst>
                    <p:cond delay="indefinite"/>
                  </p:stCondLst>
                  <p:endCondLst>
                    <p:cond evt="onStopAudio" delay="0">
                      <p:tgtEl>
                        <p:sldTgt/>
                      </p:tgtEl>
                    </p:cond>
                  </p:endCondLst>
                </p:cTn>
                <p:tgtEl>
                  <p:spTgt spid="25"/>
                </p:tgtEl>
              </p:cMediaNode>
            </p:audio>
            <p:seq concurrent="1" nextAc="seek">
              <p:cTn id="48" restart="whenNotActive" fill="hold" evtFilter="cancelBubble" nodeType="interactiveSeq">
                <p:stCondLst>
                  <p:cond evt="onClick" delay="0">
                    <p:tgtEl>
                      <p:spTgt spid="3"/>
                    </p:tgtEl>
                  </p:cond>
                </p:stCondLst>
                <p:endSync evt="end" delay="0">
                  <p:rtn val="all"/>
                </p:endSync>
                <p:childTnLst>
                  <p:par>
                    <p:cTn id="49" fill="hold">
                      <p:stCondLst>
                        <p:cond delay="0"/>
                      </p:stCondLst>
                      <p:childTnLst>
                        <p:par>
                          <p:cTn id="50" fill="hold">
                            <p:stCondLst>
                              <p:cond delay="0"/>
                            </p:stCondLst>
                            <p:childTnLst>
                              <p:par>
                                <p:cTn id="51" presetID="26" presetClass="emph" presetSubtype="0" fill="hold" grpId="1" nodeType="afterEffect">
                                  <p:stCondLst>
                                    <p:cond delay="0"/>
                                  </p:stCondLst>
                                  <p:childTnLst>
                                    <p:animEffect transition="out" filter="fade">
                                      <p:cBhvr>
                                        <p:cTn id="52" dur="500" tmFilter="0, 0; .2, .5; .8, .5; 1, 0"/>
                                        <p:tgtEl>
                                          <p:spTgt spid="3"/>
                                        </p:tgtEl>
                                      </p:cBhvr>
                                    </p:animEffect>
                                    <p:animScale>
                                      <p:cBhvr>
                                        <p:cTn id="53" dur="250" autoRev="1" fill="hold"/>
                                        <p:tgtEl>
                                          <p:spTgt spid="3"/>
                                        </p:tgtEl>
                                      </p:cBhvr>
                                      <p:by x="105000" y="105000"/>
                                    </p:animScale>
                                  </p:childTnLst>
                                </p:cTn>
                              </p:par>
                            </p:childTnLst>
                          </p:cTn>
                        </p:par>
                        <p:par>
                          <p:cTn id="54" fill="hold">
                            <p:stCondLst>
                              <p:cond delay="500"/>
                            </p:stCondLst>
                            <p:childTnLst>
                              <p:par>
                                <p:cTn id="55" presetID="1" presetClass="mediacall" presetSubtype="0" fill="hold" nodeType="afterEffect">
                                  <p:stCondLst>
                                    <p:cond delay="0"/>
                                  </p:stCondLst>
                                  <p:childTnLst>
                                    <p:cmd type="call" cmd="playFrom(0.0)">
                                      <p:cBhvr>
                                        <p:cTn id="56" dur="1906" fill="hold"/>
                                        <p:tgtEl>
                                          <p:spTgt spid="25"/>
                                        </p:tgtEl>
                                      </p:cBhvr>
                                    </p:cmd>
                                  </p:childTnLst>
                                </p:cTn>
                              </p:par>
                            </p:childTnLst>
                          </p:cTn>
                        </p:par>
                      </p:childTnLst>
                    </p:cTn>
                  </p:par>
                </p:childTnLst>
              </p:cTn>
              <p:nextCondLst>
                <p:cond evt="onClick" delay="0">
                  <p:tgtEl>
                    <p:spTgt spid="3"/>
                  </p:tgtEl>
                </p:cond>
              </p:nextCondLst>
            </p:seq>
            <p:seq concurrent="1" nextAc="seek">
              <p:cTn id="57" restart="whenNotActive" fill="hold" evtFilter="cancelBubble" nodeType="interactiveSeq">
                <p:stCondLst>
                  <p:cond evt="onClick" delay="0">
                    <p:tgtEl>
                      <p:spTgt spid="11"/>
                    </p:tgtEl>
                  </p:cond>
                </p:stCondLst>
                <p:endSync evt="end" delay="0">
                  <p:rtn val="all"/>
                </p:endSync>
                <p:childTnLst>
                  <p:par>
                    <p:cTn id="58" fill="hold">
                      <p:stCondLst>
                        <p:cond delay="0"/>
                      </p:stCondLst>
                      <p:childTnLst>
                        <p:par>
                          <p:cTn id="59" fill="hold">
                            <p:stCondLst>
                              <p:cond delay="0"/>
                            </p:stCondLst>
                            <p:childTnLst>
                              <p:par>
                                <p:cTn id="60" presetID="26" presetClass="emph" presetSubtype="0" fill="hold" grpId="1" nodeType="withEffect">
                                  <p:stCondLst>
                                    <p:cond delay="0"/>
                                  </p:stCondLst>
                                  <p:childTnLst>
                                    <p:animEffect transition="out" filter="fade">
                                      <p:cBhvr>
                                        <p:cTn id="61" dur="500" tmFilter="0, 0; .2, .5; .8, .5; 1, 0"/>
                                        <p:tgtEl>
                                          <p:spTgt spid="11"/>
                                        </p:tgtEl>
                                      </p:cBhvr>
                                    </p:animEffect>
                                    <p:animScale>
                                      <p:cBhvr>
                                        <p:cTn id="62" dur="250" autoRev="1" fill="hold"/>
                                        <p:tgtEl>
                                          <p:spTgt spid="11"/>
                                        </p:tgtEl>
                                      </p:cBhvr>
                                      <p:by x="105000" y="105000"/>
                                    </p:animScale>
                                  </p:childTnLst>
                                </p:cTn>
                              </p:par>
                              <p:par>
                                <p:cTn id="63" presetID="1" presetClass="mediacall" presetSubtype="0" fill="hold" nodeType="withEffect">
                                  <p:stCondLst>
                                    <p:cond delay="0"/>
                                  </p:stCondLst>
                                  <p:childTnLst>
                                    <p:cmd type="call" cmd="playFrom(0.0)">
                                      <p:cBhvr>
                                        <p:cTn id="64" dur="5590" fill="hold"/>
                                        <p:tgtEl>
                                          <p:spTgt spid="24"/>
                                        </p:tgtEl>
                                      </p:cBhvr>
                                    </p:cmd>
                                  </p:childTnLst>
                                </p:cTn>
                              </p:par>
                              <p:par>
                                <p:cTn id="65" presetID="6" presetClass="exit" presetSubtype="32" fill="hold" grpId="2" nodeType="withEffect">
                                  <p:stCondLst>
                                    <p:cond delay="0"/>
                                  </p:stCondLst>
                                  <p:childTnLst>
                                    <p:animEffect transition="out" filter="circle(out)">
                                      <p:cBhvr>
                                        <p:cTn id="66" dur="2000"/>
                                        <p:tgtEl>
                                          <p:spTgt spid="3"/>
                                        </p:tgtEl>
                                      </p:cBhvr>
                                    </p:animEffect>
                                    <p:set>
                                      <p:cBhvr>
                                        <p:cTn id="67" dur="1" fill="hold">
                                          <p:stCondLst>
                                            <p:cond delay="1999"/>
                                          </p:stCondLst>
                                        </p:cTn>
                                        <p:tgtEl>
                                          <p:spTgt spid="3"/>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
                                        <p:tgtEl>
                                          <p:spTgt spid="4"/>
                                        </p:tgtEl>
                                      </p:cBhvr>
                                    </p:animEffect>
                                    <p:set>
                                      <p:cBhvr>
                                        <p:cTn id="70" dur="1" fill="hold">
                                          <p:stCondLst>
                                            <p:cond delay="1999"/>
                                          </p:stCondLst>
                                        </p:cTn>
                                        <p:tgtEl>
                                          <p:spTgt spid="4"/>
                                        </p:tgtEl>
                                        <p:attrNameLst>
                                          <p:attrName>style.visibility</p:attrName>
                                        </p:attrNameLst>
                                      </p:cBhvr>
                                      <p:to>
                                        <p:strVal val="hidden"/>
                                      </p:to>
                                    </p:set>
                                  </p:childTnLst>
                                </p:cTn>
                              </p:par>
                              <p:par>
                                <p:cTn id="71" presetID="6" presetClass="exit" presetSubtype="32" fill="hold" grpId="2" nodeType="withEffect">
                                  <p:stCondLst>
                                    <p:cond delay="0"/>
                                  </p:stCondLst>
                                  <p:childTnLst>
                                    <p:animEffect transition="out" filter="circle(out)">
                                      <p:cBhvr>
                                        <p:cTn id="72" dur="2000"/>
                                        <p:tgtEl>
                                          <p:spTgt spid="12"/>
                                        </p:tgtEl>
                                      </p:cBhvr>
                                    </p:animEffect>
                                    <p:set>
                                      <p:cBhvr>
                                        <p:cTn id="73" dur="1" fill="hold">
                                          <p:stCondLst>
                                            <p:cond delay="1999"/>
                                          </p:stCondLst>
                                        </p:cTn>
                                        <p:tgtEl>
                                          <p:spTgt spid="12"/>
                                        </p:tgtEl>
                                        <p:attrNameLst>
                                          <p:attrName>style.visibility</p:attrName>
                                        </p:attrNameLst>
                                      </p:cBhvr>
                                      <p:to>
                                        <p:strVal val="hidden"/>
                                      </p:to>
                                    </p:set>
                                  </p:childTnLst>
                                </p:cTn>
                              </p:par>
                              <p:par>
                                <p:cTn id="74" presetID="6" presetClass="exit" presetSubtype="32" fill="hold" grpId="1" nodeType="withEffect">
                                  <p:stCondLst>
                                    <p:cond delay="0"/>
                                  </p:stCondLst>
                                  <p:childTnLst>
                                    <p:animEffect transition="out" filter="circle(out)">
                                      <p:cBhvr>
                                        <p:cTn id="75" dur="2000"/>
                                        <p:tgtEl>
                                          <p:spTgt spid="14"/>
                                        </p:tgtEl>
                                      </p:cBhvr>
                                    </p:animEffect>
                                    <p:set>
                                      <p:cBhvr>
                                        <p:cTn id="76" dur="1" fill="hold">
                                          <p:stCondLst>
                                            <p:cond delay="1999"/>
                                          </p:stCondLst>
                                        </p:cTn>
                                        <p:tgtEl>
                                          <p:spTgt spid="14"/>
                                        </p:tgtEl>
                                        <p:attrNameLst>
                                          <p:attrName>style.visibility</p:attrName>
                                        </p:attrNameLst>
                                      </p:cBhvr>
                                      <p:to>
                                        <p:strVal val="hidden"/>
                                      </p:to>
                                    </p:set>
                                  </p:childTnLst>
                                </p:cTn>
                              </p:par>
                              <p:par>
                                <p:cTn id="77" presetID="10" presetClass="entr" presetSubtype="0" fill="hold" grpId="0" nodeType="withEffect">
                                  <p:stCondLst>
                                    <p:cond delay="350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 presetClass="mediacall" presetSubtype="0" fill="hold" nodeType="withEffect">
                                  <p:stCondLst>
                                    <p:cond delay="3500"/>
                                  </p:stCondLst>
                                  <p:childTnLst>
                                    <p:cmd type="call" cmd="playFrom(0.0)">
                                      <p:cBhvr>
                                        <p:cTn id="81" dur="4248" fill="hold"/>
                                        <p:tgtEl>
                                          <p:spTgt spid="29"/>
                                        </p:tgtEl>
                                      </p:cBhvr>
                                    </p:cmd>
                                  </p:childTnLst>
                                </p:cTn>
                              </p:par>
                            </p:childTnLst>
                          </p:cTn>
                        </p:par>
                      </p:childTnLst>
                    </p:cTn>
                  </p:par>
                </p:childTnLst>
              </p:cTn>
              <p:nextCondLst>
                <p:cond evt="onClick" delay="0">
                  <p:tgtEl>
                    <p:spTgt spid="11"/>
                  </p:tgtEl>
                </p:cond>
              </p:nextCondLst>
            </p:seq>
            <p:audio>
              <p:cMediaNode vol="80000">
                <p:cTn id="82" fill="hold" display="0">
                  <p:stCondLst>
                    <p:cond delay="indefinite"/>
                  </p:stCondLst>
                  <p:endCondLst>
                    <p:cond evt="onStopAudio" delay="0">
                      <p:tgtEl>
                        <p:sldTgt/>
                      </p:tgtEl>
                    </p:cond>
                  </p:endCondLst>
                </p:cTn>
                <p:tgtEl>
                  <p:spTgt spid="26"/>
                </p:tgtEl>
              </p:cMediaNode>
            </p:audio>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26" presetClass="emph" presetSubtype="0" fill="hold" grpId="1" nodeType="clickEffect">
                                  <p:stCondLst>
                                    <p:cond delay="0"/>
                                  </p:stCondLst>
                                  <p:childTnLst>
                                    <p:animEffect transition="out" filter="fade">
                                      <p:cBhvr>
                                        <p:cTn id="87" dur="500" tmFilter="0, 0; .2, .5; .8, .5; 1, 0"/>
                                        <p:tgtEl>
                                          <p:spTgt spid="12"/>
                                        </p:tgtEl>
                                      </p:cBhvr>
                                    </p:animEffect>
                                    <p:animScale>
                                      <p:cBhvr>
                                        <p:cTn id="88" dur="250" autoRev="1" fill="hold"/>
                                        <p:tgtEl>
                                          <p:spTgt spid="12"/>
                                        </p:tgtEl>
                                      </p:cBhvr>
                                      <p:by x="105000" y="105000"/>
                                    </p:animScale>
                                  </p:childTnLst>
                                </p:cTn>
                              </p:par>
                            </p:childTnLst>
                          </p:cTn>
                        </p:par>
                        <p:par>
                          <p:cTn id="89" fill="hold">
                            <p:stCondLst>
                              <p:cond delay="500"/>
                            </p:stCondLst>
                            <p:childTnLst>
                              <p:par>
                                <p:cTn id="90" presetID="1" presetClass="mediacall" presetSubtype="0" fill="hold" nodeType="afterEffect">
                                  <p:stCondLst>
                                    <p:cond delay="0"/>
                                  </p:stCondLst>
                                  <p:childTnLst>
                                    <p:cmd type="call" cmd="playFrom(0.0)">
                                      <p:cBhvr>
                                        <p:cTn id="91" dur="1906" fill="hold"/>
                                        <p:tgtEl>
                                          <p:spTgt spid="26"/>
                                        </p:tgtEl>
                                      </p:cBhvr>
                                    </p:cmd>
                                  </p:childTnLst>
                                </p:cTn>
                              </p:par>
                            </p:childTnLst>
                          </p:cTn>
                        </p:par>
                      </p:childTnLst>
                    </p:cTn>
                  </p:par>
                </p:childTnLst>
              </p:cTn>
              <p:nextCondLst>
                <p:cond evt="onClick" delay="0">
                  <p:tgtEl>
                    <p:spTgt spid="12"/>
                  </p:tgtEl>
                </p:cond>
              </p:nextCondLst>
            </p:seq>
            <p:audio>
              <p:cMediaNode vol="80000">
                <p:cTn id="92" fill="hold" display="0">
                  <p:stCondLst>
                    <p:cond delay="indefinite"/>
                  </p:stCondLst>
                  <p:endCondLst>
                    <p:cond evt="onStopAudio" delay="0">
                      <p:tgtEl>
                        <p:sldTgt/>
                      </p:tgtEl>
                    </p:cond>
                  </p:endCondLst>
                </p:cTn>
                <p:tgtEl>
                  <p:spTgt spid="29"/>
                </p:tgtEl>
              </p:cMediaNode>
            </p:audio>
          </p:childTnLst>
        </p:cTn>
      </p:par>
    </p:tnLst>
    <p:bldLst>
      <p:bldP spid="3" grpId="0" animBg="1"/>
      <p:bldP spid="3" grpId="1" animBg="1"/>
      <p:bldP spid="3" grpId="2" animBg="1"/>
      <p:bldP spid="11" grpId="0" animBg="1"/>
      <p:bldP spid="11" grpId="1" animBg="1"/>
      <p:bldP spid="12" grpId="0" animBg="1"/>
      <p:bldP spid="12" grpId="1" animBg="1"/>
      <p:bldP spid="12" grpId="2" animBg="1"/>
      <p:bldP spid="4" grpId="0" animBg="1"/>
      <p:bldP spid="4" grpId="1" animBg="1"/>
      <p:bldP spid="13" grpId="0" animBg="1"/>
      <p:bldP spid="14" grpId="0" animBg="1"/>
      <p:bldP spid="14" grpId="1"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1934"/>
            <a:ext cx="12192000" cy="6836066"/>
          </a:xfrm>
          <a:prstGeom prst="rect">
            <a:avLst/>
          </a:prstGeom>
        </p:spPr>
      </p:pic>
      <p:grpSp>
        <p:nvGrpSpPr>
          <p:cNvPr id="7" name="Group 6"/>
          <p:cNvGrpSpPr/>
          <p:nvPr/>
        </p:nvGrpSpPr>
        <p:grpSpPr>
          <a:xfrm>
            <a:off x="4977162" y="804788"/>
            <a:ext cx="1842868" cy="1744394"/>
            <a:chOff x="9077031" y="2560766"/>
            <a:chExt cx="1842868" cy="1744394"/>
          </a:xfrm>
        </p:grpSpPr>
        <p:sp>
          <p:nvSpPr>
            <p:cNvPr id="8" name="Cube 7"/>
            <p:cNvSpPr/>
            <p:nvPr/>
          </p:nvSpPr>
          <p:spPr>
            <a:xfrm>
              <a:off x="9077031" y="2560766"/>
              <a:ext cx="1842868" cy="1744394"/>
            </a:xfrm>
            <a:prstGeom prst="cube">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9382710" y="3104831"/>
              <a:ext cx="844062" cy="1200329"/>
            </a:xfrm>
            <a:prstGeom prst="rect">
              <a:avLst/>
            </a:prstGeom>
            <a:noFill/>
          </p:spPr>
          <p:txBody>
            <a:bodyPr wrap="square" rtlCol="0">
              <a:spAutoFit/>
            </a:bodyPr>
            <a:lstStyle/>
            <a:p>
              <a:pPr lvl="0" algn="ctr"/>
              <a:r>
                <a:rPr lang="en-US" sz="7200" b="1" dirty="0">
                  <a:solidFill>
                    <a:prstClr val="white"/>
                  </a:solidFill>
                  <a:latin typeface="Times New Roman" panose="02020603050405020304" pitchFamily="18" charset="0"/>
                  <a:cs typeface="Times New Roman" panose="02020603050405020304" pitchFamily="18" charset="0"/>
                </a:rPr>
                <a:t>2</a:t>
              </a:r>
              <a:endParaRPr lang="vi-VN" sz="7200" b="1" dirty="0">
                <a:solidFill>
                  <a:prstClr val="white"/>
                </a:solidFill>
                <a:latin typeface="Times New Roman" panose="02020603050405020304" pitchFamily="18" charset="0"/>
                <a:cs typeface="Times New Roman" panose="02020603050405020304" pitchFamily="18" charset="0"/>
              </a:endParaRPr>
            </a:p>
          </p:txBody>
        </p:sp>
      </p:grpSp>
      <p:sp>
        <p:nvSpPr>
          <p:cNvPr id="3" name="Oval 2"/>
          <p:cNvSpPr/>
          <p:nvPr/>
        </p:nvSpPr>
        <p:spPr>
          <a:xfrm>
            <a:off x="1501567" y="3120227"/>
            <a:ext cx="1299411" cy="1148076"/>
          </a:xfrm>
          <a:prstGeom prst="ellipse">
            <a:avLst/>
          </a:prstGeom>
          <a:solidFill>
            <a:srgbClr val="FF0066"/>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solidFill>
                  <a:schemeClr val="bg1"/>
                </a:solidFill>
                <a:latin typeface="Times New Roman" panose="02020603050405020304" pitchFamily="18" charset="0"/>
                <a:cs typeface="Times New Roman" panose="02020603050405020304" pitchFamily="18" charset="0"/>
              </a:rPr>
              <a:t>A</a:t>
            </a:r>
            <a:endParaRPr lang="vi-VN" sz="4800" b="1" dirty="0">
              <a:solidFill>
                <a:schemeClr val="bg1"/>
              </a:solidFill>
              <a:latin typeface="Times New Roman" panose="02020603050405020304" pitchFamily="18" charset="0"/>
              <a:cs typeface="Times New Roman" panose="02020603050405020304" pitchFamily="18" charset="0"/>
            </a:endParaRPr>
          </a:p>
        </p:txBody>
      </p:sp>
      <p:sp>
        <p:nvSpPr>
          <p:cNvPr id="11" name="Oval 10"/>
          <p:cNvSpPr/>
          <p:nvPr/>
        </p:nvSpPr>
        <p:spPr>
          <a:xfrm>
            <a:off x="5248890" y="3087040"/>
            <a:ext cx="1299411" cy="1148076"/>
          </a:xfrm>
          <a:prstGeom prst="ellipse">
            <a:avLst/>
          </a:prstGeom>
          <a:solidFill>
            <a:srgbClr val="00B0F0"/>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solidFill>
                  <a:schemeClr val="bg1"/>
                </a:solidFill>
                <a:latin typeface="Times New Roman" panose="02020603050405020304" pitchFamily="18" charset="0"/>
                <a:cs typeface="Times New Roman" panose="02020603050405020304" pitchFamily="18" charset="0"/>
              </a:rPr>
              <a:t>B</a:t>
            </a:r>
            <a:endParaRPr lang="vi-VN" sz="4800" b="1" dirty="0">
              <a:solidFill>
                <a:schemeClr val="bg1"/>
              </a:solidFill>
              <a:latin typeface="Times New Roman" panose="02020603050405020304" pitchFamily="18" charset="0"/>
              <a:cs typeface="Times New Roman" panose="02020603050405020304" pitchFamily="18" charset="0"/>
            </a:endParaRPr>
          </a:p>
        </p:txBody>
      </p:sp>
      <p:sp>
        <p:nvSpPr>
          <p:cNvPr id="12" name="Oval 11"/>
          <p:cNvSpPr/>
          <p:nvPr/>
        </p:nvSpPr>
        <p:spPr>
          <a:xfrm>
            <a:off x="8720445" y="3087040"/>
            <a:ext cx="1299411" cy="1148076"/>
          </a:xfrm>
          <a:prstGeom prst="ellipse">
            <a:avLst/>
          </a:prstGeom>
          <a:solidFill>
            <a:srgbClr val="00B050"/>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solidFill>
                  <a:schemeClr val="bg1"/>
                </a:solidFill>
                <a:latin typeface="Times New Roman" panose="02020603050405020304" pitchFamily="18" charset="0"/>
                <a:cs typeface="Times New Roman" panose="02020603050405020304" pitchFamily="18" charset="0"/>
              </a:rPr>
              <a:t>C</a:t>
            </a:r>
            <a:endParaRPr lang="vi-VN" sz="4800" b="1" dirty="0">
              <a:solidFill>
                <a:schemeClr val="bg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641684" y="4519862"/>
            <a:ext cx="3078415" cy="9785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chơi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thuyền</a:t>
            </a:r>
            <a:endParaRPr lang="vi-VN" sz="3200" b="1"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4346713" y="4515850"/>
            <a:ext cx="3103764" cy="9825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Đường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đi</a:t>
            </a:r>
            <a:endParaRPr lang="vi-VN" sz="3200" b="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8077091" y="4519862"/>
            <a:ext cx="2586118" cy="9785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Đèn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xanh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đèn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đỏ</a:t>
            </a:r>
            <a:endParaRPr lang="vi-VN" sz="32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436"/>
            <a:ext cx="3256041" cy="260833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023" y="4098060"/>
            <a:ext cx="3033627" cy="3202162"/>
          </a:xfrm>
          <a:prstGeom prst="rect">
            <a:avLst/>
          </a:prstGeom>
        </p:spPr>
      </p:pic>
      <p:pic>
        <p:nvPicPr>
          <p:cNvPr id="2" name="Đường Em Đi Beat (mp3cut.net)">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7772291" y="-568941"/>
            <a:ext cx="609600" cy="60960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3841" y="0"/>
            <a:ext cx="1314611" cy="1314611"/>
          </a:xfrm>
          <a:prstGeom prst="rect">
            <a:avLst/>
          </a:prstGeom>
        </p:spPr>
      </p:pic>
      <p:pic>
        <p:nvPicPr>
          <p:cNvPr id="15" name="Chiếc hộp số hai(1)">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6"/>
          <a:stretch>
            <a:fillRect/>
          </a:stretch>
        </p:blipFill>
        <p:spPr>
          <a:xfrm>
            <a:off x="-473139" y="195188"/>
            <a:ext cx="609600" cy="609600"/>
          </a:xfrm>
          <a:prstGeom prst="rect">
            <a:avLst/>
          </a:prstGeom>
        </p:spPr>
      </p:pic>
      <p:pic>
        <p:nvPicPr>
          <p:cNvPr id="16" name="Đáp án a. Em đi chơi thuyền">
            <a:hlinkClick r:id="" action="ppaction://media"/>
          </p:cNvPr>
          <p:cNvPicPr>
            <a:picLocks noChangeAspect="1"/>
          </p:cNvPicPr>
          <p:nvPr>
            <a:audioFile r:link="rId10"/>
            <p:extLst>
              <p:ext uri="{DAA4B4D4-6D71-4841-9C94-3DE7FCFB9230}">
                <p14:media xmlns:p14="http://schemas.microsoft.com/office/powerpoint/2010/main" r:embed="rId11"/>
              </p:ext>
            </p:extLst>
          </p:nvPr>
        </p:nvPicPr>
        <p:blipFill>
          <a:blip r:embed="rId6"/>
          <a:stretch>
            <a:fillRect/>
          </a:stretch>
        </p:blipFill>
        <p:spPr>
          <a:xfrm>
            <a:off x="-675571" y="1009811"/>
            <a:ext cx="609600" cy="609600"/>
          </a:xfrm>
          <a:prstGeom prst="rect">
            <a:avLst/>
          </a:prstGeom>
        </p:spPr>
      </p:pic>
      <p:pic>
        <p:nvPicPr>
          <p:cNvPr id="17" name="Đáp án b. Đường em đi">
            <a:hlinkClick r:id="" action="ppaction://media"/>
          </p:cNvPr>
          <p:cNvPicPr>
            <a:picLocks noChangeAspect="1"/>
          </p:cNvPicPr>
          <p:nvPr>
            <a:audioFile r:link="rId12"/>
            <p:extLst>
              <p:ext uri="{DAA4B4D4-6D71-4841-9C94-3DE7FCFB9230}">
                <p14:media xmlns:p14="http://schemas.microsoft.com/office/powerpoint/2010/main" r:embed="rId13"/>
              </p:ext>
            </p:extLst>
          </p:nvPr>
        </p:nvPicPr>
        <p:blipFill>
          <a:blip r:embed="rId6"/>
          <a:stretch>
            <a:fillRect/>
          </a:stretch>
        </p:blipFill>
        <p:spPr>
          <a:xfrm>
            <a:off x="-675571" y="1824434"/>
            <a:ext cx="609600" cy="609600"/>
          </a:xfrm>
          <a:prstGeom prst="rect">
            <a:avLst/>
          </a:prstGeom>
        </p:spPr>
      </p:pic>
      <p:pic>
        <p:nvPicPr>
          <p:cNvPr id="18" name="Đáp án c. Đèn xanh đèn đỏ(1)">
            <a:hlinkClick r:id="" action="ppaction://media"/>
          </p:cNvPr>
          <p:cNvPicPr>
            <a:picLocks noChangeAspect="1"/>
          </p:cNvPicPr>
          <p:nvPr>
            <a:audioFile r:link="rId14"/>
            <p:extLst>
              <p:ext uri="{DAA4B4D4-6D71-4841-9C94-3DE7FCFB9230}">
                <p14:media xmlns:p14="http://schemas.microsoft.com/office/powerpoint/2010/main" r:embed="rId15"/>
              </p:ext>
            </p:extLst>
          </p:nvPr>
        </p:nvPicPr>
        <p:blipFill>
          <a:blip r:embed="rId6"/>
          <a:stretch>
            <a:fillRect/>
          </a:stretch>
        </p:blipFill>
        <p:spPr>
          <a:xfrm>
            <a:off x="-702650" y="2639057"/>
            <a:ext cx="609600" cy="609600"/>
          </a:xfrm>
          <a:prstGeom prst="rect">
            <a:avLst/>
          </a:prstGeom>
        </p:spPr>
      </p:pic>
      <p:pic>
        <p:nvPicPr>
          <p:cNvPr id="21" name="BÉ GIỎI QUÁ CHÚC MỪNG BÉ">
            <a:hlinkClick r:id="" action="ppaction://media"/>
          </p:cNvPr>
          <p:cNvPicPr>
            <a:picLocks noChangeAspect="1"/>
          </p:cNvPicPr>
          <p:nvPr>
            <a:audioFile r:link="rId16"/>
            <p:extLst>
              <p:ext uri="{DAA4B4D4-6D71-4841-9C94-3DE7FCFB9230}">
                <p14:media xmlns:p14="http://schemas.microsoft.com/office/powerpoint/2010/main" r:embed="rId17"/>
              </p:ext>
            </p:extLst>
          </p:nvPr>
        </p:nvPicPr>
        <p:blipFill>
          <a:blip r:embed="rId6"/>
          <a:stretch>
            <a:fillRect/>
          </a:stretch>
        </p:blipFill>
        <p:spPr>
          <a:xfrm>
            <a:off x="-630471" y="3356278"/>
            <a:ext cx="609600" cy="609600"/>
          </a:xfrm>
          <a:prstGeom prst="rect">
            <a:avLst/>
          </a:prstGeom>
        </p:spPr>
      </p:pic>
      <p:pic>
        <p:nvPicPr>
          <p:cNvPr id="22" name="CHƯA ĐÚNG RỒI BÉ LÀM LẠI NHÉ">
            <a:hlinkClick r:id="" action="ppaction://media"/>
          </p:cNvPr>
          <p:cNvPicPr>
            <a:picLocks noChangeAspect="1"/>
          </p:cNvPicPr>
          <p:nvPr>
            <a:audioFile r:link="rId18"/>
            <p:extLst>
              <p:ext uri="{DAA4B4D4-6D71-4841-9C94-3DE7FCFB9230}">
                <p14:media xmlns:p14="http://schemas.microsoft.com/office/powerpoint/2010/main" r:embed="rId19"/>
              </p:ext>
            </p:extLst>
          </p:nvPr>
        </p:nvPicPr>
        <p:blipFill>
          <a:blip r:embed="rId6"/>
          <a:stretch>
            <a:fillRect/>
          </a:stretch>
        </p:blipFill>
        <p:spPr>
          <a:xfrm>
            <a:off x="-702650" y="3963503"/>
            <a:ext cx="609600" cy="609600"/>
          </a:xfrm>
          <a:prstGeom prst="rect">
            <a:avLst/>
          </a:prstGeom>
        </p:spPr>
      </p:pic>
      <p:pic>
        <p:nvPicPr>
          <p:cNvPr id="26" name="CHƯA ĐÚNG RỒI BÉ LÀM LẠI NHÉ">
            <a:hlinkClick r:id="" action="ppaction://media"/>
          </p:cNvPr>
          <p:cNvPicPr>
            <a:picLocks noChangeAspect="1"/>
          </p:cNvPicPr>
          <p:nvPr>
            <a:audioFile r:link="rId18"/>
            <p:extLst>
              <p:ext uri="{DAA4B4D4-6D71-4841-9C94-3DE7FCFB9230}">
                <p14:media xmlns:p14="http://schemas.microsoft.com/office/powerpoint/2010/main" r:embed="rId19"/>
              </p:ext>
            </p:extLst>
          </p:nvPr>
        </p:nvPicPr>
        <p:blipFill>
          <a:blip r:embed="rId6"/>
          <a:stretch>
            <a:fillRect/>
          </a:stretch>
        </p:blipFill>
        <p:spPr>
          <a:xfrm>
            <a:off x="-776544" y="4760856"/>
            <a:ext cx="609600" cy="609600"/>
          </a:xfrm>
          <a:prstGeom prst="rect">
            <a:avLst/>
          </a:prstGeom>
        </p:spPr>
      </p:pic>
      <p:sp>
        <p:nvSpPr>
          <p:cNvPr id="27" name="Left Arrow 26"/>
          <p:cNvSpPr/>
          <p:nvPr/>
        </p:nvSpPr>
        <p:spPr>
          <a:xfrm>
            <a:off x="77272" y="5783176"/>
            <a:ext cx="1666309" cy="110770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Tiếp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tục</a:t>
            </a:r>
            <a:endParaRPr lang="en-US" sz="2400" b="1" dirty="0">
              <a:latin typeface="Times New Roman" panose="02020603050405020304" pitchFamily="18" charset="0"/>
              <a:cs typeface="Times New Roman" panose="02020603050405020304" pitchFamily="18" charset="0"/>
            </a:endParaRPr>
          </a:p>
        </p:txBody>
      </p:sp>
      <p:pic>
        <p:nvPicPr>
          <p:cNvPr id="28" name="các bé hãy ấn vào mũi tên màu đỏ để tiếp tục chơi nhé">
            <a:hlinkClick r:id="" action="ppaction://media"/>
          </p:cNvPr>
          <p:cNvPicPr>
            <a:picLocks noChangeAspect="1"/>
          </p:cNvPicPr>
          <p:nvPr>
            <a:audioFile r:link="rId20"/>
            <p:extLst>
              <p:ext uri="{DAA4B4D4-6D71-4841-9C94-3DE7FCFB9230}">
                <p14:media xmlns:p14="http://schemas.microsoft.com/office/powerpoint/2010/main" r:embed="rId21"/>
              </p:ext>
            </p:extLst>
          </p:nvPr>
        </p:nvPicPr>
        <p:blipFill>
          <a:blip r:embed="rId6"/>
          <a:stretch>
            <a:fillRect/>
          </a:stretch>
        </p:blipFill>
        <p:spPr>
          <a:xfrm>
            <a:off x="-879099" y="588027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45" presetClass="entr" presetSubtype="0" fill="hold" nodeType="withEffect">
                                  <p:stCondLst>
                                    <p:cond delay="25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anim calcmode="lin" valueType="num">
                                      <p:cBhvr>
                                        <p:cTn id="14" dur="2000" fill="hold"/>
                                        <p:tgtEl>
                                          <p:spTgt spid="19"/>
                                        </p:tgtEl>
                                        <p:attrNameLst>
                                          <p:attrName>ppt_w</p:attrName>
                                        </p:attrNameLst>
                                      </p:cBhvr>
                                      <p:tavLst>
                                        <p:tav tm="0" fmla="#ppt_w*sin(2.5*pi*$)">
                                          <p:val>
                                            <p:fltVal val="0"/>
                                          </p:val>
                                        </p:tav>
                                        <p:tav tm="100000">
                                          <p:val>
                                            <p:fltVal val="1"/>
                                          </p:val>
                                        </p:tav>
                                      </p:tavLst>
                                    </p:anim>
                                    <p:anim calcmode="lin" valueType="num">
                                      <p:cBhvr>
                                        <p:cTn id="15" dur="2000" fill="hold"/>
                                        <p:tgtEl>
                                          <p:spTgt spid="19"/>
                                        </p:tgtEl>
                                        <p:attrNameLst>
                                          <p:attrName>ppt_h</p:attrName>
                                        </p:attrNameLst>
                                      </p:cBhvr>
                                      <p:tavLst>
                                        <p:tav tm="0">
                                          <p:val>
                                            <p:strVal val="#ppt_h"/>
                                          </p:val>
                                        </p:tav>
                                        <p:tav tm="100000">
                                          <p:val>
                                            <p:strVal val="#ppt_h"/>
                                          </p:val>
                                        </p:tav>
                                      </p:tavLst>
                                    </p:anim>
                                  </p:childTnLst>
                                </p:cTn>
                              </p:par>
                              <p:par>
                                <p:cTn id="16" presetID="1" presetClass="mediacall" presetSubtype="0" fill="hold" nodeType="withEffect">
                                  <p:stCondLst>
                                    <p:cond delay="250"/>
                                  </p:stCondLst>
                                  <p:childTnLst>
                                    <p:cmd type="call" cmd="playFrom(0.0)">
                                      <p:cBhvr>
                                        <p:cTn id="17" dur="1488" fill="hold"/>
                                        <p:tgtEl>
                                          <p:spTgt spid="15"/>
                                        </p:tgtEl>
                                      </p:cBhvr>
                                    </p:cmd>
                                  </p:childTnLst>
                                </p:cTn>
                              </p:par>
                              <p:par>
                                <p:cTn id="18" presetID="1" presetClass="mediacall" presetSubtype="0" fill="hold" nodeType="withEffect">
                                  <p:stCondLst>
                                    <p:cond delay="2750"/>
                                  </p:stCondLst>
                                  <p:childTnLst>
                                    <p:cmd type="call" cmd="playFrom(0.0)">
                                      <p:cBhvr>
                                        <p:cTn id="19" dur="19853" fill="hold"/>
                                        <p:tgtEl>
                                          <p:spTgt spid="2"/>
                                        </p:tgtEl>
                                      </p:cBhvr>
                                    </p:cmd>
                                  </p:childTnLst>
                                </p:cTn>
                              </p:par>
                              <p:par>
                                <p:cTn id="20" presetID="16" presetClass="entr" presetSubtype="21" fill="hold" grpId="0" nodeType="withEffect">
                                  <p:stCondLst>
                                    <p:cond delay="2500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 presetClass="mediacall" presetSubtype="0" fill="hold" nodeType="withEffect">
                                  <p:stCondLst>
                                    <p:cond delay="25000"/>
                                  </p:stCondLst>
                                  <p:childTnLst>
                                    <p:cmd type="call" cmd="playFrom(0.0)">
                                      <p:cBhvr>
                                        <p:cTn id="24" dur="2376" fill="hold"/>
                                        <p:tgtEl>
                                          <p:spTgt spid="16"/>
                                        </p:tgtEl>
                                      </p:cBhvr>
                                    </p:cmd>
                                  </p:childTnLst>
                                </p:cTn>
                              </p:par>
                              <p:par>
                                <p:cTn id="25" presetID="16" presetClass="entr" presetSubtype="21" fill="hold" grpId="0" nodeType="withEffect">
                                  <p:stCondLst>
                                    <p:cond delay="2525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grpId="0" nodeType="withEffect">
                                  <p:stCondLst>
                                    <p:cond delay="2700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 presetClass="mediacall" presetSubtype="0" fill="hold" nodeType="withEffect">
                                  <p:stCondLst>
                                    <p:cond delay="27000"/>
                                  </p:stCondLst>
                                  <p:childTnLst>
                                    <p:cmd type="call" cmd="playFrom(0.0)">
                                      <p:cBhvr>
                                        <p:cTn id="32" dur="2328" fill="hold"/>
                                        <p:tgtEl>
                                          <p:spTgt spid="17"/>
                                        </p:tgtEl>
                                      </p:cBhvr>
                                    </p:cmd>
                                  </p:childTnLst>
                                </p:cTn>
                              </p:par>
                              <p:par>
                                <p:cTn id="33" presetID="16" presetClass="entr" presetSubtype="21" fill="hold" grpId="0" nodeType="withEffect">
                                  <p:stCondLst>
                                    <p:cond delay="2725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par>
                                <p:cTn id="36" presetID="16" presetClass="entr" presetSubtype="21" fill="hold" grpId="0" nodeType="withEffect">
                                  <p:stCondLst>
                                    <p:cond delay="2900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par>
                                <p:cTn id="39" presetID="1" presetClass="mediacall" presetSubtype="0" fill="hold" nodeType="withEffect">
                                  <p:stCondLst>
                                    <p:cond delay="29000"/>
                                  </p:stCondLst>
                                  <p:childTnLst>
                                    <p:cmd type="call" cmd="playFrom(0.0)">
                                      <p:cBhvr>
                                        <p:cTn id="40" dur="2808" fill="hold"/>
                                        <p:tgtEl>
                                          <p:spTgt spid="18"/>
                                        </p:tgtEl>
                                      </p:cBhvr>
                                    </p:cmd>
                                  </p:childTnLst>
                                </p:cTn>
                              </p:par>
                              <p:par>
                                <p:cTn id="41" presetID="16" presetClass="entr" presetSubtype="21" fill="hold" grpId="0" nodeType="withEffect">
                                  <p:stCondLst>
                                    <p:cond delay="2925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4" fill="hold" display="0">
                  <p:stCondLst>
                    <p:cond delay="indefinite"/>
                  </p:stCondLst>
                  <p:endCondLst>
                    <p:cond evt="onStopAudio" delay="0">
                      <p:tgtEl>
                        <p:sldTgt/>
                      </p:tgtEl>
                    </p:cond>
                  </p:endCondLst>
                </p:cTn>
                <p:tgtEl>
                  <p:spTgt spid="2"/>
                </p:tgtEl>
              </p:cMediaNode>
            </p:audio>
            <p:audio>
              <p:cMediaNode vol="80000">
                <p:cTn id="45" fill="hold" display="0">
                  <p:stCondLst>
                    <p:cond delay="indefinite"/>
                  </p:stCondLst>
                  <p:endCondLst>
                    <p:cond evt="onStopAudio" delay="0">
                      <p:tgtEl>
                        <p:sldTgt/>
                      </p:tgtEl>
                    </p:cond>
                  </p:endCondLst>
                </p:cTn>
                <p:tgtEl>
                  <p:spTgt spid="15"/>
                </p:tgtEl>
              </p:cMediaNode>
            </p:audio>
            <p:audio>
              <p:cMediaNode vol="80000">
                <p:cTn id="46" fill="hold" display="0">
                  <p:stCondLst>
                    <p:cond delay="indefinite"/>
                  </p:stCondLst>
                  <p:endCondLst>
                    <p:cond evt="onStopAudio" delay="0">
                      <p:tgtEl>
                        <p:sldTgt/>
                      </p:tgtEl>
                    </p:cond>
                  </p:endCondLst>
                </p:cTn>
                <p:tgtEl>
                  <p:spTgt spid="16"/>
                </p:tgtEl>
              </p:cMediaNode>
            </p:audio>
            <p:audio>
              <p:cMediaNode vol="80000">
                <p:cTn id="47" fill="hold" display="0">
                  <p:stCondLst>
                    <p:cond delay="indefinite"/>
                  </p:stCondLst>
                  <p:endCondLst>
                    <p:cond evt="onStopAudio" delay="0">
                      <p:tgtEl>
                        <p:sldTgt/>
                      </p:tgtEl>
                    </p:cond>
                  </p:endCondLst>
                </p:cTn>
                <p:tgtEl>
                  <p:spTgt spid="17"/>
                </p:tgtEl>
              </p:cMediaNode>
            </p:audio>
            <p:audio>
              <p:cMediaNode vol="80000">
                <p:cTn id="48" fill="hold" display="0">
                  <p:stCondLst>
                    <p:cond delay="indefinite"/>
                  </p:stCondLst>
                  <p:endCondLst>
                    <p:cond evt="onStopAudio" delay="0">
                      <p:tgtEl>
                        <p:sldTgt/>
                      </p:tgtEl>
                    </p:cond>
                  </p:endCondLst>
                </p:cTn>
                <p:tgtEl>
                  <p:spTgt spid="18"/>
                </p:tgtEl>
              </p:cMediaNode>
            </p:audio>
            <p:audio>
              <p:cMediaNode vol="80000">
                <p:cTn id="49" fill="hold" display="0">
                  <p:stCondLst>
                    <p:cond delay="indefinite"/>
                  </p:stCondLst>
                  <p:endCondLst>
                    <p:cond evt="onStopAudio" delay="0">
                      <p:tgtEl>
                        <p:sldTgt/>
                      </p:tgtEl>
                    </p:cond>
                  </p:endCondLst>
                </p:cTn>
                <p:tgtEl>
                  <p:spTgt spid="21"/>
                </p:tgtEl>
              </p:cMediaNode>
            </p:audio>
            <p:audio>
              <p:cMediaNode vol="80000">
                <p:cTn id="50" fill="hold" display="0">
                  <p:stCondLst>
                    <p:cond delay="indefinite"/>
                  </p:stCondLst>
                  <p:endCondLst>
                    <p:cond evt="onStopAudio" delay="0">
                      <p:tgtEl>
                        <p:sldTgt/>
                      </p:tgtEl>
                    </p:cond>
                  </p:endCondLst>
                </p:cTn>
                <p:tgtEl>
                  <p:spTgt spid="22"/>
                </p:tgtEl>
              </p:cMediaNode>
            </p:audio>
            <p:audio>
              <p:cMediaNode vol="80000">
                <p:cTn id="51" fill="hold" display="0">
                  <p:stCondLst>
                    <p:cond delay="indefinite"/>
                  </p:stCondLst>
                  <p:endCondLst>
                    <p:cond evt="onStopAudio" delay="0">
                      <p:tgtEl>
                        <p:sldTgt/>
                      </p:tgtEl>
                    </p:cond>
                  </p:endCondLst>
                </p:cTn>
                <p:tgtEl>
                  <p:spTgt spid="26"/>
                </p:tgtEl>
              </p:cMediaNode>
            </p:audio>
            <p:seq concurrent="1" nextAc="seek">
              <p:cTn id="52" restart="whenNotActive" fill="hold" evtFilter="cancelBubble" nodeType="interactiveSeq">
                <p:stCondLst>
                  <p:cond evt="onClick" delay="0">
                    <p:tgtEl>
                      <p:spTgt spid="3"/>
                    </p:tgtEl>
                  </p:cond>
                </p:stCondLst>
                <p:endSync evt="end" delay="0">
                  <p:rtn val="all"/>
                </p:endSync>
                <p:childTnLst>
                  <p:par>
                    <p:cTn id="53" fill="hold">
                      <p:stCondLst>
                        <p:cond delay="0"/>
                      </p:stCondLst>
                      <p:childTnLst>
                        <p:par>
                          <p:cTn id="54" fill="hold">
                            <p:stCondLst>
                              <p:cond delay="0"/>
                            </p:stCondLst>
                            <p:childTnLst>
                              <p:par>
                                <p:cTn id="55" presetID="26" presetClass="emph" presetSubtype="0" fill="hold" grpId="1" nodeType="withEffect">
                                  <p:stCondLst>
                                    <p:cond delay="0"/>
                                  </p:stCondLst>
                                  <p:childTnLst>
                                    <p:animEffect transition="out" filter="fade">
                                      <p:cBhvr>
                                        <p:cTn id="56" dur="500" tmFilter="0, 0; .2, .5; .8, .5; 1, 0"/>
                                        <p:tgtEl>
                                          <p:spTgt spid="3"/>
                                        </p:tgtEl>
                                      </p:cBhvr>
                                    </p:animEffect>
                                    <p:animScale>
                                      <p:cBhvr>
                                        <p:cTn id="57" dur="250" autoRev="1" fill="hold"/>
                                        <p:tgtEl>
                                          <p:spTgt spid="3"/>
                                        </p:tgtEl>
                                      </p:cBhvr>
                                      <p:by x="105000" y="105000"/>
                                    </p:animScale>
                                  </p:childTnLst>
                                </p:cTn>
                              </p:par>
                              <p:par>
                                <p:cTn id="58" presetID="1" presetClass="mediacall" presetSubtype="0" fill="hold" nodeType="withEffect">
                                  <p:stCondLst>
                                    <p:cond delay="0"/>
                                  </p:stCondLst>
                                  <p:childTnLst>
                                    <p:cmd type="call" cmd="playFrom(0.0)">
                                      <p:cBhvr>
                                        <p:cTn id="59" dur="1906" fill="hold"/>
                                        <p:tgtEl>
                                          <p:spTgt spid="22"/>
                                        </p:tgtEl>
                                      </p:cBhvr>
                                    </p:cmd>
                                  </p:childTnLst>
                                </p:cTn>
                              </p:par>
                            </p:childTnLst>
                          </p:cTn>
                        </p:par>
                      </p:childTnLst>
                    </p:cTn>
                  </p:par>
                </p:childTnLst>
              </p:cTn>
              <p:nextCondLst>
                <p:cond evt="onClick" delay="0">
                  <p:tgtEl>
                    <p:spTgt spid="3"/>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26" presetClass="emph" presetSubtype="0" fill="hold" grpId="1" nodeType="withEffect">
                                  <p:stCondLst>
                                    <p:cond delay="0"/>
                                  </p:stCondLst>
                                  <p:childTnLst>
                                    <p:animEffect transition="out" filter="fade">
                                      <p:cBhvr>
                                        <p:cTn id="64" dur="500" tmFilter="0, 0; .2, .5; .8, .5; 1, 0"/>
                                        <p:tgtEl>
                                          <p:spTgt spid="11"/>
                                        </p:tgtEl>
                                      </p:cBhvr>
                                    </p:animEffect>
                                    <p:animScale>
                                      <p:cBhvr>
                                        <p:cTn id="65" dur="250" autoRev="1" fill="hold"/>
                                        <p:tgtEl>
                                          <p:spTgt spid="11"/>
                                        </p:tgtEl>
                                      </p:cBhvr>
                                      <p:by x="105000" y="105000"/>
                                    </p:animScale>
                                  </p:childTnLst>
                                </p:cTn>
                              </p:par>
                              <p:par>
                                <p:cTn id="66" presetID="1" presetClass="mediacall" presetSubtype="0" fill="hold" nodeType="withEffect">
                                  <p:stCondLst>
                                    <p:cond delay="0"/>
                                  </p:stCondLst>
                                  <p:childTnLst>
                                    <p:cmd type="call" cmd="playFrom(0.0)">
                                      <p:cBhvr>
                                        <p:cTn id="67" dur="5590" fill="hold"/>
                                        <p:tgtEl>
                                          <p:spTgt spid="21"/>
                                        </p:tgtEl>
                                      </p:cBhvr>
                                    </p:cmd>
                                  </p:childTnLst>
                                </p:cTn>
                              </p:par>
                              <p:par>
                                <p:cTn id="68" presetID="16" presetClass="exit" presetSubtype="21" fill="hold" grpId="2" nodeType="withEffect">
                                  <p:stCondLst>
                                    <p:cond delay="0"/>
                                  </p:stCondLst>
                                  <p:childTnLst>
                                    <p:animEffect transition="out" filter="barn(inVertical)">
                                      <p:cBhvr>
                                        <p:cTn id="69" dur="500"/>
                                        <p:tgtEl>
                                          <p:spTgt spid="3"/>
                                        </p:tgtEl>
                                      </p:cBhvr>
                                    </p:animEffect>
                                    <p:set>
                                      <p:cBhvr>
                                        <p:cTn id="70" dur="1" fill="hold">
                                          <p:stCondLst>
                                            <p:cond delay="499"/>
                                          </p:stCondLst>
                                        </p:cTn>
                                        <p:tgtEl>
                                          <p:spTgt spid="3"/>
                                        </p:tgtEl>
                                        <p:attrNameLst>
                                          <p:attrName>style.visibility</p:attrName>
                                        </p:attrNameLst>
                                      </p:cBhvr>
                                      <p:to>
                                        <p:strVal val="hidden"/>
                                      </p:to>
                                    </p:set>
                                  </p:childTnLst>
                                </p:cTn>
                              </p:par>
                              <p:par>
                                <p:cTn id="71" presetID="16" presetClass="exit" presetSubtype="21" fill="hold" grpId="1" nodeType="withEffect">
                                  <p:stCondLst>
                                    <p:cond delay="0"/>
                                  </p:stCondLst>
                                  <p:childTnLst>
                                    <p:animEffect transition="out" filter="barn(inVertical)">
                                      <p:cBhvr>
                                        <p:cTn id="72" dur="500"/>
                                        <p:tgtEl>
                                          <p:spTgt spid="4"/>
                                        </p:tgtEl>
                                      </p:cBhvr>
                                    </p:animEffect>
                                    <p:set>
                                      <p:cBhvr>
                                        <p:cTn id="73" dur="1" fill="hold">
                                          <p:stCondLst>
                                            <p:cond delay="499"/>
                                          </p:stCondLst>
                                        </p:cTn>
                                        <p:tgtEl>
                                          <p:spTgt spid="4"/>
                                        </p:tgtEl>
                                        <p:attrNameLst>
                                          <p:attrName>style.visibility</p:attrName>
                                        </p:attrNameLst>
                                      </p:cBhvr>
                                      <p:to>
                                        <p:strVal val="hidden"/>
                                      </p:to>
                                    </p:set>
                                  </p:childTnLst>
                                </p:cTn>
                              </p:par>
                              <p:par>
                                <p:cTn id="74" presetID="16" presetClass="exit" presetSubtype="21" fill="hold" grpId="2" nodeType="withEffect">
                                  <p:stCondLst>
                                    <p:cond delay="0"/>
                                  </p:stCondLst>
                                  <p:childTnLst>
                                    <p:animEffect transition="out" filter="barn(inVertical)">
                                      <p:cBhvr>
                                        <p:cTn id="75" dur="500"/>
                                        <p:tgtEl>
                                          <p:spTgt spid="12"/>
                                        </p:tgtEl>
                                      </p:cBhvr>
                                    </p:animEffect>
                                    <p:set>
                                      <p:cBhvr>
                                        <p:cTn id="76" dur="1" fill="hold">
                                          <p:stCondLst>
                                            <p:cond delay="499"/>
                                          </p:stCondLst>
                                        </p:cTn>
                                        <p:tgtEl>
                                          <p:spTgt spid="12"/>
                                        </p:tgtEl>
                                        <p:attrNameLst>
                                          <p:attrName>style.visibility</p:attrName>
                                        </p:attrNameLst>
                                      </p:cBhvr>
                                      <p:to>
                                        <p:strVal val="hidden"/>
                                      </p:to>
                                    </p:set>
                                  </p:childTnLst>
                                </p:cTn>
                              </p:par>
                              <p:par>
                                <p:cTn id="77" presetID="16" presetClass="exit" presetSubtype="21" fill="hold" grpId="1" nodeType="withEffect">
                                  <p:stCondLst>
                                    <p:cond delay="0"/>
                                  </p:stCondLst>
                                  <p:childTnLst>
                                    <p:animEffect transition="out" filter="barn(inVertical)">
                                      <p:cBhvr>
                                        <p:cTn id="78" dur="500"/>
                                        <p:tgtEl>
                                          <p:spTgt spid="14"/>
                                        </p:tgtEl>
                                      </p:cBhvr>
                                    </p:animEffect>
                                    <p:set>
                                      <p:cBhvr>
                                        <p:cTn id="79" dur="1" fill="hold">
                                          <p:stCondLst>
                                            <p:cond delay="499"/>
                                          </p:stCondLst>
                                        </p:cTn>
                                        <p:tgtEl>
                                          <p:spTgt spid="14"/>
                                        </p:tgtEl>
                                        <p:attrNameLst>
                                          <p:attrName>style.visibility</p:attrName>
                                        </p:attrNameLst>
                                      </p:cBhvr>
                                      <p:to>
                                        <p:strVal val="hidden"/>
                                      </p:to>
                                    </p:set>
                                  </p:childTnLst>
                                </p:cTn>
                              </p:par>
                              <p:par>
                                <p:cTn id="80" presetID="10" presetClass="entr" presetSubtype="0" fill="hold" grpId="0" nodeType="withEffect">
                                  <p:stCondLst>
                                    <p:cond delay="275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par>
                                <p:cTn id="83" presetID="1" presetClass="mediacall" presetSubtype="0" fill="hold" nodeType="withEffect">
                                  <p:stCondLst>
                                    <p:cond delay="3000"/>
                                  </p:stCondLst>
                                  <p:childTnLst>
                                    <p:cmd type="call" cmd="playFrom(0.0)">
                                      <p:cBhvr>
                                        <p:cTn id="84" dur="4248" fill="hold"/>
                                        <p:tgtEl>
                                          <p:spTgt spid="28"/>
                                        </p:tgtEl>
                                      </p:cBhvr>
                                    </p:cmd>
                                  </p:childTnLst>
                                </p:cTn>
                              </p:par>
                            </p:childTnLst>
                          </p:cTn>
                        </p:par>
                      </p:childTnLst>
                    </p:cTn>
                  </p:par>
                </p:childTnLst>
              </p:cTn>
              <p:nextCondLst>
                <p:cond evt="onClick" delay="0">
                  <p:tgtEl>
                    <p:spTgt spid="11"/>
                  </p:tgtEl>
                </p:cond>
              </p:nextCondLst>
            </p:seq>
            <p:seq concurrent="1" nextAc="seek">
              <p:cTn id="85" restart="whenNotActive" fill="hold" evtFilter="cancelBubble" nodeType="interactiveSeq">
                <p:stCondLst>
                  <p:cond evt="onClick" delay="0">
                    <p:tgtEl>
                      <p:spTgt spid="12"/>
                    </p:tgtEl>
                  </p:cond>
                </p:stCondLst>
                <p:endSync evt="end" delay="0">
                  <p:rtn val="all"/>
                </p:endSync>
                <p:childTnLst>
                  <p:par>
                    <p:cTn id="86" fill="hold">
                      <p:stCondLst>
                        <p:cond delay="0"/>
                      </p:stCondLst>
                      <p:childTnLst>
                        <p:par>
                          <p:cTn id="87" fill="hold">
                            <p:stCondLst>
                              <p:cond delay="0"/>
                            </p:stCondLst>
                            <p:childTnLst>
                              <p:par>
                                <p:cTn id="88" presetID="26" presetClass="emph" presetSubtype="0" fill="hold" grpId="1" nodeType="withEffect">
                                  <p:stCondLst>
                                    <p:cond delay="0"/>
                                  </p:stCondLst>
                                  <p:childTnLst>
                                    <p:animEffect transition="out" filter="fade">
                                      <p:cBhvr>
                                        <p:cTn id="89" dur="500" tmFilter="0, 0; .2, .5; .8, .5; 1, 0"/>
                                        <p:tgtEl>
                                          <p:spTgt spid="12"/>
                                        </p:tgtEl>
                                      </p:cBhvr>
                                    </p:animEffect>
                                    <p:animScale>
                                      <p:cBhvr>
                                        <p:cTn id="90" dur="250" autoRev="1" fill="hold"/>
                                        <p:tgtEl>
                                          <p:spTgt spid="12"/>
                                        </p:tgtEl>
                                      </p:cBhvr>
                                      <p:by x="105000" y="105000"/>
                                    </p:animScale>
                                  </p:childTnLst>
                                </p:cTn>
                              </p:par>
                              <p:par>
                                <p:cTn id="91" presetID="1" presetClass="mediacall" presetSubtype="0" fill="hold" nodeType="withEffect">
                                  <p:stCondLst>
                                    <p:cond delay="0"/>
                                  </p:stCondLst>
                                  <p:childTnLst>
                                    <p:cmd type="call" cmd="playFrom(0.0)">
                                      <p:cBhvr>
                                        <p:cTn id="92" dur="1906" fill="hold"/>
                                        <p:tgtEl>
                                          <p:spTgt spid="26"/>
                                        </p:tgtEl>
                                      </p:cBhvr>
                                    </p:cmd>
                                  </p:childTnLst>
                                </p:cTn>
                              </p:par>
                            </p:childTnLst>
                          </p:cTn>
                        </p:par>
                      </p:childTnLst>
                    </p:cTn>
                  </p:par>
                </p:childTnLst>
              </p:cTn>
              <p:nextCondLst>
                <p:cond evt="onClick" delay="0">
                  <p:tgtEl>
                    <p:spTgt spid="12"/>
                  </p:tgtEl>
                </p:cond>
              </p:nextCondLst>
            </p:seq>
            <p:audio>
              <p:cMediaNode vol="80000">
                <p:cTn id="93" fill="hold" display="0">
                  <p:stCondLst>
                    <p:cond delay="indefinite"/>
                  </p:stCondLst>
                  <p:endCondLst>
                    <p:cond evt="onStopAudio" delay="0">
                      <p:tgtEl>
                        <p:sldTgt/>
                      </p:tgtEl>
                    </p:cond>
                  </p:endCondLst>
                </p:cTn>
                <p:tgtEl>
                  <p:spTgt spid="28"/>
                </p:tgtEl>
              </p:cMediaNode>
            </p:audio>
          </p:childTnLst>
        </p:cTn>
      </p:par>
    </p:tnLst>
    <p:bldLst>
      <p:bldP spid="3" grpId="0" animBg="1"/>
      <p:bldP spid="3" grpId="1" animBg="1"/>
      <p:bldP spid="3" grpId="2" animBg="1"/>
      <p:bldP spid="11" grpId="0" animBg="1"/>
      <p:bldP spid="11" grpId="1" animBg="1"/>
      <p:bldP spid="12" grpId="0" animBg="1"/>
      <p:bldP spid="12" grpId="1" animBg="1"/>
      <p:bldP spid="12" grpId="2" animBg="1"/>
      <p:bldP spid="4" grpId="0" animBg="1"/>
      <p:bldP spid="4" grpId="1" animBg="1"/>
      <p:bldP spid="13" grpId="0" animBg="1"/>
      <p:bldP spid="14" grpId="0" animBg="1"/>
      <p:bldP spid="14" grpId="1"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1934"/>
            <a:ext cx="12192000" cy="6836066"/>
          </a:xfrm>
          <a:prstGeom prst="rect">
            <a:avLst/>
          </a:prstGeom>
        </p:spPr>
      </p:pic>
      <p:grpSp>
        <p:nvGrpSpPr>
          <p:cNvPr id="7" name="Group 6"/>
          <p:cNvGrpSpPr/>
          <p:nvPr/>
        </p:nvGrpSpPr>
        <p:grpSpPr>
          <a:xfrm>
            <a:off x="4977162" y="804788"/>
            <a:ext cx="1842868" cy="1744394"/>
            <a:chOff x="9077031" y="2560766"/>
            <a:chExt cx="1842868" cy="1744394"/>
          </a:xfrm>
        </p:grpSpPr>
        <p:sp>
          <p:nvSpPr>
            <p:cNvPr id="8" name="Cube 7"/>
            <p:cNvSpPr/>
            <p:nvPr/>
          </p:nvSpPr>
          <p:spPr>
            <a:xfrm>
              <a:off x="9077031" y="2560766"/>
              <a:ext cx="1842868" cy="1744394"/>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9382710" y="3104831"/>
              <a:ext cx="844062" cy="1200329"/>
            </a:xfrm>
            <a:prstGeom prst="rect">
              <a:avLst/>
            </a:prstGeom>
            <a:noFill/>
          </p:spPr>
          <p:txBody>
            <a:bodyPr wrap="square" rtlCol="0">
              <a:spAutoFit/>
            </a:bodyPr>
            <a:lstStyle/>
            <a:p>
              <a:pPr lvl="0" algn="ctr"/>
              <a:r>
                <a:rPr lang="en-US" sz="7200" b="1" dirty="0">
                  <a:solidFill>
                    <a:prstClr val="white"/>
                  </a:solidFill>
                  <a:latin typeface="Times New Roman" panose="02020603050405020304" pitchFamily="18" charset="0"/>
                  <a:cs typeface="Times New Roman" panose="02020603050405020304" pitchFamily="18" charset="0"/>
                </a:rPr>
                <a:t>3</a:t>
              </a:r>
              <a:endParaRPr lang="vi-VN" sz="7200" b="1" dirty="0">
                <a:solidFill>
                  <a:prstClr val="white"/>
                </a:solidFill>
                <a:latin typeface="Times New Roman" panose="02020603050405020304" pitchFamily="18" charset="0"/>
                <a:cs typeface="Times New Roman" panose="02020603050405020304" pitchFamily="18" charset="0"/>
              </a:endParaRPr>
            </a:p>
          </p:txBody>
        </p:sp>
      </p:grpSp>
      <p:sp>
        <p:nvSpPr>
          <p:cNvPr id="3" name="Oval 2"/>
          <p:cNvSpPr/>
          <p:nvPr/>
        </p:nvSpPr>
        <p:spPr>
          <a:xfrm>
            <a:off x="1777335" y="3342882"/>
            <a:ext cx="1288176" cy="1227383"/>
          </a:xfrm>
          <a:prstGeom prst="ellipse">
            <a:avLst/>
          </a:prstGeom>
          <a:solidFill>
            <a:srgbClr val="FF0066"/>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solidFill>
                  <a:schemeClr val="bg1"/>
                </a:solidFill>
                <a:latin typeface="Times New Roman" panose="02020603050405020304" pitchFamily="18" charset="0"/>
                <a:cs typeface="Times New Roman" panose="02020603050405020304" pitchFamily="18" charset="0"/>
              </a:rPr>
              <a:t>A</a:t>
            </a:r>
            <a:endParaRPr lang="vi-VN" sz="4800" b="1" dirty="0">
              <a:solidFill>
                <a:schemeClr val="bg1"/>
              </a:solidFill>
              <a:latin typeface="Times New Roman" panose="02020603050405020304" pitchFamily="18" charset="0"/>
              <a:cs typeface="Times New Roman" panose="02020603050405020304" pitchFamily="18" charset="0"/>
            </a:endParaRPr>
          </a:p>
        </p:txBody>
      </p:sp>
      <p:sp>
        <p:nvSpPr>
          <p:cNvPr id="11" name="Oval 10"/>
          <p:cNvSpPr/>
          <p:nvPr/>
        </p:nvSpPr>
        <p:spPr>
          <a:xfrm>
            <a:off x="5237655" y="3342882"/>
            <a:ext cx="1310646" cy="1263817"/>
          </a:xfrm>
          <a:prstGeom prst="ellipse">
            <a:avLst/>
          </a:prstGeom>
          <a:solidFill>
            <a:srgbClr val="00B0F0"/>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solidFill>
                  <a:schemeClr val="bg1"/>
                </a:solidFill>
                <a:latin typeface="Times New Roman" panose="02020603050405020304" pitchFamily="18" charset="0"/>
                <a:cs typeface="Times New Roman" panose="02020603050405020304" pitchFamily="18" charset="0"/>
              </a:rPr>
              <a:t>B</a:t>
            </a:r>
            <a:endParaRPr lang="vi-VN" sz="4800" b="1" dirty="0">
              <a:solidFill>
                <a:schemeClr val="bg1"/>
              </a:solidFill>
              <a:latin typeface="Times New Roman" panose="02020603050405020304" pitchFamily="18" charset="0"/>
              <a:cs typeface="Times New Roman" panose="02020603050405020304" pitchFamily="18" charset="0"/>
            </a:endParaRPr>
          </a:p>
        </p:txBody>
      </p:sp>
      <p:sp>
        <p:nvSpPr>
          <p:cNvPr id="12" name="Oval 11"/>
          <p:cNvSpPr/>
          <p:nvPr/>
        </p:nvSpPr>
        <p:spPr>
          <a:xfrm>
            <a:off x="8720446" y="3342882"/>
            <a:ext cx="1286440" cy="1245161"/>
          </a:xfrm>
          <a:prstGeom prst="ellipse">
            <a:avLst/>
          </a:prstGeom>
          <a:solidFill>
            <a:srgbClr val="00B050"/>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solidFill>
                  <a:schemeClr val="bg1"/>
                </a:solidFill>
                <a:latin typeface="Times New Roman" panose="02020603050405020304" pitchFamily="18" charset="0"/>
                <a:cs typeface="Times New Roman" panose="02020603050405020304" pitchFamily="18" charset="0"/>
              </a:rPr>
              <a:t>C</a:t>
            </a:r>
            <a:endParaRPr lang="vi-VN" sz="4800" b="1" dirty="0">
              <a:solidFill>
                <a:schemeClr val="bg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133981" y="4865611"/>
            <a:ext cx="2586118" cy="9825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Đường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đi</a:t>
            </a:r>
            <a:endParaRPr lang="vi-VN" sz="3200" b="1"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4403038" y="4865611"/>
            <a:ext cx="3103764" cy="9825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đi</a:t>
            </a:r>
            <a:r>
              <a:rPr lang="en-US" sz="3200" b="1" dirty="0" smtClean="0">
                <a:latin typeface="Times New Roman" panose="02020603050405020304" pitchFamily="18" charset="0"/>
                <a:cs typeface="Times New Roman" panose="02020603050405020304" pitchFamily="18" charset="0"/>
              </a:rPr>
              <a:t> qua </a:t>
            </a:r>
            <a:r>
              <a:rPr lang="en-US" sz="3200" b="1" dirty="0" err="1" smtClean="0">
                <a:latin typeface="Times New Roman" panose="02020603050405020304" pitchFamily="18" charset="0"/>
                <a:cs typeface="Times New Roman" panose="02020603050405020304" pitchFamily="18" charset="0"/>
              </a:rPr>
              <a:t>ngã</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tư</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đường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phố</a:t>
            </a:r>
            <a:endParaRPr lang="vi-VN" sz="3200" b="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8077091" y="4865611"/>
            <a:ext cx="2586118" cy="9825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tập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lái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ôtô</a:t>
            </a:r>
            <a:endParaRPr lang="vi-VN" sz="32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436"/>
            <a:ext cx="3256041" cy="260833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023" y="4098060"/>
            <a:ext cx="3033627" cy="3202162"/>
          </a:xfrm>
          <a:prstGeom prst="rect">
            <a:avLst/>
          </a:prstGeom>
        </p:spPr>
      </p:pic>
      <p:pic>
        <p:nvPicPr>
          <p:cNvPr id="2" name="Em-Tap-Lai-O-To-beat (mp3cut.net)">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7828315" y="-487679"/>
            <a:ext cx="609600" cy="609600"/>
          </a:xfrm>
          <a:prstGeom prst="rect">
            <a:avLst/>
          </a:prstGeom>
        </p:spPr>
      </p:pic>
      <p:pic>
        <p:nvPicPr>
          <p:cNvPr id="15" name="Các bé cùng đến với chiếc hộp số ba nhé(1)">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6"/>
          <a:stretch>
            <a:fillRect/>
          </a:stretch>
        </p:blipFill>
        <p:spPr>
          <a:xfrm>
            <a:off x="201769" y="-493934"/>
            <a:ext cx="609600" cy="609600"/>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97614" y="-32202"/>
            <a:ext cx="1314611" cy="1314611"/>
          </a:xfrm>
          <a:prstGeom prst="rect">
            <a:avLst/>
          </a:prstGeom>
        </p:spPr>
      </p:pic>
      <p:pic>
        <p:nvPicPr>
          <p:cNvPr id="16" name="đáp án a. Đường em đi">
            <a:hlinkClick r:id="" action="ppaction://media"/>
          </p:cNvPr>
          <p:cNvPicPr>
            <a:picLocks noChangeAspect="1"/>
          </p:cNvPicPr>
          <p:nvPr>
            <a:audioFile r:link="rId10"/>
            <p:extLst>
              <p:ext uri="{DAA4B4D4-6D71-4841-9C94-3DE7FCFB9230}">
                <p14:media xmlns:p14="http://schemas.microsoft.com/office/powerpoint/2010/main" r:embed="rId11"/>
              </p:ext>
            </p:extLst>
          </p:nvPr>
        </p:nvPicPr>
        <p:blipFill>
          <a:blip r:embed="rId6"/>
          <a:stretch>
            <a:fillRect/>
          </a:stretch>
        </p:blipFill>
        <p:spPr>
          <a:xfrm>
            <a:off x="1167735" y="-537672"/>
            <a:ext cx="609600" cy="609600"/>
          </a:xfrm>
          <a:prstGeom prst="rect">
            <a:avLst/>
          </a:prstGeom>
        </p:spPr>
      </p:pic>
      <p:pic>
        <p:nvPicPr>
          <p:cNvPr id="17" name="Đáp án B. Em đi qua ngã tư đường phố">
            <a:hlinkClick r:id="" action="ppaction://media"/>
          </p:cNvPr>
          <p:cNvPicPr>
            <a:picLocks noChangeAspect="1"/>
          </p:cNvPicPr>
          <p:nvPr>
            <a:audioFile r:link="rId12"/>
            <p:extLst>
              <p:ext uri="{DAA4B4D4-6D71-4841-9C94-3DE7FCFB9230}">
                <p14:media xmlns:p14="http://schemas.microsoft.com/office/powerpoint/2010/main" r:embed="rId13"/>
              </p:ext>
            </p:extLst>
          </p:nvPr>
        </p:nvPicPr>
        <p:blipFill>
          <a:blip r:embed="rId6"/>
          <a:stretch>
            <a:fillRect/>
          </a:stretch>
        </p:blipFill>
        <p:spPr>
          <a:xfrm>
            <a:off x="2247635" y="-522220"/>
            <a:ext cx="609600" cy="609600"/>
          </a:xfrm>
          <a:prstGeom prst="rect">
            <a:avLst/>
          </a:prstGeom>
        </p:spPr>
      </p:pic>
      <p:pic>
        <p:nvPicPr>
          <p:cNvPr id="18" name="Đáp án c. Em tập lái ô tô(1)">
            <a:hlinkClick r:id="" action="ppaction://media"/>
          </p:cNvPr>
          <p:cNvPicPr>
            <a:picLocks noChangeAspect="1"/>
          </p:cNvPicPr>
          <p:nvPr>
            <a:audioFile r:link="rId14"/>
            <p:extLst>
              <p:ext uri="{DAA4B4D4-6D71-4841-9C94-3DE7FCFB9230}">
                <p14:media xmlns:p14="http://schemas.microsoft.com/office/powerpoint/2010/main" r:embed="rId15"/>
              </p:ext>
            </p:extLst>
          </p:nvPr>
        </p:nvPicPr>
        <p:blipFill>
          <a:blip r:embed="rId6"/>
          <a:stretch>
            <a:fillRect/>
          </a:stretch>
        </p:blipFill>
        <p:spPr>
          <a:xfrm>
            <a:off x="3691234" y="-493934"/>
            <a:ext cx="609600" cy="609600"/>
          </a:xfrm>
          <a:prstGeom prst="rect">
            <a:avLst/>
          </a:prstGeom>
        </p:spPr>
      </p:pic>
      <p:pic>
        <p:nvPicPr>
          <p:cNvPr id="24" name="CHƯA ĐÚNG RỒI BÉ LÀM LẠI NHÉ">
            <a:hlinkClick r:id="" action="ppaction://media"/>
          </p:cNvPr>
          <p:cNvPicPr>
            <a:picLocks noChangeAspect="1"/>
          </p:cNvPicPr>
          <p:nvPr>
            <a:audioFile r:link="rId16"/>
            <p:extLst>
              <p:ext uri="{DAA4B4D4-6D71-4841-9C94-3DE7FCFB9230}">
                <p14:media xmlns:p14="http://schemas.microsoft.com/office/powerpoint/2010/main" r:embed="rId17"/>
              </p:ext>
            </p:extLst>
          </p:nvPr>
        </p:nvPicPr>
        <p:blipFill>
          <a:blip r:embed="rId6"/>
          <a:stretch>
            <a:fillRect/>
          </a:stretch>
        </p:blipFill>
        <p:spPr>
          <a:xfrm>
            <a:off x="-702650" y="3963503"/>
            <a:ext cx="609600" cy="609600"/>
          </a:xfrm>
          <a:prstGeom prst="rect">
            <a:avLst/>
          </a:prstGeom>
        </p:spPr>
      </p:pic>
      <p:pic>
        <p:nvPicPr>
          <p:cNvPr id="25" name="CHƯA ĐÚNG RỒI BÉ LÀM LẠI NHÉ">
            <a:hlinkClick r:id="" action="ppaction://media"/>
          </p:cNvPr>
          <p:cNvPicPr>
            <a:picLocks noChangeAspect="1"/>
          </p:cNvPicPr>
          <p:nvPr>
            <a:audioFile r:link="rId16"/>
            <p:extLst>
              <p:ext uri="{DAA4B4D4-6D71-4841-9C94-3DE7FCFB9230}">
                <p14:media xmlns:p14="http://schemas.microsoft.com/office/powerpoint/2010/main" r:embed="rId17"/>
              </p:ext>
            </p:extLst>
          </p:nvPr>
        </p:nvPicPr>
        <p:blipFill>
          <a:blip r:embed="rId6"/>
          <a:stretch>
            <a:fillRect/>
          </a:stretch>
        </p:blipFill>
        <p:spPr>
          <a:xfrm>
            <a:off x="-651399" y="4808795"/>
            <a:ext cx="609600" cy="609600"/>
          </a:xfrm>
          <a:prstGeom prst="rect">
            <a:avLst/>
          </a:prstGeom>
        </p:spPr>
      </p:pic>
      <p:pic>
        <p:nvPicPr>
          <p:cNvPr id="26" name="BÉ GIỎI QUÁ CHÚC MỪNG BÉ">
            <a:hlinkClick r:id="" action="ppaction://media"/>
          </p:cNvPr>
          <p:cNvPicPr>
            <a:picLocks noChangeAspect="1"/>
          </p:cNvPicPr>
          <p:nvPr>
            <a:audioFile r:link="rId18"/>
            <p:extLst>
              <p:ext uri="{DAA4B4D4-6D71-4841-9C94-3DE7FCFB9230}">
                <p14:media xmlns:p14="http://schemas.microsoft.com/office/powerpoint/2010/main" r:embed="rId19"/>
              </p:ext>
            </p:extLst>
          </p:nvPr>
        </p:nvPicPr>
        <p:blipFill>
          <a:blip r:embed="rId6"/>
          <a:stretch>
            <a:fillRect/>
          </a:stretch>
        </p:blipFill>
        <p:spPr>
          <a:xfrm>
            <a:off x="-630471" y="3356278"/>
            <a:ext cx="609600" cy="609600"/>
          </a:xfrm>
          <a:prstGeom prst="rect">
            <a:avLst/>
          </a:prstGeom>
        </p:spPr>
      </p:pic>
      <p:pic>
        <p:nvPicPr>
          <p:cNvPr id="27" name="các bé hãy ấn vào mũi tên màu đỏ để tiếp tục chơi nhé">
            <a:hlinkClick r:id="" action="ppaction://media"/>
          </p:cNvPr>
          <p:cNvPicPr>
            <a:picLocks noChangeAspect="1"/>
          </p:cNvPicPr>
          <p:nvPr>
            <a:audioFile r:link="rId20"/>
            <p:extLst>
              <p:ext uri="{DAA4B4D4-6D71-4841-9C94-3DE7FCFB9230}">
                <p14:media xmlns:p14="http://schemas.microsoft.com/office/powerpoint/2010/main" r:embed="rId21"/>
              </p:ext>
            </p:extLst>
          </p:nvPr>
        </p:nvPicPr>
        <p:blipFill>
          <a:blip r:embed="rId6"/>
          <a:stretch>
            <a:fillRect/>
          </a:stretch>
        </p:blipFill>
        <p:spPr>
          <a:xfrm>
            <a:off x="-879099" y="5880279"/>
            <a:ext cx="609600" cy="609600"/>
          </a:xfrm>
          <a:prstGeom prst="rect">
            <a:avLst/>
          </a:prstGeom>
        </p:spPr>
      </p:pic>
      <p:sp>
        <p:nvSpPr>
          <p:cNvPr id="28" name="Left Arrow 27"/>
          <p:cNvSpPr/>
          <p:nvPr/>
        </p:nvSpPr>
        <p:spPr>
          <a:xfrm>
            <a:off x="77272" y="5783176"/>
            <a:ext cx="1666309" cy="110770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Tiếp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tục</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808" fill="hold"/>
                                        <p:tgtEl>
                                          <p:spTgt spid="15"/>
                                        </p:tgtEl>
                                      </p:cBhvr>
                                    </p:cmd>
                                  </p:childTnLst>
                                </p:cTn>
                              </p:par>
                              <p:par>
                                <p:cTn id="7" presetID="31" presetClass="entr" presetSubtype="0" fill="hold" nodeType="withEffect">
                                  <p:stCondLst>
                                    <p:cond delay="250"/>
                                  </p:stCondLst>
                                  <p:childTnLst>
                                    <p:set>
                                      <p:cBhvr>
                                        <p:cTn id="8" dur="1" fill="hold">
                                          <p:stCondLst>
                                            <p:cond delay="0"/>
                                          </p:stCondLst>
                                        </p:cTn>
                                        <p:tgtEl>
                                          <p:spTgt spid="7"/>
                                        </p:tgtEl>
                                        <p:attrNameLst>
                                          <p:attrName>style.visibility</p:attrName>
                                        </p:attrNameLst>
                                      </p:cBhvr>
                                      <p:to>
                                        <p:strVal val="visible"/>
                                      </p:to>
                                    </p:set>
                                    <p:anim calcmode="lin" valueType="num">
                                      <p:cBhvr>
                                        <p:cTn id="9" dur="1000" fill="hold"/>
                                        <p:tgtEl>
                                          <p:spTgt spid="7"/>
                                        </p:tgtEl>
                                        <p:attrNameLst>
                                          <p:attrName>ppt_w</p:attrName>
                                        </p:attrNameLst>
                                      </p:cBhvr>
                                      <p:tavLst>
                                        <p:tav tm="0">
                                          <p:val>
                                            <p:fltVal val="0"/>
                                          </p:val>
                                        </p:tav>
                                        <p:tav tm="100000">
                                          <p:val>
                                            <p:strVal val="#ppt_w"/>
                                          </p:val>
                                        </p:tav>
                                      </p:tavLst>
                                    </p:anim>
                                    <p:anim calcmode="lin" valueType="num">
                                      <p:cBhvr>
                                        <p:cTn id="10" dur="1000" fill="hold"/>
                                        <p:tgtEl>
                                          <p:spTgt spid="7"/>
                                        </p:tgtEl>
                                        <p:attrNameLst>
                                          <p:attrName>ppt_h</p:attrName>
                                        </p:attrNameLst>
                                      </p:cBhvr>
                                      <p:tavLst>
                                        <p:tav tm="0">
                                          <p:val>
                                            <p:fltVal val="0"/>
                                          </p:val>
                                        </p:tav>
                                        <p:tav tm="100000">
                                          <p:val>
                                            <p:strVal val="#ppt_h"/>
                                          </p:val>
                                        </p:tav>
                                      </p:tavLst>
                                    </p:anim>
                                    <p:anim calcmode="lin" valueType="num">
                                      <p:cBhvr>
                                        <p:cTn id="11" dur="1000" fill="hold"/>
                                        <p:tgtEl>
                                          <p:spTgt spid="7"/>
                                        </p:tgtEl>
                                        <p:attrNameLst>
                                          <p:attrName>style.rotation</p:attrName>
                                        </p:attrNameLst>
                                      </p:cBhvr>
                                      <p:tavLst>
                                        <p:tav tm="0">
                                          <p:val>
                                            <p:fltVal val="90"/>
                                          </p:val>
                                        </p:tav>
                                        <p:tav tm="100000">
                                          <p:val>
                                            <p:fltVal val="0"/>
                                          </p:val>
                                        </p:tav>
                                      </p:tavLst>
                                    </p:anim>
                                    <p:animEffect transition="in" filter="fade">
                                      <p:cBhvr>
                                        <p:cTn id="12" dur="1000"/>
                                        <p:tgtEl>
                                          <p:spTgt spid="7"/>
                                        </p:tgtEl>
                                      </p:cBhvr>
                                    </p:animEffect>
                                  </p:childTnLst>
                                </p:cTn>
                              </p:par>
                              <p:par>
                                <p:cTn id="13" presetID="45" presetClass="entr" presetSubtype="0" fill="hold" nodeType="withEffect">
                                  <p:stCondLst>
                                    <p:cond delay="25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anim calcmode="lin" valueType="num">
                                      <p:cBhvr>
                                        <p:cTn id="16" dur="2000" fill="hold"/>
                                        <p:tgtEl>
                                          <p:spTgt spid="20"/>
                                        </p:tgtEl>
                                        <p:attrNameLst>
                                          <p:attrName>ppt_w</p:attrName>
                                        </p:attrNameLst>
                                      </p:cBhvr>
                                      <p:tavLst>
                                        <p:tav tm="0" fmla="#ppt_w*sin(2.5*pi*$)">
                                          <p:val>
                                            <p:fltVal val="0"/>
                                          </p:val>
                                        </p:tav>
                                        <p:tav tm="100000">
                                          <p:val>
                                            <p:fltVal val="1"/>
                                          </p:val>
                                        </p:tav>
                                      </p:tavLst>
                                    </p:anim>
                                    <p:anim calcmode="lin" valueType="num">
                                      <p:cBhvr>
                                        <p:cTn id="17" dur="2000" fill="hold"/>
                                        <p:tgtEl>
                                          <p:spTgt spid="20"/>
                                        </p:tgtEl>
                                        <p:attrNameLst>
                                          <p:attrName>ppt_h</p:attrName>
                                        </p:attrNameLst>
                                      </p:cBhvr>
                                      <p:tavLst>
                                        <p:tav tm="0">
                                          <p:val>
                                            <p:strVal val="#ppt_h"/>
                                          </p:val>
                                        </p:tav>
                                        <p:tav tm="100000">
                                          <p:val>
                                            <p:strVal val="#ppt_h"/>
                                          </p:val>
                                        </p:tav>
                                      </p:tavLst>
                                    </p:anim>
                                  </p:childTnLst>
                                </p:cTn>
                              </p:par>
                              <p:par>
                                <p:cTn id="18" presetID="1" presetClass="mediacall" presetSubtype="0" fill="hold" nodeType="withEffect">
                                  <p:stCondLst>
                                    <p:cond delay="3000"/>
                                  </p:stCondLst>
                                  <p:childTnLst>
                                    <p:cmd type="call" cmd="playFrom(0.0)">
                                      <p:cBhvr>
                                        <p:cTn id="19" dur="15360" fill="hold"/>
                                        <p:tgtEl>
                                          <p:spTgt spid="2"/>
                                        </p:tgtEl>
                                      </p:cBhvr>
                                    </p:cmd>
                                  </p:childTnLst>
                                </p:cTn>
                              </p:par>
                              <p:par>
                                <p:cTn id="20" presetID="16" presetClass="entr" presetSubtype="21" fill="hold" grpId="0" nodeType="withEffect">
                                  <p:stCondLst>
                                    <p:cond delay="1900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 presetClass="mediacall" presetSubtype="0" fill="hold" nodeType="withEffect">
                                  <p:stCondLst>
                                    <p:cond delay="19000"/>
                                  </p:stCondLst>
                                  <p:childTnLst>
                                    <p:cmd type="call" cmd="playFrom(0.0)">
                                      <p:cBhvr>
                                        <p:cTn id="24" dur="2232" fill="hold"/>
                                        <p:tgtEl>
                                          <p:spTgt spid="16"/>
                                        </p:tgtEl>
                                      </p:cBhvr>
                                    </p:cmd>
                                  </p:childTnLst>
                                </p:cTn>
                              </p:par>
                              <p:par>
                                <p:cTn id="25" presetID="16" presetClass="entr" presetSubtype="21" fill="hold" grpId="0" nodeType="withEffect">
                                  <p:stCondLst>
                                    <p:cond delay="1925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grpId="0" nodeType="withEffect">
                                  <p:stCondLst>
                                    <p:cond delay="2150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 presetClass="mediacall" presetSubtype="0" fill="hold" nodeType="withEffect">
                                  <p:stCondLst>
                                    <p:cond delay="21500"/>
                                  </p:stCondLst>
                                  <p:childTnLst>
                                    <p:cmd type="call" cmd="playFrom(0.0)">
                                      <p:cBhvr>
                                        <p:cTn id="32" dur="3216" fill="hold"/>
                                        <p:tgtEl>
                                          <p:spTgt spid="17"/>
                                        </p:tgtEl>
                                      </p:cBhvr>
                                    </p:cmd>
                                  </p:childTnLst>
                                </p:cTn>
                              </p:par>
                              <p:par>
                                <p:cTn id="33" presetID="16" presetClass="entr" presetSubtype="21" fill="hold" grpId="0" nodeType="withEffect">
                                  <p:stCondLst>
                                    <p:cond delay="2325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par>
                                <p:cTn id="36" presetID="16" presetClass="entr" presetSubtype="21" fill="hold" grpId="0" nodeType="withEffect">
                                  <p:stCondLst>
                                    <p:cond delay="2500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par>
                                <p:cTn id="39" presetID="1" presetClass="mediacall" presetSubtype="0" fill="hold" nodeType="withEffect">
                                  <p:stCondLst>
                                    <p:cond delay="25000"/>
                                  </p:stCondLst>
                                  <p:childTnLst>
                                    <p:cmd type="call" cmd="playFrom(0.0)">
                                      <p:cBhvr>
                                        <p:cTn id="40" dur="2760" fill="hold"/>
                                        <p:tgtEl>
                                          <p:spTgt spid="18"/>
                                        </p:tgtEl>
                                      </p:cBhvr>
                                    </p:cmd>
                                  </p:childTnLst>
                                </p:cTn>
                              </p:par>
                              <p:par>
                                <p:cTn id="41" presetID="16" presetClass="entr" presetSubtype="21" fill="hold" grpId="0" nodeType="withEffect">
                                  <p:stCondLst>
                                    <p:cond delay="2525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4" fill="hold" display="0">
                  <p:stCondLst>
                    <p:cond delay="indefinite"/>
                  </p:stCondLst>
                  <p:endCondLst>
                    <p:cond evt="onStopAudio" delay="0">
                      <p:tgtEl>
                        <p:sldTgt/>
                      </p:tgtEl>
                    </p:cond>
                  </p:endCondLst>
                </p:cTn>
                <p:tgtEl>
                  <p:spTgt spid="2"/>
                </p:tgtEl>
              </p:cMediaNode>
            </p:audio>
            <p:audio>
              <p:cMediaNode vol="80000">
                <p:cTn id="45" fill="hold" display="0">
                  <p:stCondLst>
                    <p:cond delay="indefinite"/>
                  </p:stCondLst>
                  <p:endCondLst>
                    <p:cond evt="onStopAudio" delay="0">
                      <p:tgtEl>
                        <p:sldTgt/>
                      </p:tgtEl>
                    </p:cond>
                  </p:endCondLst>
                </p:cTn>
                <p:tgtEl>
                  <p:spTgt spid="15"/>
                </p:tgtEl>
              </p:cMediaNode>
            </p:audio>
            <p:audio>
              <p:cMediaNode vol="80000">
                <p:cTn id="46" fill="hold" display="0">
                  <p:stCondLst>
                    <p:cond delay="indefinite"/>
                  </p:stCondLst>
                  <p:endCondLst>
                    <p:cond evt="onStopAudio" delay="0">
                      <p:tgtEl>
                        <p:sldTgt/>
                      </p:tgtEl>
                    </p:cond>
                  </p:endCondLst>
                </p:cTn>
                <p:tgtEl>
                  <p:spTgt spid="16"/>
                </p:tgtEl>
              </p:cMediaNode>
            </p:audio>
            <p:audio>
              <p:cMediaNode vol="80000">
                <p:cTn id="47" fill="hold" display="0">
                  <p:stCondLst>
                    <p:cond delay="indefinite"/>
                  </p:stCondLst>
                  <p:endCondLst>
                    <p:cond evt="onStopAudio" delay="0">
                      <p:tgtEl>
                        <p:sldTgt/>
                      </p:tgtEl>
                    </p:cond>
                  </p:endCondLst>
                </p:cTn>
                <p:tgtEl>
                  <p:spTgt spid="17"/>
                </p:tgtEl>
              </p:cMediaNode>
            </p:audio>
            <p:audio>
              <p:cMediaNode vol="80000">
                <p:cTn id="48" fill="hold" display="0">
                  <p:stCondLst>
                    <p:cond delay="indefinite"/>
                  </p:stCondLst>
                  <p:endCondLst>
                    <p:cond evt="onStopAudio" delay="0">
                      <p:tgtEl>
                        <p:sldTgt/>
                      </p:tgtEl>
                    </p:cond>
                  </p:endCondLst>
                </p:cTn>
                <p:tgtEl>
                  <p:spTgt spid="18"/>
                </p:tgtEl>
              </p:cMediaNode>
            </p:audio>
            <p:audio>
              <p:cMediaNode vol="80000">
                <p:cTn id="49" fill="hold" display="0">
                  <p:stCondLst>
                    <p:cond delay="indefinite"/>
                  </p:stCondLst>
                  <p:endCondLst>
                    <p:cond evt="onStopAudio" delay="0">
                      <p:tgtEl>
                        <p:sldTgt/>
                      </p:tgtEl>
                    </p:cond>
                  </p:endCondLst>
                </p:cTn>
                <p:tgtEl>
                  <p:spTgt spid="24"/>
                </p:tgtEl>
              </p:cMediaNode>
            </p:audio>
            <p:audio>
              <p:cMediaNode vol="80000">
                <p:cTn id="50" fill="hold" display="0">
                  <p:stCondLst>
                    <p:cond delay="indefinite"/>
                  </p:stCondLst>
                  <p:endCondLst>
                    <p:cond evt="onStopAudio" delay="0">
                      <p:tgtEl>
                        <p:sldTgt/>
                      </p:tgtEl>
                    </p:cond>
                  </p:endCondLst>
                </p:cTn>
                <p:tgtEl>
                  <p:spTgt spid="25"/>
                </p:tgtEl>
              </p:cMediaNode>
            </p:audio>
            <p:audio>
              <p:cMediaNode vol="80000">
                <p:cTn id="51" fill="hold" display="0">
                  <p:stCondLst>
                    <p:cond delay="indefinite"/>
                  </p:stCondLst>
                  <p:endCondLst>
                    <p:cond evt="onStopAudio" delay="0">
                      <p:tgtEl>
                        <p:sldTgt/>
                      </p:tgtEl>
                    </p:cond>
                  </p:endCondLst>
                </p:cTn>
                <p:tgtEl>
                  <p:spTgt spid="26"/>
                </p:tgtEl>
              </p:cMediaNode>
            </p:audio>
            <p:seq concurrent="1" nextAc="seek">
              <p:cTn id="52" restart="whenNotActive" fill="hold" evtFilter="cancelBubble" nodeType="interactiveSeq">
                <p:stCondLst>
                  <p:cond evt="onClick" delay="0">
                    <p:tgtEl>
                      <p:spTgt spid="3"/>
                    </p:tgtEl>
                  </p:cond>
                </p:stCondLst>
                <p:endSync evt="end" delay="0">
                  <p:rtn val="all"/>
                </p:endSync>
                <p:childTnLst>
                  <p:par>
                    <p:cTn id="53" fill="hold">
                      <p:stCondLst>
                        <p:cond delay="0"/>
                      </p:stCondLst>
                      <p:childTnLst>
                        <p:par>
                          <p:cTn id="54" fill="hold">
                            <p:stCondLst>
                              <p:cond delay="0"/>
                            </p:stCondLst>
                            <p:childTnLst>
                              <p:par>
                                <p:cTn id="55" presetID="26" presetClass="emph" presetSubtype="0" fill="hold" grpId="1" nodeType="clickEffect">
                                  <p:stCondLst>
                                    <p:cond delay="0"/>
                                  </p:stCondLst>
                                  <p:childTnLst>
                                    <p:animEffect transition="out" filter="fade">
                                      <p:cBhvr>
                                        <p:cTn id="56" dur="500" tmFilter="0, 0; .2, .5; .8, .5; 1, 0"/>
                                        <p:tgtEl>
                                          <p:spTgt spid="3"/>
                                        </p:tgtEl>
                                      </p:cBhvr>
                                    </p:animEffect>
                                    <p:animScale>
                                      <p:cBhvr>
                                        <p:cTn id="57" dur="250" autoRev="1" fill="hold"/>
                                        <p:tgtEl>
                                          <p:spTgt spid="3"/>
                                        </p:tgtEl>
                                      </p:cBhvr>
                                      <p:by x="105000" y="105000"/>
                                    </p:animScale>
                                  </p:childTnLst>
                                </p:cTn>
                              </p:par>
                              <p:par>
                                <p:cTn id="58" presetID="1" presetClass="mediacall" presetSubtype="0" fill="hold" nodeType="withEffect">
                                  <p:stCondLst>
                                    <p:cond delay="0"/>
                                  </p:stCondLst>
                                  <p:childTnLst>
                                    <p:cmd type="call" cmd="playFrom(0.0)">
                                      <p:cBhvr>
                                        <p:cTn id="59" dur="1906" fill="hold"/>
                                        <p:tgtEl>
                                          <p:spTgt spid="24"/>
                                        </p:tgtEl>
                                      </p:cBhvr>
                                    </p:cmd>
                                  </p:childTnLst>
                                </p:cTn>
                              </p:par>
                            </p:childTnLst>
                          </p:cTn>
                        </p:par>
                      </p:childTnLst>
                    </p:cTn>
                  </p:par>
                </p:childTnLst>
              </p:cTn>
              <p:nextCondLst>
                <p:cond evt="onClick" delay="0">
                  <p:tgtEl>
                    <p:spTgt spid="3"/>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26" presetClass="emph" presetSubtype="0" fill="hold" grpId="1" nodeType="clickEffect">
                                  <p:stCondLst>
                                    <p:cond delay="0"/>
                                  </p:stCondLst>
                                  <p:childTnLst>
                                    <p:animEffect transition="out" filter="fade">
                                      <p:cBhvr>
                                        <p:cTn id="64" dur="500" tmFilter="0, 0; .2, .5; .8, .5; 1, 0"/>
                                        <p:tgtEl>
                                          <p:spTgt spid="11"/>
                                        </p:tgtEl>
                                      </p:cBhvr>
                                    </p:animEffect>
                                    <p:animScale>
                                      <p:cBhvr>
                                        <p:cTn id="65" dur="250" autoRev="1" fill="hold"/>
                                        <p:tgtEl>
                                          <p:spTgt spid="11"/>
                                        </p:tgtEl>
                                      </p:cBhvr>
                                      <p:by x="105000" y="105000"/>
                                    </p:animScale>
                                  </p:childTnLst>
                                </p:cTn>
                              </p:par>
                              <p:par>
                                <p:cTn id="66" presetID="1" presetClass="mediacall" presetSubtype="0" fill="hold" nodeType="withEffect">
                                  <p:stCondLst>
                                    <p:cond delay="0"/>
                                  </p:stCondLst>
                                  <p:childTnLst>
                                    <p:cmd type="call" cmd="playFrom(0.0)">
                                      <p:cBhvr>
                                        <p:cTn id="67" dur="1906" fill="hold"/>
                                        <p:tgtEl>
                                          <p:spTgt spid="25"/>
                                        </p:tgtEl>
                                      </p:cBhvr>
                                    </p:cmd>
                                  </p:childTnLst>
                                </p:cTn>
                              </p:par>
                            </p:childTnLst>
                          </p:cTn>
                        </p:par>
                      </p:childTnLst>
                    </p:cTn>
                  </p:par>
                </p:childTnLst>
              </p:cTn>
              <p:nextCondLst>
                <p:cond evt="onClick" delay="0">
                  <p:tgtEl>
                    <p:spTgt spid="11"/>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26" presetClass="emph" presetSubtype="0" fill="hold" grpId="1" nodeType="withEffect">
                                  <p:stCondLst>
                                    <p:cond delay="0"/>
                                  </p:stCondLst>
                                  <p:childTnLst>
                                    <p:animEffect transition="out" filter="fade">
                                      <p:cBhvr>
                                        <p:cTn id="72" dur="500" tmFilter="0, 0; .2, .5; .8, .5; 1, 0"/>
                                        <p:tgtEl>
                                          <p:spTgt spid="12"/>
                                        </p:tgtEl>
                                      </p:cBhvr>
                                    </p:animEffect>
                                    <p:animScale>
                                      <p:cBhvr>
                                        <p:cTn id="73" dur="250" autoRev="1" fill="hold"/>
                                        <p:tgtEl>
                                          <p:spTgt spid="12"/>
                                        </p:tgtEl>
                                      </p:cBhvr>
                                      <p:by x="105000" y="105000"/>
                                    </p:animScale>
                                  </p:childTnLst>
                                </p:cTn>
                              </p:par>
                              <p:par>
                                <p:cTn id="74" presetID="1" presetClass="mediacall" presetSubtype="0" fill="hold" nodeType="withEffect">
                                  <p:stCondLst>
                                    <p:cond delay="0"/>
                                  </p:stCondLst>
                                  <p:childTnLst>
                                    <p:cmd type="call" cmd="playFrom(0.0)">
                                      <p:cBhvr>
                                        <p:cTn id="75" dur="5590" fill="hold"/>
                                        <p:tgtEl>
                                          <p:spTgt spid="26"/>
                                        </p:tgtEl>
                                      </p:cBhvr>
                                    </p:cmd>
                                  </p:childTnLst>
                                </p:cTn>
                              </p:par>
                              <p:par>
                                <p:cTn id="76" presetID="16" presetClass="exit" presetSubtype="21" fill="hold" grpId="2" nodeType="withEffect">
                                  <p:stCondLst>
                                    <p:cond delay="0"/>
                                  </p:stCondLst>
                                  <p:childTnLst>
                                    <p:animEffect transition="out" filter="barn(inVertical)">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par>
                                <p:cTn id="79" presetID="16" presetClass="exit" presetSubtype="21" fill="hold" grpId="1" nodeType="withEffect">
                                  <p:stCondLst>
                                    <p:cond delay="0"/>
                                  </p:stCondLst>
                                  <p:childTnLst>
                                    <p:animEffect transition="out" filter="barn(inVertical)">
                                      <p:cBhvr>
                                        <p:cTn id="80" dur="500"/>
                                        <p:tgtEl>
                                          <p:spTgt spid="4"/>
                                        </p:tgtEl>
                                      </p:cBhvr>
                                    </p:animEffect>
                                    <p:set>
                                      <p:cBhvr>
                                        <p:cTn id="81" dur="1" fill="hold">
                                          <p:stCondLst>
                                            <p:cond delay="499"/>
                                          </p:stCondLst>
                                        </p:cTn>
                                        <p:tgtEl>
                                          <p:spTgt spid="4"/>
                                        </p:tgtEl>
                                        <p:attrNameLst>
                                          <p:attrName>style.visibility</p:attrName>
                                        </p:attrNameLst>
                                      </p:cBhvr>
                                      <p:to>
                                        <p:strVal val="hidden"/>
                                      </p:to>
                                    </p:set>
                                  </p:childTnLst>
                                </p:cTn>
                              </p:par>
                              <p:par>
                                <p:cTn id="82" presetID="16" presetClass="exit" presetSubtype="21" fill="hold" grpId="2" nodeType="withEffect">
                                  <p:stCondLst>
                                    <p:cond delay="0"/>
                                  </p:stCondLst>
                                  <p:childTnLst>
                                    <p:animEffect transition="out" filter="barn(inVertical)">
                                      <p:cBhvr>
                                        <p:cTn id="83" dur="500"/>
                                        <p:tgtEl>
                                          <p:spTgt spid="11"/>
                                        </p:tgtEl>
                                      </p:cBhvr>
                                    </p:animEffect>
                                    <p:set>
                                      <p:cBhvr>
                                        <p:cTn id="84" dur="1" fill="hold">
                                          <p:stCondLst>
                                            <p:cond delay="499"/>
                                          </p:stCondLst>
                                        </p:cTn>
                                        <p:tgtEl>
                                          <p:spTgt spid="11"/>
                                        </p:tgtEl>
                                        <p:attrNameLst>
                                          <p:attrName>style.visibility</p:attrName>
                                        </p:attrNameLst>
                                      </p:cBhvr>
                                      <p:to>
                                        <p:strVal val="hidden"/>
                                      </p:to>
                                    </p:set>
                                  </p:childTnLst>
                                </p:cTn>
                              </p:par>
                              <p:par>
                                <p:cTn id="85" presetID="16" presetClass="exit" presetSubtype="21" fill="hold" grpId="1" nodeType="withEffect">
                                  <p:stCondLst>
                                    <p:cond delay="0"/>
                                  </p:stCondLst>
                                  <p:childTnLst>
                                    <p:animEffect transition="out" filter="barn(inVertical)">
                                      <p:cBhvr>
                                        <p:cTn id="86" dur="500"/>
                                        <p:tgtEl>
                                          <p:spTgt spid="13"/>
                                        </p:tgtEl>
                                      </p:cBhvr>
                                    </p:animEffect>
                                    <p:set>
                                      <p:cBhvr>
                                        <p:cTn id="87" dur="1" fill="hold">
                                          <p:stCondLst>
                                            <p:cond delay="499"/>
                                          </p:stCondLst>
                                        </p:cTn>
                                        <p:tgtEl>
                                          <p:spTgt spid="13"/>
                                        </p:tgtEl>
                                        <p:attrNameLst>
                                          <p:attrName>style.visibility</p:attrName>
                                        </p:attrNameLst>
                                      </p:cBhvr>
                                      <p:to>
                                        <p:strVal val="hidden"/>
                                      </p:to>
                                    </p:set>
                                  </p:childTnLst>
                                </p:cTn>
                              </p:par>
                              <p:par>
                                <p:cTn id="88" presetID="10" presetClass="entr" presetSubtype="0" fill="hold" grpId="0" nodeType="withEffect">
                                  <p:stCondLst>
                                    <p:cond delay="200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par>
                                <p:cTn id="91" presetID="1" presetClass="mediacall" presetSubtype="0" fill="hold" nodeType="withEffect">
                                  <p:stCondLst>
                                    <p:cond delay="2000"/>
                                  </p:stCondLst>
                                  <p:childTnLst>
                                    <p:cmd type="call" cmd="playFrom(0.0)">
                                      <p:cBhvr>
                                        <p:cTn id="92" dur="4248" fill="hold"/>
                                        <p:tgtEl>
                                          <p:spTgt spid="27"/>
                                        </p:tgtEl>
                                      </p:cBhvr>
                                    </p:cmd>
                                  </p:childTnLst>
                                </p:cTn>
                              </p:par>
                            </p:childTnLst>
                          </p:cTn>
                        </p:par>
                      </p:childTnLst>
                    </p:cTn>
                  </p:par>
                </p:childTnLst>
              </p:cTn>
              <p:nextCondLst>
                <p:cond evt="onClick" delay="0">
                  <p:tgtEl>
                    <p:spTgt spid="12"/>
                  </p:tgtEl>
                </p:cond>
              </p:nextCondLst>
            </p:seq>
            <p:audio>
              <p:cMediaNode vol="80000">
                <p:cTn id="93" fill="hold" display="0">
                  <p:stCondLst>
                    <p:cond delay="indefinite"/>
                  </p:stCondLst>
                  <p:endCondLst>
                    <p:cond evt="onStopAudio" delay="0">
                      <p:tgtEl>
                        <p:sldTgt/>
                      </p:tgtEl>
                    </p:cond>
                  </p:endCondLst>
                </p:cTn>
                <p:tgtEl>
                  <p:spTgt spid="27"/>
                </p:tgtEl>
              </p:cMediaNode>
            </p:audio>
          </p:childTnLst>
        </p:cTn>
      </p:par>
    </p:tnLst>
    <p:bldLst>
      <p:bldP spid="3" grpId="0" animBg="1"/>
      <p:bldP spid="3" grpId="1" animBg="1"/>
      <p:bldP spid="3" grpId="2" animBg="1"/>
      <p:bldP spid="11" grpId="0" animBg="1"/>
      <p:bldP spid="11" grpId="1" animBg="1"/>
      <p:bldP spid="11" grpId="2" animBg="1"/>
      <p:bldP spid="12" grpId="0" animBg="1"/>
      <p:bldP spid="12" grpId="1" animBg="1"/>
      <p:bldP spid="4" grpId="0" animBg="1"/>
      <p:bldP spid="4" grpId="1" animBg="1"/>
      <p:bldP spid="13" grpId="0" animBg="1"/>
      <p:bldP spid="13" grpId="1" animBg="1"/>
      <p:bldP spid="14"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1934"/>
            <a:ext cx="12192000" cy="6836066"/>
          </a:xfrm>
          <a:prstGeom prst="rect">
            <a:avLst/>
          </a:prstGeom>
        </p:spPr>
      </p:pic>
      <p:grpSp>
        <p:nvGrpSpPr>
          <p:cNvPr id="7" name="Group 6"/>
          <p:cNvGrpSpPr/>
          <p:nvPr/>
        </p:nvGrpSpPr>
        <p:grpSpPr>
          <a:xfrm>
            <a:off x="4977162" y="804788"/>
            <a:ext cx="1842868" cy="1744394"/>
            <a:chOff x="9077031" y="2560766"/>
            <a:chExt cx="1842868" cy="1744394"/>
          </a:xfrm>
        </p:grpSpPr>
        <p:sp>
          <p:nvSpPr>
            <p:cNvPr id="8" name="Cube 7"/>
            <p:cNvSpPr/>
            <p:nvPr/>
          </p:nvSpPr>
          <p:spPr>
            <a:xfrm>
              <a:off x="9077031" y="2560766"/>
              <a:ext cx="1842868" cy="1744394"/>
            </a:xfrm>
            <a:prstGeom prst="cub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9382710" y="3104831"/>
              <a:ext cx="844062" cy="1200329"/>
            </a:xfrm>
            <a:prstGeom prst="rect">
              <a:avLst/>
            </a:prstGeom>
            <a:noFill/>
          </p:spPr>
          <p:txBody>
            <a:bodyPr wrap="square" rtlCol="0">
              <a:spAutoFit/>
            </a:bodyPr>
            <a:lstStyle/>
            <a:p>
              <a:pPr lvl="0" algn="ctr"/>
              <a:r>
                <a:rPr lang="en-US" sz="7200" b="1" dirty="0">
                  <a:solidFill>
                    <a:prstClr val="white"/>
                  </a:solidFill>
                  <a:latin typeface="Times New Roman" panose="02020603050405020304" pitchFamily="18" charset="0"/>
                  <a:cs typeface="Times New Roman" panose="02020603050405020304" pitchFamily="18" charset="0"/>
                </a:rPr>
                <a:t>4</a:t>
              </a:r>
              <a:endParaRPr lang="vi-VN" sz="7200" b="1" dirty="0">
                <a:solidFill>
                  <a:prstClr val="white"/>
                </a:solidFill>
                <a:latin typeface="Times New Roman" panose="02020603050405020304" pitchFamily="18" charset="0"/>
                <a:cs typeface="Times New Roman" panose="02020603050405020304" pitchFamily="18" charset="0"/>
              </a:endParaRPr>
            </a:p>
          </p:txBody>
        </p:sp>
      </p:grpSp>
      <p:sp>
        <p:nvSpPr>
          <p:cNvPr id="3" name="Oval 2"/>
          <p:cNvSpPr/>
          <p:nvPr/>
        </p:nvSpPr>
        <p:spPr>
          <a:xfrm>
            <a:off x="1777335" y="3087040"/>
            <a:ext cx="1299411" cy="1148076"/>
          </a:xfrm>
          <a:prstGeom prst="ellipse">
            <a:avLst/>
          </a:prstGeom>
          <a:solidFill>
            <a:srgbClr val="FF0066"/>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solidFill>
                  <a:schemeClr val="bg1"/>
                </a:solidFill>
                <a:latin typeface="Times New Roman" panose="02020603050405020304" pitchFamily="18" charset="0"/>
                <a:cs typeface="Times New Roman" panose="02020603050405020304" pitchFamily="18" charset="0"/>
              </a:rPr>
              <a:t>A</a:t>
            </a:r>
            <a:endParaRPr lang="vi-VN" sz="4800" b="1" dirty="0">
              <a:solidFill>
                <a:schemeClr val="bg1"/>
              </a:solidFill>
              <a:latin typeface="Times New Roman" panose="02020603050405020304" pitchFamily="18" charset="0"/>
              <a:cs typeface="Times New Roman" panose="02020603050405020304" pitchFamily="18" charset="0"/>
            </a:endParaRPr>
          </a:p>
        </p:txBody>
      </p:sp>
      <p:sp>
        <p:nvSpPr>
          <p:cNvPr id="11" name="Oval 10"/>
          <p:cNvSpPr/>
          <p:nvPr/>
        </p:nvSpPr>
        <p:spPr>
          <a:xfrm>
            <a:off x="5248890" y="3087040"/>
            <a:ext cx="1299411" cy="1148076"/>
          </a:xfrm>
          <a:prstGeom prst="ellipse">
            <a:avLst/>
          </a:prstGeom>
          <a:solidFill>
            <a:srgbClr val="00B0F0"/>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solidFill>
                  <a:schemeClr val="bg1"/>
                </a:solidFill>
                <a:latin typeface="Times New Roman" panose="02020603050405020304" pitchFamily="18" charset="0"/>
                <a:cs typeface="Times New Roman" panose="02020603050405020304" pitchFamily="18" charset="0"/>
              </a:rPr>
              <a:t>B</a:t>
            </a:r>
            <a:endParaRPr lang="vi-VN" sz="4800" b="1" dirty="0">
              <a:solidFill>
                <a:schemeClr val="bg1"/>
              </a:solidFill>
              <a:latin typeface="Times New Roman" panose="02020603050405020304" pitchFamily="18" charset="0"/>
              <a:cs typeface="Times New Roman" panose="02020603050405020304" pitchFamily="18" charset="0"/>
            </a:endParaRPr>
          </a:p>
        </p:txBody>
      </p:sp>
      <p:sp>
        <p:nvSpPr>
          <p:cNvPr id="12" name="Oval 11"/>
          <p:cNvSpPr/>
          <p:nvPr/>
        </p:nvSpPr>
        <p:spPr>
          <a:xfrm>
            <a:off x="8720445" y="3087040"/>
            <a:ext cx="1299411" cy="1148076"/>
          </a:xfrm>
          <a:prstGeom prst="ellipse">
            <a:avLst/>
          </a:prstGeom>
          <a:solidFill>
            <a:srgbClr val="00B050"/>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solidFill>
                  <a:schemeClr val="bg1"/>
                </a:solidFill>
                <a:latin typeface="Times New Roman" panose="02020603050405020304" pitchFamily="18" charset="0"/>
                <a:cs typeface="Times New Roman" panose="02020603050405020304" pitchFamily="18" charset="0"/>
              </a:rPr>
              <a:t>C</a:t>
            </a:r>
            <a:endParaRPr lang="vi-VN" sz="4800" b="1" dirty="0">
              <a:solidFill>
                <a:schemeClr val="bg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133981" y="4519862"/>
            <a:ext cx="2586118" cy="9785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công</a:t>
            </a:r>
            <a:r>
              <a:rPr lang="en-US" sz="3200" b="1" dirty="0" smtClean="0">
                <a:latin typeface="Times New Roman" panose="02020603050405020304" pitchFamily="18" charset="0"/>
                <a:cs typeface="Times New Roman" panose="02020603050405020304" pitchFamily="18" charset="0"/>
              </a:rPr>
              <a:t> an </a:t>
            </a:r>
            <a:r>
              <a:rPr lang="en-US" sz="3200" b="1" dirty="0" err="1" smtClean="0">
                <a:latin typeface="Times New Roman" panose="02020603050405020304" pitchFamily="18" charset="0"/>
                <a:cs typeface="Times New Roman" panose="02020603050405020304" pitchFamily="18" charset="0"/>
              </a:rPr>
              <a:t>tí</a:t>
            </a:r>
            <a:r>
              <a:rPr lang="en-US" sz="3200" b="1" dirty="0" smtClean="0">
                <a:latin typeface="Times New Roman" panose="02020603050405020304" pitchFamily="18" charset="0"/>
                <a:cs typeface="Times New Roman" panose="02020603050405020304" pitchFamily="18" charset="0"/>
              </a:rPr>
              <a:t> hon</a:t>
            </a:r>
            <a:endParaRPr lang="vi-VN" sz="3200" b="1"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4346713" y="4515850"/>
            <a:ext cx="3103764" cy="9825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đi</a:t>
            </a:r>
            <a:r>
              <a:rPr lang="en-US" sz="3200" b="1" dirty="0" smtClean="0">
                <a:latin typeface="Times New Roman" panose="02020603050405020304" pitchFamily="18" charset="0"/>
                <a:cs typeface="Times New Roman" panose="02020603050405020304" pitchFamily="18" charset="0"/>
              </a:rPr>
              <a:t> qua </a:t>
            </a:r>
            <a:r>
              <a:rPr lang="en-US" sz="3200" b="1" dirty="0" err="1" smtClean="0">
                <a:latin typeface="Times New Roman" panose="02020603050405020304" pitchFamily="18" charset="0"/>
                <a:cs typeface="Times New Roman" panose="02020603050405020304" pitchFamily="18" charset="0"/>
              </a:rPr>
              <a:t>ngã</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tư</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đường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phố</a:t>
            </a:r>
            <a:endParaRPr lang="vi-VN" sz="3200" b="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8077091" y="4519862"/>
            <a:ext cx="2586118" cy="9785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Đèn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xanh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đèn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đỏ</a:t>
            </a:r>
            <a:endParaRPr lang="vi-VN" sz="32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436"/>
            <a:ext cx="3256041" cy="260833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023" y="4098060"/>
            <a:ext cx="3033627" cy="3202162"/>
          </a:xfrm>
          <a:prstGeom prst="rect">
            <a:avLst/>
          </a:prstGeom>
        </p:spPr>
      </p:pic>
      <p:pic>
        <p:nvPicPr>
          <p:cNvPr id="2" name="Em Là Công An Tí Hon Beat (mp3cut.net)">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8077091" y="-587666"/>
            <a:ext cx="609600" cy="60960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7614" y="-32202"/>
            <a:ext cx="1314611" cy="1314611"/>
          </a:xfrm>
          <a:prstGeom prst="rect">
            <a:avLst/>
          </a:prstGeom>
        </p:spPr>
      </p:pic>
      <p:pic>
        <p:nvPicPr>
          <p:cNvPr id="15" name="Giai điệu từ chiếc hộp số bốn">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6"/>
          <a:stretch>
            <a:fillRect/>
          </a:stretch>
        </p:blipFill>
        <p:spPr>
          <a:xfrm>
            <a:off x="150254" y="-587666"/>
            <a:ext cx="609600" cy="609600"/>
          </a:xfrm>
          <a:prstGeom prst="rect">
            <a:avLst/>
          </a:prstGeom>
        </p:spPr>
      </p:pic>
      <p:pic>
        <p:nvPicPr>
          <p:cNvPr id="16" name="Đáp án a. em là công an tí hon">
            <a:hlinkClick r:id="" action="ppaction://media"/>
          </p:cNvPr>
          <p:cNvPicPr>
            <a:picLocks noChangeAspect="1"/>
          </p:cNvPicPr>
          <p:nvPr>
            <a:audioFile r:link="rId10"/>
            <p:extLst>
              <p:ext uri="{DAA4B4D4-6D71-4841-9C94-3DE7FCFB9230}">
                <p14:media xmlns:p14="http://schemas.microsoft.com/office/powerpoint/2010/main" r:embed="rId11"/>
              </p:ext>
            </p:extLst>
          </p:nvPr>
        </p:nvPicPr>
        <p:blipFill>
          <a:blip r:embed="rId6"/>
          <a:stretch>
            <a:fillRect/>
          </a:stretch>
        </p:blipFill>
        <p:spPr>
          <a:xfrm>
            <a:off x="1093547" y="-587666"/>
            <a:ext cx="609600" cy="609600"/>
          </a:xfrm>
          <a:prstGeom prst="rect">
            <a:avLst/>
          </a:prstGeom>
        </p:spPr>
      </p:pic>
      <p:pic>
        <p:nvPicPr>
          <p:cNvPr id="17" name="đáp án b. em đi qua ngã tư đường phố(1)">
            <a:hlinkClick r:id="" action="ppaction://media"/>
          </p:cNvPr>
          <p:cNvPicPr>
            <a:picLocks noChangeAspect="1"/>
          </p:cNvPicPr>
          <p:nvPr>
            <a:audioFile r:link="rId12"/>
            <p:extLst>
              <p:ext uri="{DAA4B4D4-6D71-4841-9C94-3DE7FCFB9230}">
                <p14:media xmlns:p14="http://schemas.microsoft.com/office/powerpoint/2010/main" r:embed="rId13"/>
              </p:ext>
            </p:extLst>
          </p:nvPr>
        </p:nvPicPr>
        <p:blipFill>
          <a:blip r:embed="rId6"/>
          <a:stretch>
            <a:fillRect/>
          </a:stretch>
        </p:blipFill>
        <p:spPr>
          <a:xfrm>
            <a:off x="2041133" y="-690937"/>
            <a:ext cx="609600" cy="609600"/>
          </a:xfrm>
          <a:prstGeom prst="rect">
            <a:avLst/>
          </a:prstGeom>
        </p:spPr>
      </p:pic>
      <p:pic>
        <p:nvPicPr>
          <p:cNvPr id="18" name="Đáp án c. Đèn xanh đèn đỏ">
            <a:hlinkClick r:id="" action="ppaction://media"/>
          </p:cNvPr>
          <p:cNvPicPr>
            <a:picLocks noChangeAspect="1"/>
          </p:cNvPicPr>
          <p:nvPr>
            <a:audioFile r:link="rId14"/>
            <p:extLst>
              <p:ext uri="{DAA4B4D4-6D71-4841-9C94-3DE7FCFB9230}">
                <p14:media xmlns:p14="http://schemas.microsoft.com/office/powerpoint/2010/main" r:embed="rId15"/>
              </p:ext>
            </p:extLst>
          </p:nvPr>
        </p:nvPicPr>
        <p:blipFill>
          <a:blip r:embed="rId6"/>
          <a:stretch>
            <a:fillRect/>
          </a:stretch>
        </p:blipFill>
        <p:spPr>
          <a:xfrm>
            <a:off x="3135120" y="-642236"/>
            <a:ext cx="609600" cy="609600"/>
          </a:xfrm>
          <a:prstGeom prst="rect">
            <a:avLst/>
          </a:prstGeom>
        </p:spPr>
      </p:pic>
      <p:pic>
        <p:nvPicPr>
          <p:cNvPr id="20" name="BÉ GIỎI QUÁ CHÚC MỪNG BÉ">
            <a:hlinkClick r:id="" action="ppaction://media"/>
          </p:cNvPr>
          <p:cNvPicPr>
            <a:picLocks noChangeAspect="1"/>
          </p:cNvPicPr>
          <p:nvPr>
            <a:audioFile r:link="rId16"/>
            <p:extLst>
              <p:ext uri="{DAA4B4D4-6D71-4841-9C94-3DE7FCFB9230}">
                <p14:media xmlns:p14="http://schemas.microsoft.com/office/powerpoint/2010/main" r:embed="rId17"/>
              </p:ext>
            </p:extLst>
          </p:nvPr>
        </p:nvPicPr>
        <p:blipFill>
          <a:blip r:embed="rId6"/>
          <a:stretch>
            <a:fillRect/>
          </a:stretch>
        </p:blipFill>
        <p:spPr>
          <a:xfrm>
            <a:off x="-875089" y="4888830"/>
            <a:ext cx="609600" cy="609600"/>
          </a:xfrm>
          <a:prstGeom prst="rect">
            <a:avLst/>
          </a:prstGeom>
        </p:spPr>
      </p:pic>
      <p:pic>
        <p:nvPicPr>
          <p:cNvPr id="25" name="CHƯA ĐÚNG RỒI BÉ LÀM LẠI NHÉ">
            <a:hlinkClick r:id="" action="ppaction://media"/>
          </p:cNvPr>
          <p:cNvPicPr>
            <a:picLocks noChangeAspect="1"/>
          </p:cNvPicPr>
          <p:nvPr>
            <a:audioFile r:link="rId18"/>
            <p:extLst>
              <p:ext uri="{DAA4B4D4-6D71-4841-9C94-3DE7FCFB9230}">
                <p14:media xmlns:p14="http://schemas.microsoft.com/office/powerpoint/2010/main" r:embed="rId19"/>
              </p:ext>
            </p:extLst>
          </p:nvPr>
        </p:nvPicPr>
        <p:blipFill>
          <a:blip r:embed="rId6"/>
          <a:stretch>
            <a:fillRect/>
          </a:stretch>
        </p:blipFill>
        <p:spPr>
          <a:xfrm>
            <a:off x="-875089" y="5699141"/>
            <a:ext cx="609600" cy="609600"/>
          </a:xfrm>
          <a:prstGeom prst="rect">
            <a:avLst/>
          </a:prstGeom>
        </p:spPr>
      </p:pic>
      <p:pic>
        <p:nvPicPr>
          <p:cNvPr id="26" name="CHƯA ĐÚNG RỒI BÉ LÀM LẠI NHÉ">
            <a:hlinkClick r:id="" action="ppaction://media"/>
          </p:cNvPr>
          <p:cNvPicPr>
            <a:picLocks noChangeAspect="1"/>
          </p:cNvPicPr>
          <p:nvPr>
            <a:audioFile r:link="rId18"/>
            <p:extLst>
              <p:ext uri="{DAA4B4D4-6D71-4841-9C94-3DE7FCFB9230}">
                <p14:media xmlns:p14="http://schemas.microsoft.com/office/powerpoint/2010/main" r:embed="rId19"/>
              </p:ext>
            </p:extLst>
          </p:nvPr>
        </p:nvPicPr>
        <p:blipFill>
          <a:blip r:embed="rId6"/>
          <a:stretch>
            <a:fillRect/>
          </a:stretch>
        </p:blipFill>
        <p:spPr>
          <a:xfrm>
            <a:off x="-866491" y="402939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45" presetClass="entr" presetSubtype="0" fill="hold" nodeType="withEffect">
                                  <p:stCondLst>
                                    <p:cond delay="25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anim calcmode="lin" valueType="num">
                                      <p:cBhvr>
                                        <p:cTn id="14" dur="2000" fill="hold"/>
                                        <p:tgtEl>
                                          <p:spTgt spid="19"/>
                                        </p:tgtEl>
                                        <p:attrNameLst>
                                          <p:attrName>ppt_w</p:attrName>
                                        </p:attrNameLst>
                                      </p:cBhvr>
                                      <p:tavLst>
                                        <p:tav tm="0" fmla="#ppt_w*sin(2.5*pi*$)">
                                          <p:val>
                                            <p:fltVal val="0"/>
                                          </p:val>
                                        </p:tav>
                                        <p:tav tm="100000">
                                          <p:val>
                                            <p:fltVal val="1"/>
                                          </p:val>
                                        </p:tav>
                                      </p:tavLst>
                                    </p:anim>
                                    <p:anim calcmode="lin" valueType="num">
                                      <p:cBhvr>
                                        <p:cTn id="15" dur="2000" fill="hold"/>
                                        <p:tgtEl>
                                          <p:spTgt spid="19"/>
                                        </p:tgtEl>
                                        <p:attrNameLst>
                                          <p:attrName>ppt_h</p:attrName>
                                        </p:attrNameLst>
                                      </p:cBhvr>
                                      <p:tavLst>
                                        <p:tav tm="0">
                                          <p:val>
                                            <p:strVal val="#ppt_h"/>
                                          </p:val>
                                        </p:tav>
                                        <p:tav tm="100000">
                                          <p:val>
                                            <p:strVal val="#ppt_h"/>
                                          </p:val>
                                        </p:tav>
                                      </p:tavLst>
                                    </p:anim>
                                  </p:childTnLst>
                                </p:cTn>
                              </p:par>
                              <p:par>
                                <p:cTn id="16" presetID="1" presetClass="mediacall" presetSubtype="0" fill="hold" nodeType="withEffect">
                                  <p:stCondLst>
                                    <p:cond delay="250"/>
                                  </p:stCondLst>
                                  <p:childTnLst>
                                    <p:cmd type="call" cmd="playFrom(0.0)">
                                      <p:cBhvr>
                                        <p:cTn id="17" dur="2280" fill="hold"/>
                                        <p:tgtEl>
                                          <p:spTgt spid="15"/>
                                        </p:tgtEl>
                                      </p:cBhvr>
                                    </p:cmd>
                                  </p:childTnLst>
                                </p:cTn>
                              </p:par>
                              <p:par>
                                <p:cTn id="18" presetID="1" presetClass="mediacall" presetSubtype="0" fill="hold" nodeType="withEffect">
                                  <p:stCondLst>
                                    <p:cond delay="2000"/>
                                  </p:stCondLst>
                                  <p:childTnLst>
                                    <p:cmd type="call" cmd="playFrom(0.0)">
                                      <p:cBhvr>
                                        <p:cTn id="19" dur="20270" fill="hold"/>
                                        <p:tgtEl>
                                          <p:spTgt spid="2"/>
                                        </p:tgtEl>
                                      </p:cBhvr>
                                    </p:cmd>
                                  </p:childTnLst>
                                </p:cTn>
                              </p:par>
                              <p:par>
                                <p:cTn id="20" presetID="16" presetClass="entr" presetSubtype="21" fill="hold" grpId="0" nodeType="withEffect">
                                  <p:stCondLst>
                                    <p:cond delay="2225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 presetClass="mediacall" presetSubtype="0" fill="hold" nodeType="withEffect">
                                  <p:stCondLst>
                                    <p:cond delay="22250"/>
                                  </p:stCondLst>
                                  <p:childTnLst>
                                    <p:cmd type="call" cmd="playFrom(0.0)">
                                      <p:cBhvr>
                                        <p:cTn id="24" dur="2760" fill="hold"/>
                                        <p:tgtEl>
                                          <p:spTgt spid="16"/>
                                        </p:tgtEl>
                                      </p:cBhvr>
                                    </p:cmd>
                                  </p:childTnLst>
                                </p:cTn>
                              </p:par>
                              <p:par>
                                <p:cTn id="25" presetID="16" presetClass="entr" presetSubtype="21" fill="hold" grpId="0" nodeType="withEffect">
                                  <p:stCondLst>
                                    <p:cond delay="2250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grpId="0" nodeType="withEffect">
                                  <p:stCondLst>
                                    <p:cond delay="2500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 presetClass="mediacall" presetSubtype="0" fill="hold" nodeType="withEffect">
                                  <p:stCondLst>
                                    <p:cond delay="25000"/>
                                  </p:stCondLst>
                                  <p:childTnLst>
                                    <p:cmd type="call" cmd="playFrom(0.0)">
                                      <p:cBhvr>
                                        <p:cTn id="32" dur="3216" fill="hold"/>
                                        <p:tgtEl>
                                          <p:spTgt spid="17"/>
                                        </p:tgtEl>
                                      </p:cBhvr>
                                    </p:cmd>
                                  </p:childTnLst>
                                </p:cTn>
                              </p:par>
                              <p:par>
                                <p:cTn id="33" presetID="16" presetClass="entr" presetSubtype="21" fill="hold" grpId="0" nodeType="withEffect">
                                  <p:stCondLst>
                                    <p:cond delay="2525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par>
                                <p:cTn id="36" presetID="16" presetClass="entr" presetSubtype="21" fill="hold" grpId="0" nodeType="withEffect">
                                  <p:stCondLst>
                                    <p:cond delay="2775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par>
                                <p:cTn id="39" presetID="1" presetClass="mediacall" presetSubtype="0" fill="hold" nodeType="withEffect">
                                  <p:stCondLst>
                                    <p:cond delay="27750"/>
                                  </p:stCondLst>
                                  <p:childTnLst>
                                    <p:cmd type="call" cmd="playFrom(0.0)">
                                      <p:cBhvr>
                                        <p:cTn id="40" dur="2808" fill="hold"/>
                                        <p:tgtEl>
                                          <p:spTgt spid="18"/>
                                        </p:tgtEl>
                                      </p:cBhvr>
                                    </p:cmd>
                                  </p:childTnLst>
                                </p:cTn>
                              </p:par>
                              <p:par>
                                <p:cTn id="41" presetID="16" presetClass="entr" presetSubtype="21" fill="hold" grpId="0" nodeType="withEffect">
                                  <p:stCondLst>
                                    <p:cond delay="2800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4" fill="hold" display="0">
                  <p:stCondLst>
                    <p:cond delay="indefinite"/>
                  </p:stCondLst>
                  <p:endCondLst>
                    <p:cond evt="onStopAudio" delay="0">
                      <p:tgtEl>
                        <p:sldTgt/>
                      </p:tgtEl>
                    </p:cond>
                  </p:endCondLst>
                </p:cTn>
                <p:tgtEl>
                  <p:spTgt spid="2"/>
                </p:tgtEl>
              </p:cMediaNode>
            </p:audio>
            <p:audio>
              <p:cMediaNode vol="80000">
                <p:cTn id="45" fill="hold" display="0">
                  <p:stCondLst>
                    <p:cond delay="indefinite"/>
                  </p:stCondLst>
                  <p:endCondLst>
                    <p:cond evt="onStopAudio" delay="0">
                      <p:tgtEl>
                        <p:sldTgt/>
                      </p:tgtEl>
                    </p:cond>
                  </p:endCondLst>
                </p:cTn>
                <p:tgtEl>
                  <p:spTgt spid="15"/>
                </p:tgtEl>
              </p:cMediaNode>
            </p:audio>
            <p:audio>
              <p:cMediaNode vol="80000">
                <p:cTn id="46" fill="hold" display="0">
                  <p:stCondLst>
                    <p:cond delay="indefinite"/>
                  </p:stCondLst>
                  <p:endCondLst>
                    <p:cond evt="onStopAudio" delay="0">
                      <p:tgtEl>
                        <p:sldTgt/>
                      </p:tgtEl>
                    </p:cond>
                  </p:endCondLst>
                </p:cTn>
                <p:tgtEl>
                  <p:spTgt spid="16"/>
                </p:tgtEl>
              </p:cMediaNode>
            </p:audio>
            <p:audio>
              <p:cMediaNode vol="80000">
                <p:cTn id="47" fill="hold" display="0">
                  <p:stCondLst>
                    <p:cond delay="indefinite"/>
                  </p:stCondLst>
                  <p:endCondLst>
                    <p:cond evt="onStopAudio" delay="0">
                      <p:tgtEl>
                        <p:sldTgt/>
                      </p:tgtEl>
                    </p:cond>
                  </p:endCondLst>
                </p:cTn>
                <p:tgtEl>
                  <p:spTgt spid="17"/>
                </p:tgtEl>
              </p:cMediaNode>
            </p:audio>
            <p:audio>
              <p:cMediaNode vol="80000">
                <p:cTn id="48" fill="hold" display="0">
                  <p:stCondLst>
                    <p:cond delay="indefinite"/>
                  </p:stCondLst>
                  <p:endCondLst>
                    <p:cond evt="onStopAudio" delay="0">
                      <p:tgtEl>
                        <p:sldTgt/>
                      </p:tgtEl>
                    </p:cond>
                  </p:endCondLst>
                </p:cTn>
                <p:tgtEl>
                  <p:spTgt spid="18"/>
                </p:tgtEl>
              </p:cMediaNode>
            </p:audio>
            <p:audio>
              <p:cMediaNode vol="80000">
                <p:cTn id="49" fill="hold" display="0">
                  <p:stCondLst>
                    <p:cond delay="indefinite"/>
                  </p:stCondLst>
                  <p:endCondLst>
                    <p:cond evt="onStopAudio" delay="0">
                      <p:tgtEl>
                        <p:sldTgt/>
                      </p:tgtEl>
                    </p:cond>
                  </p:endCondLst>
                </p:cTn>
                <p:tgtEl>
                  <p:spTgt spid="20"/>
                </p:tgtEl>
              </p:cMediaNode>
            </p:audio>
            <p:audio>
              <p:cMediaNode vol="80000">
                <p:cTn id="50" fill="hold" display="0">
                  <p:stCondLst>
                    <p:cond delay="indefinite"/>
                  </p:stCondLst>
                  <p:endCondLst>
                    <p:cond evt="onStopAudio" delay="0">
                      <p:tgtEl>
                        <p:sldTgt/>
                      </p:tgtEl>
                    </p:cond>
                  </p:endCondLst>
                </p:cTn>
                <p:tgtEl>
                  <p:spTgt spid="25"/>
                </p:tgtEl>
              </p:cMediaNode>
            </p:audio>
            <p:seq concurrent="1" nextAc="seek">
              <p:cTn id="51" restart="whenNotActive" fill="hold" evtFilter="cancelBubble" nodeType="interactiveSeq">
                <p:stCondLst>
                  <p:cond evt="onClick" delay="0">
                    <p:tgtEl>
                      <p:spTgt spid="3"/>
                    </p:tgtEl>
                  </p:cond>
                </p:stCondLst>
                <p:endSync evt="end" delay="0">
                  <p:rtn val="all"/>
                </p:endSync>
                <p:childTnLst>
                  <p:par>
                    <p:cTn id="52" fill="hold">
                      <p:stCondLst>
                        <p:cond delay="0"/>
                      </p:stCondLst>
                      <p:childTnLst>
                        <p:par>
                          <p:cTn id="53" fill="hold">
                            <p:stCondLst>
                              <p:cond delay="0"/>
                            </p:stCondLst>
                            <p:childTnLst>
                              <p:par>
                                <p:cTn id="54" presetID="26" presetClass="emph" presetSubtype="0" fill="hold" grpId="1" nodeType="withEffect">
                                  <p:stCondLst>
                                    <p:cond delay="0"/>
                                  </p:stCondLst>
                                  <p:childTnLst>
                                    <p:animEffect transition="out" filter="fade">
                                      <p:cBhvr>
                                        <p:cTn id="55" dur="500" tmFilter="0, 0; .2, .5; .8, .5; 1, 0"/>
                                        <p:tgtEl>
                                          <p:spTgt spid="3"/>
                                        </p:tgtEl>
                                      </p:cBhvr>
                                    </p:animEffect>
                                    <p:animScale>
                                      <p:cBhvr>
                                        <p:cTn id="56" dur="250" autoRev="1" fill="hold"/>
                                        <p:tgtEl>
                                          <p:spTgt spid="3"/>
                                        </p:tgtEl>
                                      </p:cBhvr>
                                      <p:by x="105000" y="105000"/>
                                    </p:animScale>
                                  </p:childTnLst>
                                </p:cTn>
                              </p:par>
                              <p:par>
                                <p:cTn id="57" presetID="1" presetClass="mediacall" presetSubtype="0" fill="hold" nodeType="withEffect">
                                  <p:stCondLst>
                                    <p:cond delay="0"/>
                                  </p:stCondLst>
                                  <p:childTnLst>
                                    <p:cmd type="call" cmd="playFrom(0.0)">
                                      <p:cBhvr>
                                        <p:cTn id="58" dur="5590" fill="hold"/>
                                        <p:tgtEl>
                                          <p:spTgt spid="20"/>
                                        </p:tgtEl>
                                      </p:cBhvr>
                                    </p:cmd>
                                  </p:childTnLst>
                                </p:cTn>
                              </p:par>
                              <p:par>
                                <p:cTn id="59" presetID="31" presetClass="exit" presetSubtype="0" fill="hold" grpId="1" nodeType="withEffect">
                                  <p:stCondLst>
                                    <p:cond delay="0"/>
                                  </p:stCondLst>
                                  <p:childTnLst>
                                    <p:anim calcmode="lin" valueType="num">
                                      <p:cBhvr>
                                        <p:cTn id="60" dur="1000"/>
                                        <p:tgtEl>
                                          <p:spTgt spid="11"/>
                                        </p:tgtEl>
                                        <p:attrNameLst>
                                          <p:attrName>ppt_w</p:attrName>
                                        </p:attrNameLst>
                                      </p:cBhvr>
                                      <p:tavLst>
                                        <p:tav tm="0">
                                          <p:val>
                                            <p:strVal val="ppt_w"/>
                                          </p:val>
                                        </p:tav>
                                        <p:tav tm="100000">
                                          <p:val>
                                            <p:fltVal val="0"/>
                                          </p:val>
                                        </p:tav>
                                      </p:tavLst>
                                    </p:anim>
                                    <p:anim calcmode="lin" valueType="num">
                                      <p:cBhvr>
                                        <p:cTn id="61" dur="1000"/>
                                        <p:tgtEl>
                                          <p:spTgt spid="11"/>
                                        </p:tgtEl>
                                        <p:attrNameLst>
                                          <p:attrName>ppt_h</p:attrName>
                                        </p:attrNameLst>
                                      </p:cBhvr>
                                      <p:tavLst>
                                        <p:tav tm="0">
                                          <p:val>
                                            <p:strVal val="ppt_h"/>
                                          </p:val>
                                        </p:tav>
                                        <p:tav tm="100000">
                                          <p:val>
                                            <p:fltVal val="0"/>
                                          </p:val>
                                        </p:tav>
                                      </p:tavLst>
                                    </p:anim>
                                    <p:anim calcmode="lin" valueType="num">
                                      <p:cBhvr>
                                        <p:cTn id="62" dur="1000"/>
                                        <p:tgtEl>
                                          <p:spTgt spid="11"/>
                                        </p:tgtEl>
                                        <p:attrNameLst>
                                          <p:attrName>style.rotation</p:attrName>
                                        </p:attrNameLst>
                                      </p:cBhvr>
                                      <p:tavLst>
                                        <p:tav tm="0">
                                          <p:val>
                                            <p:fltVal val="0"/>
                                          </p:val>
                                        </p:tav>
                                        <p:tav tm="100000">
                                          <p:val>
                                            <p:fltVal val="90"/>
                                          </p:val>
                                        </p:tav>
                                      </p:tavLst>
                                    </p:anim>
                                    <p:animEffect transition="out" filter="fade">
                                      <p:cBhvr>
                                        <p:cTn id="63" dur="1000"/>
                                        <p:tgtEl>
                                          <p:spTgt spid="11"/>
                                        </p:tgtEl>
                                      </p:cBhvr>
                                    </p:animEffect>
                                    <p:set>
                                      <p:cBhvr>
                                        <p:cTn id="64" dur="1" fill="hold">
                                          <p:stCondLst>
                                            <p:cond delay="999"/>
                                          </p:stCondLst>
                                        </p:cTn>
                                        <p:tgtEl>
                                          <p:spTgt spid="11"/>
                                        </p:tgtEl>
                                        <p:attrNameLst>
                                          <p:attrName>style.visibility</p:attrName>
                                        </p:attrNameLst>
                                      </p:cBhvr>
                                      <p:to>
                                        <p:strVal val="hidden"/>
                                      </p:to>
                                    </p:set>
                                  </p:childTnLst>
                                </p:cTn>
                              </p:par>
                              <p:par>
                                <p:cTn id="65" presetID="31" presetClass="exit" presetSubtype="0" fill="hold" grpId="1" nodeType="withEffect">
                                  <p:stCondLst>
                                    <p:cond delay="0"/>
                                  </p:stCondLst>
                                  <p:childTnLst>
                                    <p:anim calcmode="lin" valueType="num">
                                      <p:cBhvr>
                                        <p:cTn id="66" dur="1000"/>
                                        <p:tgtEl>
                                          <p:spTgt spid="13"/>
                                        </p:tgtEl>
                                        <p:attrNameLst>
                                          <p:attrName>ppt_w</p:attrName>
                                        </p:attrNameLst>
                                      </p:cBhvr>
                                      <p:tavLst>
                                        <p:tav tm="0">
                                          <p:val>
                                            <p:strVal val="ppt_w"/>
                                          </p:val>
                                        </p:tav>
                                        <p:tav tm="100000">
                                          <p:val>
                                            <p:fltVal val="0"/>
                                          </p:val>
                                        </p:tav>
                                      </p:tavLst>
                                    </p:anim>
                                    <p:anim calcmode="lin" valueType="num">
                                      <p:cBhvr>
                                        <p:cTn id="67" dur="1000"/>
                                        <p:tgtEl>
                                          <p:spTgt spid="13"/>
                                        </p:tgtEl>
                                        <p:attrNameLst>
                                          <p:attrName>ppt_h</p:attrName>
                                        </p:attrNameLst>
                                      </p:cBhvr>
                                      <p:tavLst>
                                        <p:tav tm="0">
                                          <p:val>
                                            <p:strVal val="ppt_h"/>
                                          </p:val>
                                        </p:tav>
                                        <p:tav tm="100000">
                                          <p:val>
                                            <p:fltVal val="0"/>
                                          </p:val>
                                        </p:tav>
                                      </p:tavLst>
                                    </p:anim>
                                    <p:anim calcmode="lin" valueType="num">
                                      <p:cBhvr>
                                        <p:cTn id="68" dur="1000"/>
                                        <p:tgtEl>
                                          <p:spTgt spid="13"/>
                                        </p:tgtEl>
                                        <p:attrNameLst>
                                          <p:attrName>style.rotation</p:attrName>
                                        </p:attrNameLst>
                                      </p:cBhvr>
                                      <p:tavLst>
                                        <p:tav tm="0">
                                          <p:val>
                                            <p:fltVal val="0"/>
                                          </p:val>
                                        </p:tav>
                                        <p:tav tm="100000">
                                          <p:val>
                                            <p:fltVal val="90"/>
                                          </p:val>
                                        </p:tav>
                                      </p:tavLst>
                                    </p:anim>
                                    <p:animEffect transition="out" filter="fade">
                                      <p:cBhvr>
                                        <p:cTn id="69" dur="1000"/>
                                        <p:tgtEl>
                                          <p:spTgt spid="13"/>
                                        </p:tgtEl>
                                      </p:cBhvr>
                                    </p:animEffect>
                                    <p:set>
                                      <p:cBhvr>
                                        <p:cTn id="70" dur="1" fill="hold">
                                          <p:stCondLst>
                                            <p:cond delay="999"/>
                                          </p:stCondLst>
                                        </p:cTn>
                                        <p:tgtEl>
                                          <p:spTgt spid="13"/>
                                        </p:tgtEl>
                                        <p:attrNameLst>
                                          <p:attrName>style.visibility</p:attrName>
                                        </p:attrNameLst>
                                      </p:cBhvr>
                                      <p:to>
                                        <p:strVal val="hidden"/>
                                      </p:to>
                                    </p:set>
                                  </p:childTnLst>
                                </p:cTn>
                              </p:par>
                              <p:par>
                                <p:cTn id="71" presetID="31" presetClass="exit" presetSubtype="0" fill="hold" grpId="1" nodeType="withEffect">
                                  <p:stCondLst>
                                    <p:cond delay="0"/>
                                  </p:stCondLst>
                                  <p:childTnLst>
                                    <p:anim calcmode="lin" valueType="num">
                                      <p:cBhvr>
                                        <p:cTn id="72" dur="1000"/>
                                        <p:tgtEl>
                                          <p:spTgt spid="12"/>
                                        </p:tgtEl>
                                        <p:attrNameLst>
                                          <p:attrName>ppt_w</p:attrName>
                                        </p:attrNameLst>
                                      </p:cBhvr>
                                      <p:tavLst>
                                        <p:tav tm="0">
                                          <p:val>
                                            <p:strVal val="ppt_w"/>
                                          </p:val>
                                        </p:tav>
                                        <p:tav tm="100000">
                                          <p:val>
                                            <p:fltVal val="0"/>
                                          </p:val>
                                        </p:tav>
                                      </p:tavLst>
                                    </p:anim>
                                    <p:anim calcmode="lin" valueType="num">
                                      <p:cBhvr>
                                        <p:cTn id="73" dur="1000"/>
                                        <p:tgtEl>
                                          <p:spTgt spid="12"/>
                                        </p:tgtEl>
                                        <p:attrNameLst>
                                          <p:attrName>ppt_h</p:attrName>
                                        </p:attrNameLst>
                                      </p:cBhvr>
                                      <p:tavLst>
                                        <p:tav tm="0">
                                          <p:val>
                                            <p:strVal val="ppt_h"/>
                                          </p:val>
                                        </p:tav>
                                        <p:tav tm="100000">
                                          <p:val>
                                            <p:fltVal val="0"/>
                                          </p:val>
                                        </p:tav>
                                      </p:tavLst>
                                    </p:anim>
                                    <p:anim calcmode="lin" valueType="num">
                                      <p:cBhvr>
                                        <p:cTn id="74" dur="1000"/>
                                        <p:tgtEl>
                                          <p:spTgt spid="12"/>
                                        </p:tgtEl>
                                        <p:attrNameLst>
                                          <p:attrName>style.rotation</p:attrName>
                                        </p:attrNameLst>
                                      </p:cBhvr>
                                      <p:tavLst>
                                        <p:tav tm="0">
                                          <p:val>
                                            <p:fltVal val="0"/>
                                          </p:val>
                                        </p:tav>
                                        <p:tav tm="100000">
                                          <p:val>
                                            <p:fltVal val="90"/>
                                          </p:val>
                                        </p:tav>
                                      </p:tavLst>
                                    </p:anim>
                                    <p:animEffect transition="out" filter="fade">
                                      <p:cBhvr>
                                        <p:cTn id="75" dur="1000"/>
                                        <p:tgtEl>
                                          <p:spTgt spid="12"/>
                                        </p:tgtEl>
                                      </p:cBhvr>
                                    </p:animEffect>
                                    <p:set>
                                      <p:cBhvr>
                                        <p:cTn id="76" dur="1" fill="hold">
                                          <p:stCondLst>
                                            <p:cond delay="999"/>
                                          </p:stCondLst>
                                        </p:cTn>
                                        <p:tgtEl>
                                          <p:spTgt spid="12"/>
                                        </p:tgtEl>
                                        <p:attrNameLst>
                                          <p:attrName>style.visibility</p:attrName>
                                        </p:attrNameLst>
                                      </p:cBhvr>
                                      <p:to>
                                        <p:strVal val="hidden"/>
                                      </p:to>
                                    </p:set>
                                  </p:childTnLst>
                                </p:cTn>
                              </p:par>
                              <p:par>
                                <p:cTn id="77" presetID="31" presetClass="exit" presetSubtype="0" fill="hold" grpId="1" nodeType="withEffect">
                                  <p:stCondLst>
                                    <p:cond delay="0"/>
                                  </p:stCondLst>
                                  <p:childTnLst>
                                    <p:anim calcmode="lin" valueType="num">
                                      <p:cBhvr>
                                        <p:cTn id="78" dur="1000"/>
                                        <p:tgtEl>
                                          <p:spTgt spid="14"/>
                                        </p:tgtEl>
                                        <p:attrNameLst>
                                          <p:attrName>ppt_w</p:attrName>
                                        </p:attrNameLst>
                                      </p:cBhvr>
                                      <p:tavLst>
                                        <p:tav tm="0">
                                          <p:val>
                                            <p:strVal val="ppt_w"/>
                                          </p:val>
                                        </p:tav>
                                        <p:tav tm="100000">
                                          <p:val>
                                            <p:fltVal val="0"/>
                                          </p:val>
                                        </p:tav>
                                      </p:tavLst>
                                    </p:anim>
                                    <p:anim calcmode="lin" valueType="num">
                                      <p:cBhvr>
                                        <p:cTn id="79" dur="1000"/>
                                        <p:tgtEl>
                                          <p:spTgt spid="14"/>
                                        </p:tgtEl>
                                        <p:attrNameLst>
                                          <p:attrName>ppt_h</p:attrName>
                                        </p:attrNameLst>
                                      </p:cBhvr>
                                      <p:tavLst>
                                        <p:tav tm="0">
                                          <p:val>
                                            <p:strVal val="ppt_h"/>
                                          </p:val>
                                        </p:tav>
                                        <p:tav tm="100000">
                                          <p:val>
                                            <p:fltVal val="0"/>
                                          </p:val>
                                        </p:tav>
                                      </p:tavLst>
                                    </p:anim>
                                    <p:anim calcmode="lin" valueType="num">
                                      <p:cBhvr>
                                        <p:cTn id="80" dur="1000"/>
                                        <p:tgtEl>
                                          <p:spTgt spid="14"/>
                                        </p:tgtEl>
                                        <p:attrNameLst>
                                          <p:attrName>style.rotation</p:attrName>
                                        </p:attrNameLst>
                                      </p:cBhvr>
                                      <p:tavLst>
                                        <p:tav tm="0">
                                          <p:val>
                                            <p:fltVal val="0"/>
                                          </p:val>
                                        </p:tav>
                                        <p:tav tm="100000">
                                          <p:val>
                                            <p:fltVal val="90"/>
                                          </p:val>
                                        </p:tav>
                                      </p:tavLst>
                                    </p:anim>
                                    <p:animEffect transition="out" filter="fade">
                                      <p:cBhvr>
                                        <p:cTn id="81" dur="1000"/>
                                        <p:tgtEl>
                                          <p:spTgt spid="14"/>
                                        </p:tgtEl>
                                      </p:cBhvr>
                                    </p:animEffect>
                                    <p:set>
                                      <p:cBhvr>
                                        <p:cTn id="82"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3"/>
                  </p:tgtEl>
                </p:cond>
              </p:nextCondLst>
            </p:seq>
            <p:audio>
              <p:cMediaNode vol="80000">
                <p:cTn id="83" fill="hold" display="0">
                  <p:stCondLst>
                    <p:cond delay="indefinite"/>
                  </p:stCondLst>
                  <p:endCondLst>
                    <p:cond evt="onStopAudio" delay="0">
                      <p:tgtEl>
                        <p:sldTgt/>
                      </p:tgtEl>
                    </p:cond>
                  </p:endCondLst>
                </p:cTn>
                <p:tgtEl>
                  <p:spTgt spid="26"/>
                </p:tgtEl>
              </p:cMediaNode>
            </p:audio>
            <p:seq concurrent="1" nextAc="seek">
              <p:cTn id="84" restart="whenNotActive" fill="hold" evtFilter="cancelBubble" nodeType="interactiveSeq">
                <p:stCondLst>
                  <p:cond evt="onClick" delay="0">
                    <p:tgtEl>
                      <p:spTgt spid="11"/>
                    </p:tgtEl>
                  </p:cond>
                </p:stCondLst>
                <p:endSync evt="end" delay="0">
                  <p:rtn val="all"/>
                </p:endSync>
                <p:childTnLst>
                  <p:par>
                    <p:cTn id="85" fill="hold">
                      <p:stCondLst>
                        <p:cond delay="0"/>
                      </p:stCondLst>
                      <p:childTnLst>
                        <p:par>
                          <p:cTn id="86" fill="hold">
                            <p:stCondLst>
                              <p:cond delay="0"/>
                            </p:stCondLst>
                            <p:childTnLst>
                              <p:par>
                                <p:cTn id="87" presetID="26" presetClass="emph" presetSubtype="0" fill="hold" grpId="2" nodeType="withEffect">
                                  <p:stCondLst>
                                    <p:cond delay="0"/>
                                  </p:stCondLst>
                                  <p:childTnLst>
                                    <p:animEffect transition="out" filter="fade">
                                      <p:cBhvr>
                                        <p:cTn id="88" dur="500" tmFilter="0, 0; .2, .5; .8, .5; 1, 0"/>
                                        <p:tgtEl>
                                          <p:spTgt spid="11"/>
                                        </p:tgtEl>
                                      </p:cBhvr>
                                    </p:animEffect>
                                    <p:animScale>
                                      <p:cBhvr>
                                        <p:cTn id="89" dur="250" autoRev="1" fill="hold"/>
                                        <p:tgtEl>
                                          <p:spTgt spid="11"/>
                                        </p:tgtEl>
                                      </p:cBhvr>
                                      <p:by x="105000" y="105000"/>
                                    </p:animScale>
                                  </p:childTnLst>
                                </p:cTn>
                              </p:par>
                              <p:par>
                                <p:cTn id="90" presetID="1" presetClass="mediacall" presetSubtype="0" fill="hold" nodeType="withEffect">
                                  <p:stCondLst>
                                    <p:cond delay="0"/>
                                  </p:stCondLst>
                                  <p:childTnLst>
                                    <p:cmd type="call" cmd="playFrom(0.0)">
                                      <p:cBhvr>
                                        <p:cTn id="91" dur="1906" fill="hold"/>
                                        <p:tgtEl>
                                          <p:spTgt spid="25"/>
                                        </p:tgtEl>
                                      </p:cBhvr>
                                    </p:cmd>
                                  </p:childTnLst>
                                </p:cTn>
                              </p:par>
                            </p:childTnLst>
                          </p:cTn>
                        </p:par>
                      </p:childTnLst>
                    </p:cTn>
                  </p:par>
                </p:childTnLst>
              </p:cTn>
              <p:nextCondLst>
                <p:cond evt="onClick" delay="0">
                  <p:tgtEl>
                    <p:spTgt spid="11"/>
                  </p:tgtEl>
                </p:cond>
              </p:nextCondLst>
            </p:seq>
            <p:seq concurrent="1" nextAc="seek">
              <p:cTn id="92" restart="whenNotActive" fill="hold" evtFilter="cancelBubble" nodeType="interactiveSeq">
                <p:stCondLst>
                  <p:cond evt="onClick" delay="0">
                    <p:tgtEl>
                      <p:spTgt spid="12"/>
                    </p:tgtEl>
                  </p:cond>
                </p:stCondLst>
                <p:endSync evt="end" delay="0">
                  <p:rtn val="all"/>
                </p:endSync>
                <p:childTnLst>
                  <p:par>
                    <p:cTn id="93" fill="hold">
                      <p:stCondLst>
                        <p:cond delay="0"/>
                      </p:stCondLst>
                      <p:childTnLst>
                        <p:par>
                          <p:cTn id="94" fill="hold">
                            <p:stCondLst>
                              <p:cond delay="0"/>
                            </p:stCondLst>
                            <p:childTnLst>
                              <p:par>
                                <p:cTn id="95" presetID="26" presetClass="emph" presetSubtype="0" fill="hold" grpId="2" nodeType="withEffect">
                                  <p:stCondLst>
                                    <p:cond delay="0"/>
                                  </p:stCondLst>
                                  <p:childTnLst>
                                    <p:animEffect transition="out" filter="fade">
                                      <p:cBhvr>
                                        <p:cTn id="96" dur="500" tmFilter="0, 0; .2, .5; .8, .5; 1, 0"/>
                                        <p:tgtEl>
                                          <p:spTgt spid="12"/>
                                        </p:tgtEl>
                                      </p:cBhvr>
                                    </p:animEffect>
                                    <p:animScale>
                                      <p:cBhvr>
                                        <p:cTn id="97" dur="250" autoRev="1" fill="hold"/>
                                        <p:tgtEl>
                                          <p:spTgt spid="12"/>
                                        </p:tgtEl>
                                      </p:cBhvr>
                                      <p:by x="105000" y="105000"/>
                                    </p:animScale>
                                  </p:childTnLst>
                                </p:cTn>
                              </p:par>
                              <p:par>
                                <p:cTn id="98" presetID="1" presetClass="mediacall" presetSubtype="0" fill="hold" nodeType="withEffect">
                                  <p:stCondLst>
                                    <p:cond delay="0"/>
                                  </p:stCondLst>
                                  <p:childTnLst>
                                    <p:cmd type="call" cmd="playFrom(0.0)">
                                      <p:cBhvr>
                                        <p:cTn id="99" dur="1906" fill="hold"/>
                                        <p:tgtEl>
                                          <p:spTgt spid="26"/>
                                        </p:tgtEl>
                                      </p:cBhvr>
                                    </p:cmd>
                                  </p:childTnLst>
                                </p:cTn>
                              </p:par>
                            </p:childTnLst>
                          </p:cTn>
                        </p:par>
                      </p:childTnLst>
                    </p:cTn>
                  </p:par>
                </p:childTnLst>
              </p:cTn>
              <p:nextCondLst>
                <p:cond evt="onClick" delay="0">
                  <p:tgtEl>
                    <p:spTgt spid="12"/>
                  </p:tgtEl>
                </p:cond>
              </p:nextCondLst>
            </p:seq>
          </p:childTnLst>
        </p:cTn>
      </p:par>
    </p:tnLst>
    <p:bldLst>
      <p:bldP spid="3" grpId="0" animBg="1"/>
      <p:bldP spid="3" grpId="1" animBg="1"/>
      <p:bldP spid="11" grpId="0" animBg="1"/>
      <p:bldP spid="11" grpId="1" animBg="1"/>
      <p:bldP spid="11" grpId="2" animBg="1"/>
      <p:bldP spid="12" grpId="0" animBg="1"/>
      <p:bldP spid="12" grpId="1" animBg="1"/>
      <p:bldP spid="12" grpId="2" animBg="1"/>
      <p:bldP spid="4" grpId="0" animBg="1"/>
      <p:bldP spid="13" grpId="0" animBg="1"/>
      <p:bldP spid="13" grpId="1" animBg="1"/>
      <p:bldP spid="14" grpId="0" animBg="1"/>
      <p:bldP spid="1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WordArt 9"/>
          <p:cNvSpPr>
            <a:spLocks noChangeArrowheads="1" noChangeShapeType="1" noTextEdit="1"/>
          </p:cNvSpPr>
          <p:nvPr/>
        </p:nvSpPr>
        <p:spPr bwMode="auto">
          <a:xfrm>
            <a:off x="2037071" y="4352829"/>
            <a:ext cx="7542113" cy="886036"/>
          </a:xfrm>
          <a:prstGeom prst="rect">
            <a:avLst/>
          </a:prstGeom>
        </p:spPr>
        <p:txBody>
          <a:bodyPr wrap="none" fromWordArt="1">
            <a:prstTxWarp prst="textPlain">
              <a:avLst>
                <a:gd name="adj" fmla="val 50000"/>
              </a:avLst>
            </a:prstTxWarp>
          </a:bodyPr>
          <a:lstStyle/>
          <a:p>
            <a:pPr algn="ctr"/>
            <a:r>
              <a:rPr lang="vi-VN" sz="1000" b="1" kern="10" dirty="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rPr>
              <a:t>Xin chào và hẹn gặp lại</a:t>
            </a:r>
            <a:r>
              <a:rPr lang="en-US" sz="1000" b="1" kern="10" dirty="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rPr>
              <a:t> </a:t>
            </a:r>
            <a:r>
              <a:rPr lang="en-US" sz="1000" b="1" kern="10" dirty="0" err="1"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rPr>
              <a:t>các</a:t>
            </a:r>
            <a:r>
              <a:rPr lang="en-US" sz="1000" b="1" kern="10" dirty="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rPr>
              <a:t> </a:t>
            </a:r>
            <a:r>
              <a:rPr lang="en-US" sz="1000" b="1" kern="10" dirty="0" err="1"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rPr>
              <a:t>bé</a:t>
            </a:r>
            <a:r>
              <a:rPr lang="en-US" sz="1000" b="1" kern="10" dirty="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rPr>
              <a:t>!</a:t>
            </a:r>
            <a:endParaRPr lang="en-US" sz="10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4112" y="4606834"/>
            <a:ext cx="7981408" cy="2799806"/>
          </a:xfrm>
          <a:prstGeom prst="rect">
            <a:avLst/>
          </a:prstGeom>
        </p:spPr>
      </p:pic>
      <p:pic>
        <p:nvPicPr>
          <p:cNvPr id="6" name="Xin chào và hẹn gặp lại các bé">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609600" y="4844143"/>
            <a:ext cx="609600" cy="609600"/>
          </a:xfrm>
          <a:prstGeom prst="rect">
            <a:avLst/>
          </a:prstGeom>
        </p:spPr>
      </p:pic>
      <p:pic>
        <p:nvPicPr>
          <p:cNvPr id="7" name="Chúc mừng bé đã mở được tất cả những chiếc hộp âm nhạc">
            <a:hlinkClick r:id="" action="ppaction://media"/>
          </p:cNvPr>
          <p:cNvPicPr>
            <a:picLocks noChangeAspect="1"/>
          </p:cNvPicPr>
          <p:nvPr>
            <a:audioFile r:link="rId6"/>
            <p:extLst>
              <p:ext uri="{DAA4B4D4-6D71-4841-9C94-3DE7FCFB9230}">
                <p14:media xmlns:p14="http://schemas.microsoft.com/office/powerpoint/2010/main" r:embed="rId7"/>
              </p:ext>
            </p:extLst>
          </p:nvPr>
        </p:nvPicPr>
        <p:blipFill>
          <a:blip r:embed="rId5"/>
          <a:stretch>
            <a:fillRect/>
          </a:stretch>
        </p:blipFill>
        <p:spPr>
          <a:xfrm>
            <a:off x="-668384" y="3247699"/>
            <a:ext cx="609600" cy="609600"/>
          </a:xfrm>
          <a:prstGeom prst="rect">
            <a:avLst/>
          </a:prstGeom>
        </p:spPr>
      </p:pic>
      <p:sp>
        <p:nvSpPr>
          <p:cNvPr id="11" name="WordArt 9"/>
          <p:cNvSpPr>
            <a:spLocks noChangeArrowheads="1" noChangeShapeType="1" noTextEdit="1"/>
          </p:cNvSpPr>
          <p:nvPr/>
        </p:nvSpPr>
        <p:spPr bwMode="auto">
          <a:xfrm>
            <a:off x="391977" y="1313646"/>
            <a:ext cx="11191740" cy="2233878"/>
          </a:xfrm>
          <a:prstGeom prst="rect">
            <a:avLst/>
          </a:prstGeom>
        </p:spPr>
        <p:txBody>
          <a:bodyPr wrap="none" fromWordArt="1">
            <a:prstTxWarp prst="textPlain">
              <a:avLst>
                <a:gd name="adj" fmla="val 49886"/>
              </a:avLst>
            </a:prstTxWarp>
          </a:bodyPr>
          <a:lstStyle/>
          <a:p>
            <a:pPr algn="ctr"/>
            <a:r>
              <a:rPr lang="en-US" sz="1000" b="1" kern="10" dirty="0" err="1"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Chúc</a:t>
            </a:r>
            <a:r>
              <a:rPr lang="en-US" sz="1000" b="1" kern="10" dirty="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 </a:t>
            </a:r>
            <a:r>
              <a:rPr lang="en-US" sz="1000" b="1" kern="10" dirty="0" err="1"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mừng</a:t>
            </a:r>
            <a:r>
              <a:rPr lang="en-US" sz="1000" b="1" kern="10" dirty="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 </a:t>
            </a:r>
            <a:r>
              <a:rPr lang="en-US" sz="1000" b="1" kern="10" dirty="0" err="1"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bé</a:t>
            </a:r>
            <a:r>
              <a:rPr lang="en-US" sz="1000" b="1" kern="10" dirty="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 </a:t>
            </a:r>
            <a:r>
              <a:rPr lang="en-US" sz="1000" b="1" kern="10" dirty="0" err="1"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đã</a:t>
            </a:r>
            <a:r>
              <a:rPr lang="en-US" sz="1000" b="1" kern="10" dirty="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 </a:t>
            </a:r>
            <a:r>
              <a:rPr lang="en-US" sz="1000" b="1" kern="10" dirty="0" err="1"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mở</a:t>
            </a:r>
            <a:r>
              <a:rPr lang="en-US" sz="1000" b="1" kern="10" dirty="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 </a:t>
            </a:r>
            <a:r>
              <a:rPr lang="en-US" sz="1000" b="1" kern="10" dirty="0" err="1"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được</a:t>
            </a:r>
            <a:r>
              <a:rPr lang="en-US" sz="1000" b="1" kern="10" dirty="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 </a:t>
            </a:r>
            <a:endParaRPr lang="en-US" sz="1000" b="1" kern="10" dirty="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endParaRPr>
          </a:p>
          <a:p>
            <a:pPr algn="ctr"/>
            <a:r>
              <a:rPr lang="en-US" sz="1000" b="1" kern="10" dirty="0" err="1"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tất</a:t>
            </a:r>
            <a:r>
              <a:rPr lang="en-US" sz="1000" b="1" kern="10" dirty="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 </a:t>
            </a:r>
            <a:r>
              <a:rPr lang="en-US" sz="1000" b="1" kern="10" dirty="0" err="1"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cả</a:t>
            </a:r>
            <a:r>
              <a:rPr lang="en-US" sz="1000" b="1" kern="10" dirty="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 </a:t>
            </a:r>
            <a:r>
              <a:rPr lang="en-US" sz="1000" b="1" kern="10" dirty="0" err="1"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những</a:t>
            </a:r>
            <a:r>
              <a:rPr lang="en-US" sz="1000" b="1" kern="10" dirty="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 </a:t>
            </a:r>
            <a:r>
              <a:rPr lang="en-US" sz="1000" b="1" kern="10" dirty="0" err="1"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chiếc</a:t>
            </a:r>
            <a:r>
              <a:rPr lang="en-US" sz="1000" b="1" kern="10" dirty="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 </a:t>
            </a:r>
            <a:r>
              <a:rPr lang="en-US" sz="1000" b="1" kern="10" dirty="0" err="1"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hộp</a:t>
            </a:r>
            <a:r>
              <a:rPr lang="en-US" sz="1000" b="1" kern="10" dirty="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 </a:t>
            </a:r>
            <a:r>
              <a:rPr lang="en-US" sz="1000" b="1" kern="10" dirty="0" err="1"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âm</a:t>
            </a:r>
            <a:r>
              <a:rPr lang="en-US" sz="1000" b="1" kern="10" dirty="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 </a:t>
            </a:r>
            <a:r>
              <a:rPr lang="en-US" sz="1000" b="1" kern="10" dirty="0" err="1"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nhạc</a:t>
            </a:r>
            <a:r>
              <a:rPr lang="en-US" sz="1000" b="1" kern="10" dirty="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rPr>
              <a:t> </a:t>
            </a:r>
            <a:endParaRPr lang="en-US" sz="10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cs typeface="Times New Roman" panose="02020603050405020304"/>
            </a:endParaRPr>
          </a:p>
        </p:txBody>
      </p:sp>
      <p:pic>
        <p:nvPicPr>
          <p:cNvPr id="13" name="Mời Lên Tàu Lửa Beat">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5"/>
          <a:stretch>
            <a:fillRect/>
          </a:stretch>
        </p:blipFill>
        <p:spPr>
          <a:xfrm>
            <a:off x="-609600" y="216028"/>
            <a:ext cx="609600" cy="60960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828" fill="hold"/>
                                        <p:tgtEl>
                                          <p:spTgt spid="13"/>
                                        </p:tgtEl>
                                      </p:cBhvr>
                                    </p:cmd>
                                  </p:childTnLst>
                                </p:cTn>
                              </p:par>
                              <p:par>
                                <p:cTn id="7" presetID="32" presetClass="emph" presetSubtype="0" fill="hold" nodeType="withEffect">
                                  <p:stCondLst>
                                    <p:cond delay="0"/>
                                  </p:stCondLst>
                                  <p:childTnLst>
                                    <p:animRot by="120000">
                                      <p:cBhvr>
                                        <p:cTn id="8" dur="100" fill="hold">
                                          <p:stCondLst>
                                            <p:cond delay="0"/>
                                          </p:stCondLst>
                                        </p:cTn>
                                        <p:tgtEl>
                                          <p:spTgt spid="4"/>
                                        </p:tgtEl>
                                        <p:attrNameLst>
                                          <p:attrName>r</p:attrName>
                                        </p:attrNameLst>
                                      </p:cBhvr>
                                    </p:animRot>
                                    <p:animRot by="-240000">
                                      <p:cBhvr>
                                        <p:cTn id="9" dur="200" fill="hold">
                                          <p:stCondLst>
                                            <p:cond delay="200"/>
                                          </p:stCondLst>
                                        </p:cTn>
                                        <p:tgtEl>
                                          <p:spTgt spid="4"/>
                                        </p:tgtEl>
                                        <p:attrNameLst>
                                          <p:attrName>r</p:attrName>
                                        </p:attrNameLst>
                                      </p:cBhvr>
                                    </p:animRot>
                                    <p:animRot by="240000">
                                      <p:cBhvr>
                                        <p:cTn id="10" dur="200" fill="hold">
                                          <p:stCondLst>
                                            <p:cond delay="400"/>
                                          </p:stCondLst>
                                        </p:cTn>
                                        <p:tgtEl>
                                          <p:spTgt spid="4"/>
                                        </p:tgtEl>
                                        <p:attrNameLst>
                                          <p:attrName>r</p:attrName>
                                        </p:attrNameLst>
                                      </p:cBhvr>
                                    </p:animRot>
                                    <p:animRot by="-240000">
                                      <p:cBhvr>
                                        <p:cTn id="11" dur="200" fill="hold">
                                          <p:stCondLst>
                                            <p:cond delay="600"/>
                                          </p:stCondLst>
                                        </p:cTn>
                                        <p:tgtEl>
                                          <p:spTgt spid="4"/>
                                        </p:tgtEl>
                                        <p:attrNameLst>
                                          <p:attrName>r</p:attrName>
                                        </p:attrNameLst>
                                      </p:cBhvr>
                                    </p:animRot>
                                    <p:animRot by="120000">
                                      <p:cBhvr>
                                        <p:cTn id="12" dur="200" fill="hold">
                                          <p:stCondLst>
                                            <p:cond delay="800"/>
                                          </p:stCondLst>
                                        </p:cTn>
                                        <p:tgtEl>
                                          <p:spTgt spid="4"/>
                                        </p:tgtEl>
                                        <p:attrNameLst>
                                          <p:attrName>r</p:attrName>
                                        </p:attrNameLst>
                                      </p:cBhvr>
                                    </p:animRot>
                                  </p:childTnLst>
                                </p:cTn>
                              </p:par>
                              <p:par>
                                <p:cTn id="13" presetID="3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par>
                                <p:cTn id="19" presetID="1" presetClass="mediacall" presetSubtype="0" fill="hold" nodeType="withEffect">
                                  <p:stCondLst>
                                    <p:cond delay="0"/>
                                  </p:stCondLst>
                                  <p:childTnLst>
                                    <p:cmd type="call" cmd="playFrom(0.0)">
                                      <p:cBhvr>
                                        <p:cTn id="20" dur="3840" fill="hold"/>
                                        <p:tgtEl>
                                          <p:spTgt spid="7"/>
                                        </p:tgtEl>
                                      </p:cBhvr>
                                    </p:cmd>
                                  </p:childTnLst>
                                </p:cTn>
                              </p:par>
                              <p:par>
                                <p:cTn id="21" presetID="16" presetClass="entr" presetSubtype="21" fill="hold" grpId="0" nodeType="withEffect">
                                  <p:stCondLst>
                                    <p:cond delay="350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 presetClass="mediacall" presetSubtype="0" fill="hold" nodeType="withEffect">
                                  <p:stCondLst>
                                    <p:cond delay="3500"/>
                                  </p:stCondLst>
                                  <p:childTnLst>
                                    <p:cmd type="call" cmd="playFrom(0.0)">
                                      <p:cBhvr>
                                        <p:cTn id="25" dur="25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6"/>
                </p:tgtEl>
              </p:cMediaNode>
            </p:audio>
            <p:audio>
              <p:cMediaNode vol="80000">
                <p:cTn id="27" fill="hold" display="0">
                  <p:stCondLst>
                    <p:cond delay="indefinite"/>
                  </p:stCondLst>
                  <p:endCondLst>
                    <p:cond evt="onStopAudio" delay="0">
                      <p:tgtEl>
                        <p:sldTgt/>
                      </p:tgtEl>
                    </p:cond>
                  </p:endCondLst>
                </p:cTn>
                <p:tgtEl>
                  <p:spTgt spid="7"/>
                </p:tgtEl>
              </p:cMediaNode>
            </p:audio>
            <p:audio>
              <p:cMediaNode vol="51500" showWhenStopped="0">
                <p:cTn id="28" repeatCount="indefinite" fill="hold" display="0">
                  <p:stCondLst>
                    <p:cond delay="indefinite"/>
                  </p:stCondLst>
                  <p:endCondLst>
                    <p:cond evt="onStopAudio" delay="0">
                      <p:tgtEl>
                        <p:sldTgt/>
                      </p:tgtEl>
                    </p:cond>
                  </p:endCondLst>
                </p:cTn>
                <p:tgtEl>
                  <p:spTgt spid="13"/>
                </p:tgtEl>
              </p:cMediaNode>
            </p:audio>
          </p:childTnLst>
        </p:cTn>
      </p:par>
    </p:tnLst>
    <p:bldLst>
      <p:bldP spid="3"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 Nghe giai điệu đoán tên bài hát</Template>
  <TotalTime>0</TotalTime>
  <Words>387</Words>
  <Application>WPS Presentation</Application>
  <PresentationFormat>Widescreen</PresentationFormat>
  <Paragraphs>83</Paragraphs>
  <Slides>7</Slides>
  <Notes>0</Notes>
  <HiddenSlides>0</HiddenSlides>
  <MMClips>42</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7</vt:i4>
      </vt:variant>
    </vt:vector>
  </HeadingPairs>
  <TitlesOfParts>
    <vt:vector size="17" baseType="lpstr">
      <vt:lpstr>Arial</vt:lpstr>
      <vt:lpstr>SimSun</vt:lpstr>
      <vt:lpstr>Wingdings</vt:lpstr>
      <vt:lpstr>Times New Roman</vt:lpstr>
      <vt:lpstr>Times New Roman</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NDC</cp:lastModifiedBy>
  <cp:revision>77</cp:revision>
  <dcterms:created xsi:type="dcterms:W3CDTF">2022-07-05T10:07:00Z</dcterms:created>
  <dcterms:modified xsi:type="dcterms:W3CDTF">2024-01-16T03:46:00Z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EC5E6A1B027B4D4DB560E19D6D22329E_12</vt:lpwstr>
  </property>
  <property fmtid="{D5CDD505-2E9C-101B-9397-08002B2CF9AE}" pid="3" name="KSOProductBuildVer">
    <vt:lpwstr>2057-12.2.0.13359</vt:lpwstr>
  </property>
</Properties>
</file>