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3"/>
    <p:sldId id="258" r:id="rId4"/>
    <p:sldId id="259" r:id="rId5"/>
    <p:sldId id="260" r:id="rId6"/>
    <p:sldId id="261" r:id="rId7"/>
    <p:sldId id="313" r:id="rId8"/>
    <p:sldId id="314" r:id="rId9"/>
    <p:sldId id="315" r:id="rId10"/>
    <p:sldId id="316" r:id="rId11"/>
    <p:sldId id="317" r:id="rId12"/>
    <p:sldId id="318" r:id="rId13"/>
    <p:sldId id="319" r:id="rId14"/>
    <p:sldId id="329" r:id="rId15"/>
    <p:sldId id="320" r:id="rId16"/>
    <p:sldId id="272" r:id="rId17"/>
    <p:sldId id="273" r:id="rId18"/>
    <p:sldId id="321" r:id="rId19"/>
    <p:sldId id="274" r:id="rId20"/>
    <p:sldId id="322" r:id="rId21"/>
    <p:sldId id="275" r:id="rId22"/>
    <p:sldId id="323" r:id="rId23"/>
    <p:sldId id="324" r:id="rId24"/>
    <p:sldId id="276" r:id="rId25"/>
    <p:sldId id="325" r:id="rId26"/>
    <p:sldId id="278" r:id="rId27"/>
    <p:sldId id="326" r:id="rId28"/>
    <p:sldId id="279" r:id="rId29"/>
    <p:sldId id="327" r:id="rId30"/>
    <p:sldId id="281" r:id="rId31"/>
    <p:sldId id="331" r:id="rId32"/>
    <p:sldId id="282" r:id="rId33"/>
    <p:sldId id="286"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42194B9-53F8-4E56-9B45-4EAC745A1A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42194B9-53F8-4E56-9B45-4EAC745A1A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42194B9-53F8-4E56-9B45-4EAC745A1AD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94B9-53F8-4E56-9B45-4EAC745A1AD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42194B9-53F8-4E56-9B45-4EAC745A1A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42194B9-53F8-4E56-9B45-4EAC745A1A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microsoft.com/office/2007/relationships/media" Target="file:///C:\Documents%20and%20Settings\admin\Desktop\HatGapLangTa-TranVietBinh.mp3" TargetMode="External"/><Relationship Id="rId2" Type="http://schemas.openxmlformats.org/officeDocument/2006/relationships/audio" Target="file:///C:\Documents%20and%20Settings\admin\Desktop\HatGapLangTa-TranVietBinh.mp3" TargetMode="External"/><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GIF"/><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921511" y="152401"/>
            <a:ext cx="810101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3000" dirty="0">
                <a:solidFill>
                  <a:srgbClr val="1A04BC"/>
                </a:solidFill>
                <a:latin typeface="Times New Roman" panose="02020603050405020304" pitchFamily="18" charset="0"/>
                <a:cs typeface="Times New Roman" panose="02020603050405020304" pitchFamily="18" charset="0"/>
              </a:rPr>
              <a:t>ỦY BAN NHÂN DÂN QUẬN KIẾN AN</a:t>
            </a: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   TRƯỜNG MẦM NON QUÁN TRỮ</a:t>
            </a: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panose="020B0604020202020204" pitchFamily="34" charset="0"/>
            </a:endParaRPr>
          </a:p>
        </p:txBody>
      </p:sp>
      <p:pic>
        <p:nvPicPr>
          <p:cNvPr id="2053" name="CasablancaGuitar-VariousArtists_zq4f.mp3">
            <a:hlinkClick r:id="" action="ppaction://media"/>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562292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83257" y="1823989"/>
            <a:ext cx="6939887" cy="279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600" b="1" dirty="0">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 LĨNH VỰC PHÁT TRIỂN </a:t>
            </a:r>
            <a:r>
              <a:rPr lang="vi-VN" sz="3600" b="1" dirty="0">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NGÔN NGỮ</a:t>
            </a:r>
            <a:endParaRPr lang="en-US" sz="3600" b="1" dirty="0">
              <a:solidFill>
                <a:srgbClr val="FF0000"/>
              </a:solidFill>
              <a:effectLst>
                <a:outerShdw blurRad="50800" dist="38100" dir="8100000" algn="tr" rotWithShape="0">
                  <a:prstClr val="black">
                    <a:alpha val="40000"/>
                  </a:prstClr>
                </a:outerShdw>
              </a:effectLst>
            </a:endParaRPr>
          </a:p>
        </p:txBody>
      </p:sp>
      <p:sp>
        <p:nvSpPr>
          <p:cNvPr id="2055" name="TextBox 10"/>
          <p:cNvSpPr txBox="1">
            <a:spLocks noChangeArrowheads="1"/>
          </p:cNvSpPr>
          <p:nvPr/>
        </p:nvSpPr>
        <p:spPr bwMode="auto">
          <a:xfrm>
            <a:off x="3657600" y="2903539"/>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HOẠT ĐỘNG </a:t>
            </a:r>
            <a:r>
              <a:rPr lang="vi-VN" altLang="vi-VN" sz="1800" b="1">
                <a:solidFill>
                  <a:srgbClr val="000066"/>
                </a:solidFill>
                <a:latin typeface="Times New Roman" panose="02020603050405020304" pitchFamily="18" charset="0"/>
                <a:cs typeface="Times New Roman" panose="02020603050405020304" pitchFamily="18" charset="0"/>
              </a:rPr>
              <a:t>LÀM QUEN VỚI VĂN HỌC</a:t>
            </a:r>
            <a:endParaRPr lang="en-US" altLang="vi-VN" sz="1800" b="1">
              <a:solidFill>
                <a:srgbClr val="000066"/>
              </a:solidFill>
              <a:latin typeface="Times New Roman" panose="02020603050405020304" pitchFamily="18" charset="0"/>
              <a:cs typeface="Times New Roman" panose="02020603050405020304" pitchFamily="18" charset="0"/>
            </a:endParaRPr>
          </a:p>
        </p:txBody>
      </p:sp>
      <p:sp>
        <p:nvSpPr>
          <p:cNvPr id="10" name="Content Placeholder 2"/>
          <p:cNvSpPr txBox="1"/>
          <p:nvPr/>
        </p:nvSpPr>
        <p:spPr>
          <a:xfrm>
            <a:off x="2971800" y="3721251"/>
            <a:ext cx="8017208" cy="1117985"/>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buFont typeface="Arial" panose="020B0604020202020204" pitchFamily="34" charset="0"/>
              <a:buNone/>
              <a:defRPr/>
            </a:pPr>
            <a:r>
              <a:rPr lang="vi-VN"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anose="02020603050405020304" pitchFamily="18" charset="0"/>
              </a:rPr>
              <a:t>TRUYỆN : </a:t>
            </a:r>
            <a:r>
              <a:rPr lang="en-US" sz="2400" b="1" dirty="0" smtClean="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anose="02020603050405020304" pitchFamily="18" charset="0"/>
              </a:rPr>
              <a:t>MÈO CON VÀ QUYỂN SÁCH</a:t>
            </a:r>
            <a:endParaRPr lang="en-US"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1" name="TextBox 12"/>
          <p:cNvSpPr txBox="1"/>
          <p:nvPr/>
        </p:nvSpPr>
        <p:spPr>
          <a:xfrm>
            <a:off x="5029200" y="5164139"/>
            <a:ext cx="5257800" cy="368300"/>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endParaRPr lang="en-US" altLang="en-US" sz="60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chuyện gì </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smtClean="0">
                <a:solidFill>
                  <a:srgbClr val="FF0000"/>
                </a:solidFill>
              </a:rPr>
              <a:t>- </a:t>
            </a:r>
            <a:r>
              <a:rPr lang="en-US" sz="4400" b="1" dirty="0" err="1" smtClean="0">
                <a:solidFill>
                  <a:srgbClr val="FF0000"/>
                </a:solidFill>
                <a:latin typeface="Times New Roman" panose="02020603050405020304" pitchFamily="18" charset="0"/>
                <a:cs typeface="Times New Roman" panose="02020603050405020304" pitchFamily="18" charset="0"/>
              </a:rPr>
              <a:t>Khi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xem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sách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làm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a:solidFill>
                  <a:srgbClr val="CC0099"/>
                </a:solidFill>
                <a:latin typeface="Times New Roman" panose="02020603050405020304" pitchFamily="18" charset="0"/>
                <a:cs typeface="Times New Roman" panose="02020603050405020304" pitchFamily="18" charset="0"/>
              </a:rPr>
              <a:t>1. Ổn định tổ chức</a:t>
            </a:r>
            <a:endParaRPr lang="en-US" altLang="en-US" sz="7200" b="1">
              <a:solidFill>
                <a:srgbClr val="CC0099"/>
              </a:solidFill>
              <a:latin typeface="Times New Roman" panose="02020603050405020304" pitchFamily="18" charset="0"/>
              <a:cs typeface="Times New Roman" panose="02020603050405020304" pitchFamily="18" charset="0"/>
            </a:endParaRPr>
          </a:p>
        </p:txBody>
      </p:sp>
      <p:pic>
        <p:nvPicPr>
          <p:cNvPr id="7" name="Picture 7"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smtClean="0">
                <a:solidFill>
                  <a:srgbClr val="FF0000"/>
                </a:solidFill>
                <a:latin typeface="Times New Roman" panose="02020603050405020304" pitchFamily="18" charset="0"/>
                <a:cs typeface="Times New Roman" panose="02020603050405020304" pitchFamily="18" charset="0"/>
              </a:rPr>
              <a:t>Bác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Trống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nói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với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thắc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mắc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điều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nằm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mơ</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thấy</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smtClean="0">
                <a:solidFill>
                  <a:srgbClr val="FF0000"/>
                </a:solidFill>
                <a:latin typeface="Times New Roman" panose="02020603050405020304" pitchFamily="18" charset="0"/>
                <a:cs typeface="Times New Roman" panose="02020603050405020304" pitchFamily="18" charset="0"/>
              </a:rPr>
              <a:t>Sáng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hôm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sau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làm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smtClean="0">
                <a:solidFill>
                  <a:srgbClr val="FF0000"/>
                </a:solidFill>
                <a:latin typeface="Times New Roman" panose="02020603050405020304" pitchFamily="18" charset="0"/>
                <a:cs typeface="Times New Roman" panose="02020603050405020304" pitchFamily="18" charset="0"/>
              </a:rPr>
              <a:t>Sau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khi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xem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sách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Trống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đã</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nói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với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endParaRPr lang="en-US" altLang="en-US" sz="6000" b="1">
              <a:solidFill>
                <a:srgbClr val="CC0099"/>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endParaRPr lang="en-US" altLang="en-US" sz="6000" b="1">
              <a:solidFill>
                <a:srgbClr val="CC0099"/>
              </a:solidFill>
              <a:latin typeface="Times New Roman" panose="02020603050405020304" pitchFamily="18" charset="0"/>
              <a:cs typeface="Times New Roman" panose="02020603050405020304" pitchFamily="18" charset="0"/>
            </a:endParaRPr>
          </a:p>
        </p:txBody>
      </p:sp>
      <p:pic>
        <p:nvPicPr>
          <p:cNvPr id="12295" name="Picture 7"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smtClean="0">
                <a:solidFill>
                  <a:srgbClr val="FF0000"/>
                </a:solidFill>
                <a:latin typeface="Times New Roman" panose="02020603050405020304" pitchFamily="18" charset="0"/>
                <a:cs typeface="Times New Roman" panose="02020603050405020304" pitchFamily="18" charset="0"/>
              </a:rPr>
              <a:t>Nếu</a:t>
            </a:r>
            <a:r>
              <a:rPr lang="en-US" sz="4400" b="1" dirty="0" smtClean="0">
                <a:solidFill>
                  <a:srgbClr val="FF0000"/>
                </a:solidFill>
                <a:latin typeface="Times New Roman" panose="02020603050405020304" pitchFamily="18" charset="0"/>
                <a:cs typeface="Times New Roman" panose="02020603050405020304" pitchFamily="18" charset="0"/>
              </a:rPr>
              <a:t> con </a:t>
            </a:r>
            <a:r>
              <a:rPr lang="en-US" sz="4400" b="1" dirty="0" err="1" smtClean="0">
                <a:solidFill>
                  <a:srgbClr val="FF0000"/>
                </a:solidFill>
                <a:latin typeface="Times New Roman" panose="02020603050405020304" pitchFamily="18" charset="0"/>
                <a:cs typeface="Times New Roman" panose="02020603050405020304" pitchFamily="18" charset="0"/>
              </a:rPr>
              <a:t>là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bạn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Mèo</a:t>
            </a:r>
            <a:r>
              <a:rPr lang="en-US" sz="4400" b="1" dirty="0" smtClean="0">
                <a:solidFill>
                  <a:srgbClr val="FF0000"/>
                </a:solidFill>
                <a:latin typeface="Times New Roman" panose="02020603050405020304" pitchFamily="18" charset="0"/>
                <a:cs typeface="Times New Roman" panose="02020603050405020304" pitchFamily="18" charset="0"/>
              </a:rPr>
              <a:t> con, con </a:t>
            </a:r>
            <a:r>
              <a:rPr lang="en-US" sz="4400" b="1" dirty="0" err="1" smtClean="0">
                <a:solidFill>
                  <a:srgbClr val="FF0000"/>
                </a:solidFill>
                <a:latin typeface="Times New Roman" panose="02020603050405020304" pitchFamily="18" charset="0"/>
                <a:cs typeface="Times New Roman" panose="02020603050405020304" pitchFamily="18" charset="0"/>
              </a:rPr>
              <a:t>sẽ</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làm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gì</a:t>
            </a:r>
            <a:r>
              <a:rPr lang="en-US" sz="4400" b="1" dirty="0" smtClean="0">
                <a:solidFill>
                  <a:srgbClr val="FF0000"/>
                </a:solidFill>
                <a:latin typeface="Times New Roman" panose="02020603050405020304" pitchFamily="18" charset="0"/>
                <a:cs typeface="Times New Roman" panose="02020603050405020304" pitchFamily="18" charset="0"/>
              </a:rPr>
              <a:t>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dirty="0">
                <a:solidFill>
                  <a:srgbClr val="C00000"/>
                </a:solidFill>
                <a:latin typeface="Times New Roman" panose="02020603050405020304" pitchFamily="18" charset="0"/>
                <a:cs typeface="Times New Roman" panose="02020603050405020304" pitchFamily="18" charset="0"/>
              </a:rPr>
              <a:t>GD :</a:t>
            </a:r>
            <a:r>
              <a:rPr lang="vi-VN" sz="5000" dirty="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smtClean="0">
                <a:latin typeface="Times New Roman" panose="02020603050405020304" pitchFamily="18" charset="0"/>
                <a:cs typeface="Times New Roman" panose="02020603050405020304" pitchFamily="18" charset="0"/>
              </a:rPr>
              <a:t>con </a:t>
            </a:r>
            <a:r>
              <a:rPr lang="en-US" sz="5000" dirty="0" err="1" smtClean="0">
                <a:latin typeface="Times New Roman" panose="02020603050405020304" pitchFamily="18" charset="0"/>
                <a:cs typeface="Times New Roman" panose="02020603050405020304" pitchFamily="18" charset="0"/>
              </a:rPr>
              <a:t>biết</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giữ</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gìn</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đồ</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dùng</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học</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tập</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cất</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dọn</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đồ</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dùng</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đúng</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nơi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quy</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định</a:t>
            </a:r>
            <a:r>
              <a:rPr lang="en-US" sz="5000" dirty="0" smtClean="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endPar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vi-VN"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video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smtClean="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62200" y="365126"/>
            <a:ext cx="7886700" cy="1325563"/>
          </a:xfrm>
        </p:spPr>
        <p:txBody>
          <a:bodyPr/>
          <a:lstStyle/>
          <a:p>
            <a:pPr eaLnBrk="1" hangingPunct="1"/>
            <a:endParaRPr lang="vi-VN" smtClean="0"/>
          </a:p>
        </p:txBody>
      </p:sp>
      <p:pic>
        <p:nvPicPr>
          <p:cNvPr id="40963" name="Picture 2" descr="F:\Tranh ảnh dạy học\Hinh nen dep\SLGG_20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p:cNvSpPr>
            <a:spLocks noChangeArrowheads="1" noChangeShapeType="1" noTextEdit="1"/>
          </p:cNvSpPr>
          <p:nvPr/>
        </p:nvSpPr>
        <p:spPr bwMode="auto">
          <a:xfrm>
            <a:off x="4152900" y="1905000"/>
            <a:ext cx="5429250" cy="2209800"/>
          </a:xfrm>
          <a:prstGeom prst="rect">
            <a:avLst/>
          </a:prstGeom>
        </p:spPr>
        <p:txBody>
          <a:bodyPr wrap="none" fromWordArt="1">
            <a:prstTxWarp prst="textDeflate">
              <a:avLst>
                <a:gd name="adj" fmla="val 18750"/>
              </a:avLst>
            </a:prstTxWarp>
          </a:bodyPr>
          <a:lstStyle/>
          <a:p>
            <a:pPr algn="ctr"/>
            <a:r>
              <a:rPr lang="en-US" sz="5400" b="1" kern="10">
                <a:ln w="12700">
                  <a:solidFill>
                    <a:srgbClr val="EAEAEA"/>
                  </a:solidFill>
                  <a:rou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3. Kết thúc</a:t>
            </a:r>
            <a:endParaRPr lang="en-US" sz="5400" b="1" kern="10">
              <a:ln w="12700">
                <a:solidFill>
                  <a:srgbClr val="EAEAEA"/>
                </a:solidFill>
                <a:rou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 name="HatGapLangTa-TranVietBinh.mp3">
            <a:hlinkClick r:id="" action="ppaction://media"/>
          </p:cNvPr>
          <p:cNvPicPr>
            <a:picLocks noRot="1" noChangeAspect="1" noChangeArrowheads="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1" presetClass="mediacall" presetSubtype="0" fill="hold" nodeType="afterEffect">
                                  <p:stCondLst>
                                    <p:cond delay="0"/>
                                  </p:stCondLst>
                                  <p:childTnLst>
                                    <p:cmd type="call" cmd="playFrom(0.0)">
                                      <p:cBhvr>
                                        <p:cTn id="10" dur="1069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D:\anh dong\phongcanh03copy.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hu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ppt_x"/>
                                          </p:val>
                                        </p:tav>
                                        <p:tav tm="100000">
                                          <p:val>
                                            <p:strVal val="#ppt_x"/>
                                          </p:val>
                                        </p:tav>
                                      </p:tavLst>
                                    </p:anim>
                                    <p:anim calcmode="lin" valueType="num">
                                      <p:cBhvr additive="base">
                                        <p:cTn id="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 </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WPS Presentation</Application>
  <PresentationFormat>Widescreen</PresentationFormat>
  <Paragraphs>60</Paragraphs>
  <Slides>35</Slides>
  <Notes>0</Notes>
  <HiddenSlides>0</HiddenSlides>
  <MMClips>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NDC</cp:lastModifiedBy>
  <cp:revision>42</cp:revision>
  <dcterms:created xsi:type="dcterms:W3CDTF">2021-04-01T08:47:00Z</dcterms:created>
  <dcterms:modified xsi:type="dcterms:W3CDTF">2024-01-16T09:33:12Z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772324DBDCA64BE9BD3714F3E5651C7E_12</vt:lpwstr>
  </property>
  <property fmtid="{D5CDD505-2E9C-101B-9397-08002B2CF9AE}" pid="3" name="KSOProductBuildVer">
    <vt:lpwstr>2057-12.2.0.13359</vt:lpwstr>
  </property>
</Properties>
</file>