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73" r:id="rId4"/>
    <p:sldId id="256" r:id="rId5"/>
    <p:sldId id="258" r:id="rId6"/>
    <p:sldId id="259" r:id="rId8"/>
    <p:sldId id="277" r:id="rId9"/>
    <p:sldId id="260" r:id="rId10"/>
    <p:sldId id="261" r:id="rId11"/>
    <p:sldId id="274" r:id="rId12"/>
    <p:sldId id="262" r:id="rId13"/>
    <p:sldId id="278" r:id="rId14"/>
    <p:sldId id="267" r:id="rId15"/>
    <p:sldId id="266" r:id="rId16"/>
    <p:sldId id="268" r:id="rId17"/>
    <p:sldId id="269" r:id="rId18"/>
    <p:sldId id="275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C05E8B7-3F83-494F-852D-5AA73FD5F906}" type="slidenum">
              <a:rPr lang="en-US"/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3440D1-67CF-4E58-AB3C-3CC6865E930D}" type="slidenum">
              <a:rPr lang="en-US"/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D0FF8D0-8437-445D-8C84-DDB5089CD169}" type="slidenum">
              <a:rPr lang="en-US"/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7F66E7C-8700-450E-BDAD-203286436CF9}" type="slidenum">
              <a:rPr lang="en-US"/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3470474-B4D1-4439-801C-3C78E3964B59}" type="slidenum">
              <a:rPr lang="en-US"/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KIẾN AN</a:t>
            </a:r>
            <a:b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QUÁN TRỮ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PHÂN BIỆT KHỐI CẦU – KHỐI TRỤ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/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  <a:endParaRPr kumimoji="0" lang="en-US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44" name="Group 68"/>
          <p:cNvGrpSpPr/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/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/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/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/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/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7044" name="Group 68"/>
          <p:cNvGrpSpPr/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/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/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  <a:endParaRPr lang="en-US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2400" dirty="0" smtClean="0"/>
            </a:br>
            <a:br>
              <a:rPr lang="en-US" sz="2400" dirty="0"/>
            </a:br>
            <a:br>
              <a:rPr lang="en-US" sz="2400" dirty="0" smtClean="0"/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Mục 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– yêu cầu.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 smtClean="0"/>
            </a:br>
            <a:br>
              <a:rPr lang="en-US" sz="2400" dirty="0"/>
            </a:br>
            <a:br>
              <a:rPr lang="en-US" sz="2400" dirty="0" smtClean="0"/>
            </a:br>
            <a:br>
              <a:rPr lang="en-US" sz="2400" dirty="0"/>
            </a:b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thức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biết, gọi đúng tên và phân biệt được một số đặc điểm của khối cầu, khối trụ.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giữa các khối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kỹ năng quan sát, chú ý, ghi nhớ có chủ đích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cho trẻ kỹ năng nhận biết và phân biệt 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/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/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  <a:endParaRPr lang="en-US" sz="6000" b="1" dirty="0"/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  <a:endParaRPr 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/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22898" name="Group 18"/>
          <p:cNvGrpSpPr/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Khối cầu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Khung của khối cầu.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2. Khối cầu có thể lăn.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>
            <a:fillRect/>
          </a:stretch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>
            <a:fillRect/>
          </a:stretch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/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/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/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/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  <a:endParaRPr lang="en-US" sz="8800" b="1">
              <a:solidFill>
                <a:srgbClr val="FF0000"/>
              </a:solidFill>
            </a:endParaRP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/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/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/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/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Khối trụ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Khung của khối trụ.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  <a:endParaRPr lang="en-US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2. Mặt tròn bao quanh.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  <a:endParaRPr lang="en-US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4. Khối trụ có thể lật và lăn.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</a:rPr>
              <a:t>  Phân biệt khối cầu, khối trụ</a:t>
            </a:r>
            <a:endParaRPr lang="en-US" sz="3600" b="1">
              <a:latin typeface="Arial" panose="020B0604020202020204" pitchFamily="34" charset="0"/>
            </a:endParaRPr>
          </a:p>
        </p:txBody>
      </p:sp>
      <p:grpSp>
        <p:nvGrpSpPr>
          <p:cNvPr id="112657" name="Group 17"/>
          <p:cNvGrpSpPr/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/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/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/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  <a:endParaRPr lang="en-US" sz="7200" b="1">
              <a:solidFill>
                <a:srgbClr val="0000FF"/>
              </a:solidFill>
            </a:endParaRPr>
          </a:p>
        </p:txBody>
      </p:sp>
      <p:grpSp>
        <p:nvGrpSpPr>
          <p:cNvPr id="112678" name="Group 38"/>
          <p:cNvGrpSpPr/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WPS Presentation</Application>
  <PresentationFormat>On-screen Show (4:3)</PresentationFormat>
  <Paragraphs>96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Arial</vt:lpstr>
      <vt:lpstr>Times New Roman</vt:lpstr>
      <vt:lpstr>Calibri</vt:lpstr>
      <vt:lpstr>Microsoft YaHei</vt:lpstr>
      <vt:lpstr>Arial Unicode MS</vt:lpstr>
      <vt:lpstr>Office Theme</vt:lpstr>
      <vt:lpstr>Default Design</vt:lpstr>
      <vt:lpstr>ỦY BAN NHÂN DÂN HUYỆN THANH OAI TRƯỜNG MẦM NON CAO DƯƠNG II</vt:lpstr>
      <vt:lpstr>                             Mục đích – yêu cầu.      1,Kiến thức -Trẻ nhận biết, gọi đúng tên và phân biệt được một số đặc điểm của khối cầu, khối trụ. - Trẻ biết so sánh giữa các khối 2, Kỹ năng -Rèn kỹ năng quan sát, chú ý, ghi nhớ có chủ đích -Rèn cho trẻ kỹ năng nhận biết và phân biệt . 3, Thái độ -Giáo dục trẻ chú ý trong giờ học, tích cực trong mọi hoạt động </vt:lpstr>
      <vt:lpstr>PowerPoint 演示文稿</vt:lpstr>
      <vt:lpstr>PowerPoint 演示文稿</vt:lpstr>
      <vt:lpstr>MỞ RỘNG </vt:lpstr>
      <vt:lpstr>PowerPoint 演示文稿</vt:lpstr>
      <vt:lpstr>PowerPoint 演示文稿</vt:lpstr>
      <vt:lpstr>MỞ RỘNG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KHỐI NÀO CÓ MẶT TRÒN BAO QUANH TRONG CÁC KHỐI SAU?</vt:lpstr>
      <vt:lpstr>KHỐI NÀO CÓ MẶT TRÊN VÀ MẶT ĐÁY LÀ MẶT PHẲNG?</vt:lpstr>
      <vt:lpstr>PowerPoint 演示文稿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NDC</cp:lastModifiedBy>
  <cp:revision>92</cp:revision>
  <dcterms:created xsi:type="dcterms:W3CDTF">2020-04-14T07:04:00Z</dcterms:created>
  <dcterms:modified xsi:type="dcterms:W3CDTF">2024-01-06T01:30:45Z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5ABEE65DAB244AB8AE027C3B2D44E7F4_12</vt:lpwstr>
  </property>
  <property fmtid="{D5CDD505-2E9C-101B-9397-08002B2CF9AE}" pid="3" name="KSOProductBuildVer">
    <vt:lpwstr>2057-12.2.0.13359</vt:lpwstr>
  </property>
</Properties>
</file>