
<file path=[Content_Types].xml><?xml version="1.0" encoding="utf-8"?>
<Types xmlns="http://schemas.openxmlformats.org/package/2006/content-types">
  <Default Extension="jpeg" ContentType="image/jpeg"/>
  <Default Extension="JPG" ContentType="image/.jpg"/>
  <Default Extension="wav" ContentType="audio/x-wav"/>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3"/>
    <p:sldId id="338" r:id="rId4"/>
    <p:sldId id="339" r:id="rId5"/>
    <p:sldId id="257" r:id="rId6"/>
    <p:sldId id="344" r:id="rId7"/>
    <p:sldId id="259" r:id="rId8"/>
    <p:sldId id="341" r:id="rId9"/>
    <p:sldId id="342" r:id="rId10"/>
    <p:sldId id="343" r:id="rId11"/>
    <p:sldId id="290" r:id="rId12"/>
    <p:sldId id="299" r:id="rId13"/>
    <p:sldId id="264" r:id="rId14"/>
    <p:sldId id="265" r:id="rId15"/>
    <p:sldId id="308" r:id="rId16"/>
    <p:sldId id="310" r:id="rId17"/>
    <p:sldId id="311" r:id="rId18"/>
    <p:sldId id="312" r:id="rId19"/>
    <p:sldId id="314" r:id="rId20"/>
    <p:sldId id="315" r:id="rId21"/>
    <p:sldId id="316" r:id="rId22"/>
    <p:sldId id="318" r:id="rId23"/>
    <p:sldId id="319" r:id="rId24"/>
    <p:sldId id="320" r:id="rId25"/>
    <p:sldId id="321"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 id="336" r:id="rId40"/>
    <p:sldId id="345" r:id="rId41"/>
    <p:sldId id="340" r:id="rId42"/>
  </p:sldIdLst>
  <p:sldSz cx="9144000" cy="6858000" type="screen4x3"/>
  <p:notesSz cx="6858000" cy="9144000"/>
  <p:embeddedFontLst>
    <p:embeddedFont>
      <p:font typeface=".VnBlackH" panose="020B7200000000000000" pitchFamily="34" charset="0"/>
      <p:regular r:id="rId47"/>
    </p:embeddedFont>
    <p:embeddedFont>
      <p:font typeface=".VnBlack" panose="020B7200000000000000" pitchFamily="34" charset="0"/>
      <p:regular r:id="rId48"/>
    </p:embeddedFont>
    <p:embeddedFont>
      <p:font typeface=".VnArial Narrow" panose="020B7200000000000000" pitchFamily="34" charset="0"/>
      <p:regular r:id="rId49"/>
      <p:bold r:id="rId50"/>
      <p:italic r:id="rId51"/>
    </p:embeddedFont>
    <p:embeddedFont>
      <p:font typeface=".VnArial" panose="020B7200000000000000" pitchFamily="34" charset="0"/>
      <p:regular r:id="rId52"/>
      <p:italic r:id="rId53"/>
      <p:boldItalic r:id="rId54"/>
    </p:embeddedFont>
    <p:embeddedFont>
      <p:font typeface=".VnTime" panose="020B7200000000000000" pitchFamily="34" charset="0"/>
      <p:regular r:id="rId55"/>
    </p:embeddedFont>
  </p:embeddedFontLst>
  <p:defaultTextStyle>
    <a:defPPr>
      <a:defRPr lang="en-US"/>
    </a:defPPr>
    <a:lvl1pPr marL="0" lvl="0"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98"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66FF"/>
    <a:srgbClr val="FF0066"/>
    <a:srgbClr val="FF3399"/>
    <a:srgbClr val="CCFFCC"/>
    <a:srgbClr val="FF99FF"/>
    <a:srgbClr val="66FF99"/>
    <a:srgbClr val="FFCC99"/>
    <a:srgbClr val="FF9933"/>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6"/>
    <p:restoredTop sz="98450"/>
  </p:normalViewPr>
  <p:slideViewPr>
    <p:cSldViewPr showGuides="1">
      <p:cViewPr varScale="1">
        <p:scale>
          <a:sx n="68" d="100"/>
          <a:sy n="68" d="100"/>
        </p:scale>
        <p:origin x="1416" y="72"/>
      </p:cViewPr>
      <p:guideLst>
        <p:guide orient="horz" pos="219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5" Type="http://schemas.openxmlformats.org/officeDocument/2006/relationships/font" Target="fonts/font9.fntdata"/><Relationship Id="rId54" Type="http://schemas.openxmlformats.org/officeDocument/2006/relationships/font" Target="fonts/font8.fntdata"/><Relationship Id="rId53" Type="http://schemas.openxmlformats.org/officeDocument/2006/relationships/font" Target="fonts/font7.fntdata"/><Relationship Id="rId52" Type="http://schemas.openxmlformats.org/officeDocument/2006/relationships/font" Target="fonts/font6.fntdata"/><Relationship Id="rId51" Type="http://schemas.openxmlformats.org/officeDocument/2006/relationships/font" Target="fonts/font5.fntdata"/><Relationship Id="rId50" Type="http://schemas.openxmlformats.org/officeDocument/2006/relationships/font" Target="fonts/font4.fntdata"/><Relationship Id="rId5" Type="http://schemas.openxmlformats.org/officeDocument/2006/relationships/slide" Target="slides/slide3.xml"/><Relationship Id="rId49" Type="http://schemas.openxmlformats.org/officeDocument/2006/relationships/font" Target="fonts/font3.fntdata"/><Relationship Id="rId48" Type="http://schemas.openxmlformats.org/officeDocument/2006/relationships/font" Target="fonts/font2.fntdata"/><Relationship Id="rId47" Type="http://schemas.openxmlformats.org/officeDocument/2006/relationships/font" Target="fonts/font1.fntdata"/><Relationship Id="rId46" Type="http://schemas.openxmlformats.org/officeDocument/2006/relationships/commentAuthors" Target="commentAuthors.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dirty="0"/>
              <a:t>Click to edit Master title style</a:t>
            </a:r>
            <a:endParaRPr lang="en-US"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algn="l" eaLnBrk="1" hangingPunct="1">
              <a:defRPr sz="1400" b="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b="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a:defRPr sz="1400" b="0"/>
            </a:lvl1pPr>
          </a:lstStyle>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8.GIF"/><Relationship Id="rId8" Type="http://schemas.openxmlformats.org/officeDocument/2006/relationships/image" Target="../media/image7.GIF"/><Relationship Id="rId7" Type="http://schemas.openxmlformats.org/officeDocument/2006/relationships/image" Target="../media/image6.GIF"/><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 Id="rId3" Type="http://schemas.openxmlformats.org/officeDocument/2006/relationships/image" Target="../media/image2.png"/><Relationship Id="rId23" Type="http://schemas.openxmlformats.org/officeDocument/2006/relationships/slideLayout" Target="../slideLayouts/slideLayout1.xml"/><Relationship Id="rId22" Type="http://schemas.openxmlformats.org/officeDocument/2006/relationships/audio" Target="../media/audio3.wav"/><Relationship Id="rId21" Type="http://schemas.microsoft.com/office/2007/relationships/media" Target="file:///D:\Rung%20Chuong%20Vang\chaomung.wav" TargetMode="External"/><Relationship Id="rId20" Type="http://schemas.openxmlformats.org/officeDocument/2006/relationships/audio" Target="file:///D:\Rung%20Chuong%20Vang\chaomung.wav" TargetMode="External"/><Relationship Id="rId2" Type="http://schemas.openxmlformats.org/officeDocument/2006/relationships/audio" Target="../media/audio1.wav"/><Relationship Id="rId19" Type="http://schemas.microsoft.com/office/2007/relationships/media" Target="../media/audio2.wav"/><Relationship Id="rId18" Type="http://schemas.openxmlformats.org/officeDocument/2006/relationships/audio" Target="../media/audio2.wav"/><Relationship Id="rId17" Type="http://schemas.openxmlformats.org/officeDocument/2006/relationships/image" Target="../media/image14.png"/><Relationship Id="rId16" Type="http://schemas.microsoft.com/office/2007/relationships/media" Target="file:///D:\Rung%20Chuong%20Vang\8.%20Ket%20thuc%20cau%20hoi.wav" TargetMode="External"/><Relationship Id="rId15" Type="http://schemas.openxmlformats.org/officeDocument/2006/relationships/audio" Target="file:///D:\Rung%20Chuong%20Vang\8.%20Ket%20thuc%20cau%20hoi.wav" TargetMode="External"/><Relationship Id="rId14" Type="http://schemas.openxmlformats.org/officeDocument/2006/relationships/image" Target="../media/image13.GIF"/><Relationship Id="rId13" Type="http://schemas.openxmlformats.org/officeDocument/2006/relationships/image" Target="../media/image12.GIF"/><Relationship Id="rId12" Type="http://schemas.openxmlformats.org/officeDocument/2006/relationships/image" Target="../media/image11.GIF"/><Relationship Id="rId11" Type="http://schemas.openxmlformats.org/officeDocument/2006/relationships/image" Target="../media/image10.GIF"/><Relationship Id="rId10" Type="http://schemas.openxmlformats.org/officeDocument/2006/relationships/image" Target="../media/image9.GIF"/><Relationship Id="rId1" Type="http://schemas.openxmlformats.org/officeDocument/2006/relationships/slide" Target="slide4.xml"/></Relationships>
</file>

<file path=ppt/slides/_rels/slide10.xml.rels><?xml version="1.0" encoding="UTF-8" standalone="yes"?>
<Relationships xmlns="http://schemas.openxmlformats.org/package/2006/relationships"><Relationship Id="rId9" Type="http://schemas.openxmlformats.org/officeDocument/2006/relationships/audio" Target="../media/audio4.wav"/><Relationship Id="rId8" Type="http://schemas.openxmlformats.org/officeDocument/2006/relationships/image" Target="../media/image23.png"/><Relationship Id="rId7" Type="http://schemas.openxmlformats.org/officeDocument/2006/relationships/image" Target="../media/image22.png"/><Relationship Id="rId6" Type="http://schemas.openxmlformats.org/officeDocument/2006/relationships/image" Target="../media/image18.GIF"/><Relationship Id="rId5" Type="http://schemas.openxmlformats.org/officeDocument/2006/relationships/image" Target="../media/image16.GIF"/><Relationship Id="rId4" Type="http://schemas.openxmlformats.org/officeDocument/2006/relationships/slide" Target="slide4.xml"/><Relationship Id="rId3" Type="http://schemas.openxmlformats.org/officeDocument/2006/relationships/image" Target="../media/image17.GIF"/><Relationship Id="rId2" Type="http://schemas.openxmlformats.org/officeDocument/2006/relationships/image" Target="../media/image12.GIF"/><Relationship Id="rId12" Type="http://schemas.openxmlformats.org/officeDocument/2006/relationships/slideLayout" Target="../slideLayouts/slideLayout1.xml"/><Relationship Id="rId11" Type="http://schemas.openxmlformats.org/officeDocument/2006/relationships/audio" Target="../media/audio6.wav"/><Relationship Id="rId10" Type="http://schemas.openxmlformats.org/officeDocument/2006/relationships/audio" Target="../media/audio7.wav"/><Relationship Id="rId1" Type="http://schemas.openxmlformats.org/officeDocument/2006/relationships/image" Target="../media/image11.GIF"/></Relationships>
</file>

<file path=ppt/slides/_rels/slide11.xml.rels><?xml version="1.0" encoding="UTF-8" standalone="yes"?>
<Relationships xmlns="http://schemas.openxmlformats.org/package/2006/relationships"><Relationship Id="rId9" Type="http://schemas.openxmlformats.org/officeDocument/2006/relationships/audio" Target="../media/audio4.wav"/><Relationship Id="rId8" Type="http://schemas.openxmlformats.org/officeDocument/2006/relationships/image" Target="../media/image25.png"/><Relationship Id="rId7" Type="http://schemas.openxmlformats.org/officeDocument/2006/relationships/image" Target="../media/image24.png"/><Relationship Id="rId6" Type="http://schemas.openxmlformats.org/officeDocument/2006/relationships/image" Target="../media/image18.GIF"/><Relationship Id="rId5" Type="http://schemas.openxmlformats.org/officeDocument/2006/relationships/image" Target="../media/image16.GIF"/><Relationship Id="rId4" Type="http://schemas.openxmlformats.org/officeDocument/2006/relationships/slide" Target="slide4.xml"/><Relationship Id="rId3" Type="http://schemas.openxmlformats.org/officeDocument/2006/relationships/image" Target="../media/image17.GIF"/><Relationship Id="rId2" Type="http://schemas.openxmlformats.org/officeDocument/2006/relationships/image" Target="../media/image12.GIF"/><Relationship Id="rId13" Type="http://schemas.openxmlformats.org/officeDocument/2006/relationships/slideLayout" Target="../slideLayouts/slideLayout1.xml"/><Relationship Id="rId12" Type="http://schemas.openxmlformats.org/officeDocument/2006/relationships/audio" Target="../media/audio7.wav"/><Relationship Id="rId11" Type="http://schemas.openxmlformats.org/officeDocument/2006/relationships/audio" Target="../media/audio2.wav"/><Relationship Id="rId10" Type="http://schemas.openxmlformats.org/officeDocument/2006/relationships/audio" Target="../media/audio6.wav"/><Relationship Id="rId1" Type="http://schemas.openxmlformats.org/officeDocument/2006/relationships/image" Target="../media/image11.GIF"/></Relationships>
</file>

<file path=ppt/slides/_rels/slide12.xml.rels><?xml version="1.0" encoding="UTF-8" standalone="yes"?>
<Relationships xmlns="http://schemas.openxmlformats.org/package/2006/relationships"><Relationship Id="rId9" Type="http://schemas.openxmlformats.org/officeDocument/2006/relationships/audio" Target="../media/audio6.wav"/><Relationship Id="rId8" Type="http://schemas.openxmlformats.org/officeDocument/2006/relationships/audio" Target="../media/audio4.wav"/><Relationship Id="rId7" Type="http://schemas.openxmlformats.org/officeDocument/2006/relationships/image" Target="../media/image26.png"/><Relationship Id="rId6" Type="http://schemas.openxmlformats.org/officeDocument/2006/relationships/image" Target="../media/image18.GIF"/><Relationship Id="rId5" Type="http://schemas.openxmlformats.org/officeDocument/2006/relationships/image" Target="../media/image16.GIF"/><Relationship Id="rId4" Type="http://schemas.openxmlformats.org/officeDocument/2006/relationships/slide" Target="slide4.xml"/><Relationship Id="rId3" Type="http://schemas.openxmlformats.org/officeDocument/2006/relationships/image" Target="../media/image17.GIF"/><Relationship Id="rId2" Type="http://schemas.openxmlformats.org/officeDocument/2006/relationships/image" Target="../media/image12.GIF"/><Relationship Id="rId12" Type="http://schemas.openxmlformats.org/officeDocument/2006/relationships/slideLayout" Target="../slideLayouts/slideLayout1.xml"/><Relationship Id="rId11" Type="http://schemas.openxmlformats.org/officeDocument/2006/relationships/audio" Target="../media/audio7.wav"/><Relationship Id="rId10" Type="http://schemas.openxmlformats.org/officeDocument/2006/relationships/audio" Target="../media/audio2.wav"/><Relationship Id="rId1" Type="http://schemas.openxmlformats.org/officeDocument/2006/relationships/image" Target="../media/image11.GIF"/></Relationships>
</file>

<file path=ppt/slides/_rels/slide13.xml.rels><?xml version="1.0" encoding="UTF-8" standalone="yes"?>
<Relationships xmlns="http://schemas.openxmlformats.org/package/2006/relationships"><Relationship Id="rId9" Type="http://schemas.openxmlformats.org/officeDocument/2006/relationships/audio" Target="../media/audio4.wav"/><Relationship Id="rId8" Type="http://schemas.openxmlformats.org/officeDocument/2006/relationships/image" Target="../media/image28.png"/><Relationship Id="rId7" Type="http://schemas.openxmlformats.org/officeDocument/2006/relationships/image" Target="../media/image27.png"/><Relationship Id="rId6" Type="http://schemas.openxmlformats.org/officeDocument/2006/relationships/image" Target="../media/image18.GIF"/><Relationship Id="rId5" Type="http://schemas.openxmlformats.org/officeDocument/2006/relationships/image" Target="../media/image16.GIF"/><Relationship Id="rId4" Type="http://schemas.openxmlformats.org/officeDocument/2006/relationships/slide" Target="slide4.xml"/><Relationship Id="rId3" Type="http://schemas.openxmlformats.org/officeDocument/2006/relationships/image" Target="../media/image17.GIF"/><Relationship Id="rId2" Type="http://schemas.openxmlformats.org/officeDocument/2006/relationships/image" Target="../media/image12.GIF"/><Relationship Id="rId13" Type="http://schemas.openxmlformats.org/officeDocument/2006/relationships/slideLayout" Target="../slideLayouts/slideLayout1.xml"/><Relationship Id="rId12" Type="http://schemas.openxmlformats.org/officeDocument/2006/relationships/audio" Target="../media/audio7.wav"/><Relationship Id="rId11" Type="http://schemas.openxmlformats.org/officeDocument/2006/relationships/audio" Target="../media/audio2.wav"/><Relationship Id="rId10" Type="http://schemas.openxmlformats.org/officeDocument/2006/relationships/audio" Target="../media/audio6.wav"/><Relationship Id="rId1" Type="http://schemas.openxmlformats.org/officeDocument/2006/relationships/image" Target="../media/image11.GIF"/></Relationships>
</file>

<file path=ppt/slides/_rels/slide14.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6.wav"/><Relationship Id="rId7" Type="http://schemas.openxmlformats.org/officeDocument/2006/relationships/audio" Target="../media/audio4.wav"/><Relationship Id="rId6" Type="http://schemas.openxmlformats.org/officeDocument/2006/relationships/image" Target="../media/image18.GIF"/><Relationship Id="rId5" Type="http://schemas.openxmlformats.org/officeDocument/2006/relationships/image" Target="../media/image16.GIF"/><Relationship Id="rId4" Type="http://schemas.openxmlformats.org/officeDocument/2006/relationships/slide" Target="slide4.xml"/><Relationship Id="rId3" Type="http://schemas.openxmlformats.org/officeDocument/2006/relationships/image" Target="../media/image17.GIF"/><Relationship Id="rId2" Type="http://schemas.openxmlformats.org/officeDocument/2006/relationships/image" Target="../media/image12.GIF"/><Relationship Id="rId11" Type="http://schemas.openxmlformats.org/officeDocument/2006/relationships/slideLayout" Target="../slideLayouts/slideLayout1.xml"/><Relationship Id="rId10" Type="http://schemas.openxmlformats.org/officeDocument/2006/relationships/audio" Target="../media/audio7.wav"/><Relationship Id="rId1" Type="http://schemas.openxmlformats.org/officeDocument/2006/relationships/image" Target="../media/image11.GIF"/></Relationships>
</file>

<file path=ppt/slides/_rels/slide15.xml.rels><?xml version="1.0" encoding="UTF-8" standalone="yes"?>
<Relationships xmlns="http://schemas.openxmlformats.org/package/2006/relationships"><Relationship Id="rId9" Type="http://schemas.openxmlformats.org/officeDocument/2006/relationships/audio" Target="../media/audio6.wav"/><Relationship Id="rId8" Type="http://schemas.openxmlformats.org/officeDocument/2006/relationships/audio" Target="../media/audio4.wav"/><Relationship Id="rId7" Type="http://schemas.openxmlformats.org/officeDocument/2006/relationships/image" Target="../media/image29.png"/><Relationship Id="rId6" Type="http://schemas.openxmlformats.org/officeDocument/2006/relationships/image" Target="../media/image18.GIF"/><Relationship Id="rId5" Type="http://schemas.openxmlformats.org/officeDocument/2006/relationships/image" Target="../media/image16.GIF"/><Relationship Id="rId4" Type="http://schemas.openxmlformats.org/officeDocument/2006/relationships/slide" Target="slide4.xml"/><Relationship Id="rId3" Type="http://schemas.openxmlformats.org/officeDocument/2006/relationships/image" Target="../media/image17.GIF"/><Relationship Id="rId2" Type="http://schemas.openxmlformats.org/officeDocument/2006/relationships/image" Target="../media/image12.GIF"/><Relationship Id="rId12" Type="http://schemas.openxmlformats.org/officeDocument/2006/relationships/slideLayout" Target="../slideLayouts/slideLayout1.xml"/><Relationship Id="rId11" Type="http://schemas.openxmlformats.org/officeDocument/2006/relationships/audio" Target="../media/audio7.wav"/><Relationship Id="rId10" Type="http://schemas.openxmlformats.org/officeDocument/2006/relationships/audio" Target="../media/audio2.wav"/><Relationship Id="rId1" Type="http://schemas.openxmlformats.org/officeDocument/2006/relationships/image" Target="../media/image11.GIF"/></Relationships>
</file>

<file path=ppt/slides/_rels/slide16.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6.wav"/><Relationship Id="rId7" Type="http://schemas.openxmlformats.org/officeDocument/2006/relationships/audio" Target="../media/audio4.wav"/><Relationship Id="rId6" Type="http://schemas.openxmlformats.org/officeDocument/2006/relationships/image" Target="../media/image18.GIF"/><Relationship Id="rId5" Type="http://schemas.openxmlformats.org/officeDocument/2006/relationships/image" Target="../media/image16.GIF"/><Relationship Id="rId4" Type="http://schemas.openxmlformats.org/officeDocument/2006/relationships/slide" Target="slide4.xml"/><Relationship Id="rId3" Type="http://schemas.openxmlformats.org/officeDocument/2006/relationships/image" Target="../media/image17.GIF"/><Relationship Id="rId2" Type="http://schemas.openxmlformats.org/officeDocument/2006/relationships/image" Target="../media/image12.GIF"/><Relationship Id="rId11" Type="http://schemas.openxmlformats.org/officeDocument/2006/relationships/slideLayout" Target="../slideLayouts/slideLayout1.xml"/><Relationship Id="rId10" Type="http://schemas.openxmlformats.org/officeDocument/2006/relationships/audio" Target="../media/audio7.wav"/><Relationship Id="rId1" Type="http://schemas.openxmlformats.org/officeDocument/2006/relationships/image" Target="../media/image11.GIF"/></Relationships>
</file>

<file path=ppt/slides/_rels/slide17.xml.rels><?xml version="1.0" encoding="UTF-8" standalone="yes"?>
<Relationships xmlns="http://schemas.openxmlformats.org/package/2006/relationships"><Relationship Id="rId9" Type="http://schemas.openxmlformats.org/officeDocument/2006/relationships/audio" Target="../media/audio4.wav"/><Relationship Id="rId8" Type="http://schemas.openxmlformats.org/officeDocument/2006/relationships/image" Target="../media/image31.png"/><Relationship Id="rId7" Type="http://schemas.openxmlformats.org/officeDocument/2006/relationships/image" Target="../media/image30.png"/><Relationship Id="rId6" Type="http://schemas.openxmlformats.org/officeDocument/2006/relationships/image" Target="../media/image18.GIF"/><Relationship Id="rId5" Type="http://schemas.openxmlformats.org/officeDocument/2006/relationships/image" Target="../media/image16.GIF"/><Relationship Id="rId4" Type="http://schemas.openxmlformats.org/officeDocument/2006/relationships/slide" Target="slide4.xml"/><Relationship Id="rId3" Type="http://schemas.openxmlformats.org/officeDocument/2006/relationships/image" Target="../media/image17.GIF"/><Relationship Id="rId2" Type="http://schemas.openxmlformats.org/officeDocument/2006/relationships/image" Target="../media/image12.GIF"/><Relationship Id="rId13" Type="http://schemas.openxmlformats.org/officeDocument/2006/relationships/slideLayout" Target="../slideLayouts/slideLayout1.xml"/><Relationship Id="rId12" Type="http://schemas.openxmlformats.org/officeDocument/2006/relationships/audio" Target="../media/audio7.wav"/><Relationship Id="rId11" Type="http://schemas.openxmlformats.org/officeDocument/2006/relationships/audio" Target="../media/audio2.wav"/><Relationship Id="rId10" Type="http://schemas.openxmlformats.org/officeDocument/2006/relationships/audio" Target="../media/audio6.wav"/><Relationship Id="rId1" Type="http://schemas.openxmlformats.org/officeDocument/2006/relationships/image" Target="../media/image11.GIF"/></Relationships>
</file>

<file path=ppt/slides/_rels/slide18.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6.wav"/><Relationship Id="rId7" Type="http://schemas.openxmlformats.org/officeDocument/2006/relationships/audio" Target="../media/audio4.wav"/><Relationship Id="rId6" Type="http://schemas.openxmlformats.org/officeDocument/2006/relationships/image" Target="../media/image18.GIF"/><Relationship Id="rId5" Type="http://schemas.openxmlformats.org/officeDocument/2006/relationships/image" Target="../media/image16.GIF"/><Relationship Id="rId4" Type="http://schemas.openxmlformats.org/officeDocument/2006/relationships/slide" Target="slide4.xml"/><Relationship Id="rId3" Type="http://schemas.openxmlformats.org/officeDocument/2006/relationships/image" Target="../media/image17.GIF"/><Relationship Id="rId2" Type="http://schemas.openxmlformats.org/officeDocument/2006/relationships/image" Target="../media/image12.GIF"/><Relationship Id="rId11" Type="http://schemas.openxmlformats.org/officeDocument/2006/relationships/slideLayout" Target="../slideLayouts/slideLayout1.xml"/><Relationship Id="rId10" Type="http://schemas.openxmlformats.org/officeDocument/2006/relationships/audio" Target="../media/audio7.wav"/><Relationship Id="rId1" Type="http://schemas.openxmlformats.org/officeDocument/2006/relationships/image" Target="../media/image11.GIF"/></Relationships>
</file>

<file path=ppt/slides/_rels/slide19.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6.wav"/><Relationship Id="rId7" Type="http://schemas.openxmlformats.org/officeDocument/2006/relationships/audio" Target="../media/audio4.wav"/><Relationship Id="rId6" Type="http://schemas.openxmlformats.org/officeDocument/2006/relationships/image" Target="../media/image18.GIF"/><Relationship Id="rId5" Type="http://schemas.openxmlformats.org/officeDocument/2006/relationships/image" Target="../media/image16.GIF"/><Relationship Id="rId4" Type="http://schemas.openxmlformats.org/officeDocument/2006/relationships/slide" Target="slide4.xml"/><Relationship Id="rId3" Type="http://schemas.openxmlformats.org/officeDocument/2006/relationships/image" Target="../media/image17.GIF"/><Relationship Id="rId2" Type="http://schemas.openxmlformats.org/officeDocument/2006/relationships/image" Target="../media/image12.GIF"/><Relationship Id="rId11" Type="http://schemas.openxmlformats.org/officeDocument/2006/relationships/slideLayout" Target="../slideLayouts/slideLayout1.xml"/><Relationship Id="rId10" Type="http://schemas.openxmlformats.org/officeDocument/2006/relationships/audio" Target="../media/audio7.wav"/><Relationship Id="rId1" Type="http://schemas.openxmlformats.org/officeDocument/2006/relationships/image" Target="../media/image1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9" Type="http://schemas.openxmlformats.org/officeDocument/2006/relationships/audio" Target="../media/audio4.wav"/><Relationship Id="rId8" Type="http://schemas.openxmlformats.org/officeDocument/2006/relationships/image" Target="../media/image33.png"/><Relationship Id="rId7" Type="http://schemas.openxmlformats.org/officeDocument/2006/relationships/image" Target="../media/image32.png"/><Relationship Id="rId6" Type="http://schemas.openxmlformats.org/officeDocument/2006/relationships/image" Target="../media/image18.GIF"/><Relationship Id="rId5" Type="http://schemas.openxmlformats.org/officeDocument/2006/relationships/image" Target="../media/image16.GIF"/><Relationship Id="rId4" Type="http://schemas.openxmlformats.org/officeDocument/2006/relationships/slide" Target="slide4.xml"/><Relationship Id="rId3" Type="http://schemas.openxmlformats.org/officeDocument/2006/relationships/image" Target="../media/image17.GIF"/><Relationship Id="rId2" Type="http://schemas.openxmlformats.org/officeDocument/2006/relationships/image" Target="../media/image12.GIF"/><Relationship Id="rId13" Type="http://schemas.openxmlformats.org/officeDocument/2006/relationships/slideLayout" Target="../slideLayouts/slideLayout1.xml"/><Relationship Id="rId12" Type="http://schemas.openxmlformats.org/officeDocument/2006/relationships/audio" Target="../media/audio7.wav"/><Relationship Id="rId11" Type="http://schemas.openxmlformats.org/officeDocument/2006/relationships/audio" Target="../media/audio2.wav"/><Relationship Id="rId10" Type="http://schemas.openxmlformats.org/officeDocument/2006/relationships/audio" Target="../media/audio6.wav"/><Relationship Id="rId1" Type="http://schemas.openxmlformats.org/officeDocument/2006/relationships/image" Target="../media/image11.GIF"/></Relationships>
</file>

<file path=ppt/slides/_rels/slide21.xml.rels><?xml version="1.0" encoding="UTF-8" standalone="yes"?>
<Relationships xmlns="http://schemas.openxmlformats.org/package/2006/relationships"><Relationship Id="rId9" Type="http://schemas.openxmlformats.org/officeDocument/2006/relationships/audio" Target="../media/audio4.wav"/><Relationship Id="rId8" Type="http://schemas.openxmlformats.org/officeDocument/2006/relationships/image" Target="../media/image35.png"/><Relationship Id="rId7" Type="http://schemas.openxmlformats.org/officeDocument/2006/relationships/image" Target="../media/image34.png"/><Relationship Id="rId6" Type="http://schemas.openxmlformats.org/officeDocument/2006/relationships/image" Target="../media/image18.GIF"/><Relationship Id="rId5" Type="http://schemas.openxmlformats.org/officeDocument/2006/relationships/image" Target="../media/image16.GIF"/><Relationship Id="rId4" Type="http://schemas.openxmlformats.org/officeDocument/2006/relationships/slide" Target="slide4.xml"/><Relationship Id="rId3" Type="http://schemas.openxmlformats.org/officeDocument/2006/relationships/image" Target="../media/image17.GIF"/><Relationship Id="rId2" Type="http://schemas.openxmlformats.org/officeDocument/2006/relationships/image" Target="../media/image12.GIF"/><Relationship Id="rId13" Type="http://schemas.openxmlformats.org/officeDocument/2006/relationships/slideLayout" Target="../slideLayouts/slideLayout1.xml"/><Relationship Id="rId12" Type="http://schemas.openxmlformats.org/officeDocument/2006/relationships/audio" Target="../media/audio7.wav"/><Relationship Id="rId11" Type="http://schemas.openxmlformats.org/officeDocument/2006/relationships/audio" Target="../media/audio2.wav"/><Relationship Id="rId10" Type="http://schemas.openxmlformats.org/officeDocument/2006/relationships/audio" Target="../media/audio6.wav"/><Relationship Id="rId1" Type="http://schemas.openxmlformats.org/officeDocument/2006/relationships/image" Target="../media/image11.GIF"/></Relationships>
</file>

<file path=ppt/slides/_rels/slide22.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6.wav"/><Relationship Id="rId7" Type="http://schemas.openxmlformats.org/officeDocument/2006/relationships/audio" Target="../media/audio4.wav"/><Relationship Id="rId6" Type="http://schemas.openxmlformats.org/officeDocument/2006/relationships/image" Target="../media/image18.GIF"/><Relationship Id="rId5" Type="http://schemas.openxmlformats.org/officeDocument/2006/relationships/image" Target="../media/image16.GIF"/><Relationship Id="rId4" Type="http://schemas.openxmlformats.org/officeDocument/2006/relationships/slide" Target="slide4.xml"/><Relationship Id="rId3" Type="http://schemas.openxmlformats.org/officeDocument/2006/relationships/image" Target="../media/image17.GIF"/><Relationship Id="rId2" Type="http://schemas.openxmlformats.org/officeDocument/2006/relationships/image" Target="../media/image12.GIF"/><Relationship Id="rId11" Type="http://schemas.openxmlformats.org/officeDocument/2006/relationships/slideLayout" Target="../slideLayouts/slideLayout1.xml"/><Relationship Id="rId10" Type="http://schemas.openxmlformats.org/officeDocument/2006/relationships/audio" Target="../media/audio7.wav"/><Relationship Id="rId1" Type="http://schemas.openxmlformats.org/officeDocument/2006/relationships/image" Target="../media/image11.GIF"/></Relationships>
</file>

<file path=ppt/slides/_rels/slide23.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6.wav"/><Relationship Id="rId7" Type="http://schemas.openxmlformats.org/officeDocument/2006/relationships/audio" Target="../media/audio4.wav"/><Relationship Id="rId6" Type="http://schemas.openxmlformats.org/officeDocument/2006/relationships/image" Target="../media/image18.GIF"/><Relationship Id="rId5" Type="http://schemas.openxmlformats.org/officeDocument/2006/relationships/image" Target="../media/image16.GIF"/><Relationship Id="rId4" Type="http://schemas.openxmlformats.org/officeDocument/2006/relationships/slide" Target="slide4.xml"/><Relationship Id="rId3" Type="http://schemas.openxmlformats.org/officeDocument/2006/relationships/image" Target="../media/image17.GIF"/><Relationship Id="rId2" Type="http://schemas.openxmlformats.org/officeDocument/2006/relationships/image" Target="../media/image12.GIF"/><Relationship Id="rId11" Type="http://schemas.openxmlformats.org/officeDocument/2006/relationships/slideLayout" Target="../slideLayouts/slideLayout1.xml"/><Relationship Id="rId10" Type="http://schemas.openxmlformats.org/officeDocument/2006/relationships/audio" Target="../media/audio7.wav"/><Relationship Id="rId1" Type="http://schemas.openxmlformats.org/officeDocument/2006/relationships/image" Target="../media/image11.GIF"/></Relationships>
</file>

<file path=ppt/slides/_rels/slide24.xml.rels><?xml version="1.0" encoding="UTF-8" standalone="yes"?>
<Relationships xmlns="http://schemas.openxmlformats.org/package/2006/relationships"><Relationship Id="rId9" Type="http://schemas.openxmlformats.org/officeDocument/2006/relationships/audio" Target="../media/audio6.wav"/><Relationship Id="rId8" Type="http://schemas.openxmlformats.org/officeDocument/2006/relationships/audio" Target="../media/audio4.wav"/><Relationship Id="rId7" Type="http://schemas.openxmlformats.org/officeDocument/2006/relationships/image" Target="../media/image36.png"/><Relationship Id="rId6" Type="http://schemas.openxmlformats.org/officeDocument/2006/relationships/image" Target="../media/image18.GIF"/><Relationship Id="rId5" Type="http://schemas.openxmlformats.org/officeDocument/2006/relationships/image" Target="../media/image16.GIF"/><Relationship Id="rId4" Type="http://schemas.openxmlformats.org/officeDocument/2006/relationships/slide" Target="slide4.xml"/><Relationship Id="rId3" Type="http://schemas.openxmlformats.org/officeDocument/2006/relationships/image" Target="../media/image17.GIF"/><Relationship Id="rId2" Type="http://schemas.openxmlformats.org/officeDocument/2006/relationships/image" Target="../media/image12.GIF"/><Relationship Id="rId12" Type="http://schemas.openxmlformats.org/officeDocument/2006/relationships/slideLayout" Target="../slideLayouts/slideLayout1.xml"/><Relationship Id="rId11" Type="http://schemas.openxmlformats.org/officeDocument/2006/relationships/audio" Target="../media/audio7.wav"/><Relationship Id="rId10" Type="http://schemas.openxmlformats.org/officeDocument/2006/relationships/audio" Target="../media/audio2.wav"/><Relationship Id="rId1" Type="http://schemas.openxmlformats.org/officeDocument/2006/relationships/image" Target="../media/image11.GIF"/></Relationships>
</file>

<file path=ppt/slides/_rels/slide25.xml.rels><?xml version="1.0" encoding="UTF-8" standalone="yes"?>
<Relationships xmlns="http://schemas.openxmlformats.org/package/2006/relationships"><Relationship Id="rId9" Type="http://schemas.openxmlformats.org/officeDocument/2006/relationships/audio" Target="../media/audio4.wav"/><Relationship Id="rId8" Type="http://schemas.openxmlformats.org/officeDocument/2006/relationships/image" Target="../media/image31.png"/><Relationship Id="rId7" Type="http://schemas.openxmlformats.org/officeDocument/2006/relationships/image" Target="../media/image37.png"/><Relationship Id="rId6" Type="http://schemas.openxmlformats.org/officeDocument/2006/relationships/image" Target="../media/image18.GIF"/><Relationship Id="rId5" Type="http://schemas.openxmlformats.org/officeDocument/2006/relationships/image" Target="../media/image16.GIF"/><Relationship Id="rId4" Type="http://schemas.openxmlformats.org/officeDocument/2006/relationships/slide" Target="slide4.xml"/><Relationship Id="rId3" Type="http://schemas.openxmlformats.org/officeDocument/2006/relationships/image" Target="../media/image17.GIF"/><Relationship Id="rId2" Type="http://schemas.openxmlformats.org/officeDocument/2006/relationships/image" Target="../media/image12.GIF"/><Relationship Id="rId13" Type="http://schemas.openxmlformats.org/officeDocument/2006/relationships/slideLayout" Target="../slideLayouts/slideLayout1.xml"/><Relationship Id="rId12" Type="http://schemas.openxmlformats.org/officeDocument/2006/relationships/audio" Target="../media/audio7.wav"/><Relationship Id="rId11" Type="http://schemas.openxmlformats.org/officeDocument/2006/relationships/audio" Target="../media/audio2.wav"/><Relationship Id="rId10" Type="http://schemas.openxmlformats.org/officeDocument/2006/relationships/audio" Target="../media/audio6.wav"/><Relationship Id="rId1" Type="http://schemas.openxmlformats.org/officeDocument/2006/relationships/image" Target="../media/image11.GIF"/></Relationships>
</file>

<file path=ppt/slides/_rels/slide26.xml.rels><?xml version="1.0" encoding="UTF-8" standalone="yes"?>
<Relationships xmlns="http://schemas.openxmlformats.org/package/2006/relationships"><Relationship Id="rId9" Type="http://schemas.openxmlformats.org/officeDocument/2006/relationships/audio" Target="../media/audio6.wav"/><Relationship Id="rId8" Type="http://schemas.openxmlformats.org/officeDocument/2006/relationships/audio" Target="../media/audio4.wav"/><Relationship Id="rId7" Type="http://schemas.openxmlformats.org/officeDocument/2006/relationships/image" Target="../media/image38.png"/><Relationship Id="rId6" Type="http://schemas.openxmlformats.org/officeDocument/2006/relationships/image" Target="../media/image18.GIF"/><Relationship Id="rId5" Type="http://schemas.openxmlformats.org/officeDocument/2006/relationships/image" Target="../media/image16.GIF"/><Relationship Id="rId4" Type="http://schemas.openxmlformats.org/officeDocument/2006/relationships/slide" Target="slide4.xml"/><Relationship Id="rId3" Type="http://schemas.openxmlformats.org/officeDocument/2006/relationships/image" Target="../media/image17.GIF"/><Relationship Id="rId2" Type="http://schemas.openxmlformats.org/officeDocument/2006/relationships/image" Target="../media/image12.GIF"/><Relationship Id="rId12" Type="http://schemas.openxmlformats.org/officeDocument/2006/relationships/slideLayout" Target="../slideLayouts/slideLayout1.xml"/><Relationship Id="rId11" Type="http://schemas.openxmlformats.org/officeDocument/2006/relationships/audio" Target="../media/audio7.wav"/><Relationship Id="rId10" Type="http://schemas.openxmlformats.org/officeDocument/2006/relationships/audio" Target="../media/audio2.wav"/><Relationship Id="rId1" Type="http://schemas.openxmlformats.org/officeDocument/2006/relationships/image" Target="../media/image11.GIF"/></Relationships>
</file>

<file path=ppt/slides/_rels/slide27.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6.wav"/><Relationship Id="rId7" Type="http://schemas.openxmlformats.org/officeDocument/2006/relationships/audio" Target="../media/audio4.wav"/><Relationship Id="rId6" Type="http://schemas.openxmlformats.org/officeDocument/2006/relationships/image" Target="../media/image18.GIF"/><Relationship Id="rId5" Type="http://schemas.openxmlformats.org/officeDocument/2006/relationships/image" Target="../media/image16.GIF"/><Relationship Id="rId4" Type="http://schemas.openxmlformats.org/officeDocument/2006/relationships/slide" Target="slide4.xml"/><Relationship Id="rId3" Type="http://schemas.openxmlformats.org/officeDocument/2006/relationships/image" Target="../media/image17.GIF"/><Relationship Id="rId2" Type="http://schemas.openxmlformats.org/officeDocument/2006/relationships/image" Target="../media/image12.GIF"/><Relationship Id="rId11" Type="http://schemas.openxmlformats.org/officeDocument/2006/relationships/slideLayout" Target="../slideLayouts/slideLayout1.xml"/><Relationship Id="rId10" Type="http://schemas.openxmlformats.org/officeDocument/2006/relationships/audio" Target="../media/audio7.wav"/><Relationship Id="rId1" Type="http://schemas.openxmlformats.org/officeDocument/2006/relationships/image" Target="../media/image11.GIF"/></Relationships>
</file>

<file path=ppt/slides/_rels/slide28.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6.wav"/><Relationship Id="rId7" Type="http://schemas.openxmlformats.org/officeDocument/2006/relationships/audio" Target="../media/audio4.wav"/><Relationship Id="rId6" Type="http://schemas.openxmlformats.org/officeDocument/2006/relationships/image" Target="../media/image18.GIF"/><Relationship Id="rId5" Type="http://schemas.openxmlformats.org/officeDocument/2006/relationships/image" Target="../media/image16.GIF"/><Relationship Id="rId4" Type="http://schemas.openxmlformats.org/officeDocument/2006/relationships/slide" Target="slide4.xml"/><Relationship Id="rId3" Type="http://schemas.openxmlformats.org/officeDocument/2006/relationships/image" Target="../media/image17.GIF"/><Relationship Id="rId2" Type="http://schemas.openxmlformats.org/officeDocument/2006/relationships/image" Target="../media/image12.GIF"/><Relationship Id="rId11" Type="http://schemas.openxmlformats.org/officeDocument/2006/relationships/slideLayout" Target="../slideLayouts/slideLayout1.xml"/><Relationship Id="rId10" Type="http://schemas.openxmlformats.org/officeDocument/2006/relationships/audio" Target="../media/audio7.wav"/><Relationship Id="rId1" Type="http://schemas.openxmlformats.org/officeDocument/2006/relationships/image" Target="../media/image11.GIF"/></Relationships>
</file>

<file path=ppt/slides/_rels/slide29.xml.rels><?xml version="1.0" encoding="UTF-8" standalone="yes"?>
<Relationships xmlns="http://schemas.openxmlformats.org/package/2006/relationships"><Relationship Id="rId9" Type="http://schemas.openxmlformats.org/officeDocument/2006/relationships/audio" Target="../media/audio6.wav"/><Relationship Id="rId8" Type="http://schemas.openxmlformats.org/officeDocument/2006/relationships/audio" Target="../media/audio4.wav"/><Relationship Id="rId7" Type="http://schemas.openxmlformats.org/officeDocument/2006/relationships/image" Target="../media/image39.png"/><Relationship Id="rId6" Type="http://schemas.openxmlformats.org/officeDocument/2006/relationships/image" Target="../media/image18.GIF"/><Relationship Id="rId5" Type="http://schemas.openxmlformats.org/officeDocument/2006/relationships/image" Target="../media/image16.GIF"/><Relationship Id="rId4" Type="http://schemas.openxmlformats.org/officeDocument/2006/relationships/slide" Target="slide4.xml"/><Relationship Id="rId3" Type="http://schemas.openxmlformats.org/officeDocument/2006/relationships/image" Target="../media/image17.GIF"/><Relationship Id="rId2" Type="http://schemas.openxmlformats.org/officeDocument/2006/relationships/image" Target="../media/image12.GIF"/><Relationship Id="rId12" Type="http://schemas.openxmlformats.org/officeDocument/2006/relationships/slideLayout" Target="../slideLayouts/slideLayout1.xml"/><Relationship Id="rId11" Type="http://schemas.openxmlformats.org/officeDocument/2006/relationships/audio" Target="../media/audio7.wav"/><Relationship Id="rId10" Type="http://schemas.openxmlformats.org/officeDocument/2006/relationships/audio" Target="../media/audio2.wav"/><Relationship Id="rId1" Type="http://schemas.openxmlformats.org/officeDocument/2006/relationships/image" Target="../media/image11.GIF"/></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30.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6.wav"/><Relationship Id="rId7" Type="http://schemas.openxmlformats.org/officeDocument/2006/relationships/audio" Target="../media/audio4.wav"/><Relationship Id="rId6" Type="http://schemas.openxmlformats.org/officeDocument/2006/relationships/image" Target="../media/image18.GIF"/><Relationship Id="rId5" Type="http://schemas.openxmlformats.org/officeDocument/2006/relationships/image" Target="../media/image16.GIF"/><Relationship Id="rId4" Type="http://schemas.openxmlformats.org/officeDocument/2006/relationships/slide" Target="slide4.xml"/><Relationship Id="rId3" Type="http://schemas.openxmlformats.org/officeDocument/2006/relationships/image" Target="../media/image17.GIF"/><Relationship Id="rId2" Type="http://schemas.openxmlformats.org/officeDocument/2006/relationships/image" Target="../media/image12.GIF"/><Relationship Id="rId11" Type="http://schemas.openxmlformats.org/officeDocument/2006/relationships/slideLayout" Target="../slideLayouts/slideLayout1.xml"/><Relationship Id="rId10" Type="http://schemas.openxmlformats.org/officeDocument/2006/relationships/audio" Target="../media/audio7.wav"/><Relationship Id="rId1" Type="http://schemas.openxmlformats.org/officeDocument/2006/relationships/image" Target="../media/image11.GIF"/></Relationships>
</file>

<file path=ppt/slides/_rels/slide31.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6.wav"/><Relationship Id="rId7" Type="http://schemas.openxmlformats.org/officeDocument/2006/relationships/audio" Target="../media/audio4.wav"/><Relationship Id="rId6" Type="http://schemas.openxmlformats.org/officeDocument/2006/relationships/image" Target="../media/image18.GIF"/><Relationship Id="rId5" Type="http://schemas.openxmlformats.org/officeDocument/2006/relationships/image" Target="../media/image16.GIF"/><Relationship Id="rId4" Type="http://schemas.openxmlformats.org/officeDocument/2006/relationships/slide" Target="slide4.xml"/><Relationship Id="rId3" Type="http://schemas.openxmlformats.org/officeDocument/2006/relationships/image" Target="../media/image17.GIF"/><Relationship Id="rId2" Type="http://schemas.openxmlformats.org/officeDocument/2006/relationships/image" Target="../media/image12.GIF"/><Relationship Id="rId11" Type="http://schemas.openxmlformats.org/officeDocument/2006/relationships/slideLayout" Target="../slideLayouts/slideLayout1.xml"/><Relationship Id="rId10" Type="http://schemas.openxmlformats.org/officeDocument/2006/relationships/audio" Target="../media/audio7.wav"/><Relationship Id="rId1" Type="http://schemas.openxmlformats.org/officeDocument/2006/relationships/image" Target="../media/image11.GIF"/></Relationships>
</file>

<file path=ppt/slides/_rels/slide32.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6.wav"/><Relationship Id="rId7" Type="http://schemas.openxmlformats.org/officeDocument/2006/relationships/audio" Target="../media/audio4.wav"/><Relationship Id="rId6" Type="http://schemas.openxmlformats.org/officeDocument/2006/relationships/image" Target="../media/image18.GIF"/><Relationship Id="rId5" Type="http://schemas.openxmlformats.org/officeDocument/2006/relationships/image" Target="../media/image16.GIF"/><Relationship Id="rId4" Type="http://schemas.openxmlformats.org/officeDocument/2006/relationships/slide" Target="slide4.xml"/><Relationship Id="rId3" Type="http://schemas.openxmlformats.org/officeDocument/2006/relationships/image" Target="../media/image17.GIF"/><Relationship Id="rId2" Type="http://schemas.openxmlformats.org/officeDocument/2006/relationships/image" Target="../media/image12.GIF"/><Relationship Id="rId11" Type="http://schemas.openxmlformats.org/officeDocument/2006/relationships/slideLayout" Target="../slideLayouts/slideLayout1.xml"/><Relationship Id="rId10" Type="http://schemas.openxmlformats.org/officeDocument/2006/relationships/audio" Target="../media/audio7.wav"/><Relationship Id="rId1" Type="http://schemas.openxmlformats.org/officeDocument/2006/relationships/image" Target="../media/image11.GIF"/></Relationships>
</file>

<file path=ppt/slides/_rels/slide33.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6.wav"/><Relationship Id="rId7" Type="http://schemas.openxmlformats.org/officeDocument/2006/relationships/audio" Target="../media/audio4.wav"/><Relationship Id="rId6" Type="http://schemas.openxmlformats.org/officeDocument/2006/relationships/image" Target="../media/image18.GIF"/><Relationship Id="rId5" Type="http://schemas.openxmlformats.org/officeDocument/2006/relationships/image" Target="../media/image16.GIF"/><Relationship Id="rId4" Type="http://schemas.openxmlformats.org/officeDocument/2006/relationships/slide" Target="slide4.xml"/><Relationship Id="rId3" Type="http://schemas.openxmlformats.org/officeDocument/2006/relationships/image" Target="../media/image17.GIF"/><Relationship Id="rId2" Type="http://schemas.openxmlformats.org/officeDocument/2006/relationships/image" Target="../media/image12.GIF"/><Relationship Id="rId11" Type="http://schemas.openxmlformats.org/officeDocument/2006/relationships/slideLayout" Target="../slideLayouts/slideLayout1.xml"/><Relationship Id="rId10" Type="http://schemas.openxmlformats.org/officeDocument/2006/relationships/audio" Target="../media/audio7.wav"/><Relationship Id="rId1" Type="http://schemas.openxmlformats.org/officeDocument/2006/relationships/image" Target="../media/image11.GIF"/></Relationships>
</file>

<file path=ppt/slides/_rels/slide34.xml.rels><?xml version="1.0" encoding="UTF-8" standalone="yes"?>
<Relationships xmlns="http://schemas.openxmlformats.org/package/2006/relationships"><Relationship Id="rId9" Type="http://schemas.openxmlformats.org/officeDocument/2006/relationships/audio" Target="../media/audio4.wav"/><Relationship Id="rId8" Type="http://schemas.openxmlformats.org/officeDocument/2006/relationships/image" Target="../media/image41.png"/><Relationship Id="rId7" Type="http://schemas.openxmlformats.org/officeDocument/2006/relationships/image" Target="../media/image40.png"/><Relationship Id="rId6" Type="http://schemas.openxmlformats.org/officeDocument/2006/relationships/image" Target="../media/image18.GIF"/><Relationship Id="rId5" Type="http://schemas.openxmlformats.org/officeDocument/2006/relationships/image" Target="../media/image16.GIF"/><Relationship Id="rId4" Type="http://schemas.openxmlformats.org/officeDocument/2006/relationships/slide" Target="slide4.xml"/><Relationship Id="rId3" Type="http://schemas.openxmlformats.org/officeDocument/2006/relationships/image" Target="../media/image17.GIF"/><Relationship Id="rId2" Type="http://schemas.openxmlformats.org/officeDocument/2006/relationships/image" Target="../media/image12.GIF"/><Relationship Id="rId13" Type="http://schemas.openxmlformats.org/officeDocument/2006/relationships/slideLayout" Target="../slideLayouts/slideLayout1.xml"/><Relationship Id="rId12" Type="http://schemas.openxmlformats.org/officeDocument/2006/relationships/audio" Target="../media/audio7.wav"/><Relationship Id="rId11" Type="http://schemas.openxmlformats.org/officeDocument/2006/relationships/audio" Target="../media/audio2.wav"/><Relationship Id="rId10" Type="http://schemas.openxmlformats.org/officeDocument/2006/relationships/audio" Target="../media/audio6.wav"/><Relationship Id="rId1" Type="http://schemas.openxmlformats.org/officeDocument/2006/relationships/image" Target="../media/image11.GIF"/></Relationships>
</file>

<file path=ppt/slides/_rels/slide35.xml.rels><?xml version="1.0" encoding="UTF-8" standalone="yes"?>
<Relationships xmlns="http://schemas.openxmlformats.org/package/2006/relationships"><Relationship Id="rId9" Type="http://schemas.openxmlformats.org/officeDocument/2006/relationships/audio" Target="../media/audio6.wav"/><Relationship Id="rId8" Type="http://schemas.openxmlformats.org/officeDocument/2006/relationships/audio" Target="../media/audio4.wav"/><Relationship Id="rId7" Type="http://schemas.openxmlformats.org/officeDocument/2006/relationships/image" Target="../media/image42.png"/><Relationship Id="rId6" Type="http://schemas.openxmlformats.org/officeDocument/2006/relationships/image" Target="../media/image18.GIF"/><Relationship Id="rId5" Type="http://schemas.openxmlformats.org/officeDocument/2006/relationships/image" Target="../media/image16.GIF"/><Relationship Id="rId4" Type="http://schemas.openxmlformats.org/officeDocument/2006/relationships/slide" Target="slide4.xml"/><Relationship Id="rId3" Type="http://schemas.openxmlformats.org/officeDocument/2006/relationships/image" Target="../media/image17.GIF"/><Relationship Id="rId2" Type="http://schemas.openxmlformats.org/officeDocument/2006/relationships/image" Target="../media/image12.GIF"/><Relationship Id="rId12" Type="http://schemas.openxmlformats.org/officeDocument/2006/relationships/slideLayout" Target="../slideLayouts/slideLayout1.xml"/><Relationship Id="rId11" Type="http://schemas.openxmlformats.org/officeDocument/2006/relationships/audio" Target="../media/audio7.wav"/><Relationship Id="rId10" Type="http://schemas.openxmlformats.org/officeDocument/2006/relationships/audio" Target="../media/audio2.wav"/><Relationship Id="rId1" Type="http://schemas.openxmlformats.org/officeDocument/2006/relationships/image" Target="../media/image11.GIF"/></Relationships>
</file>

<file path=ppt/slides/_rels/slide36.xml.rels><?xml version="1.0" encoding="UTF-8" standalone="yes"?>
<Relationships xmlns="http://schemas.openxmlformats.org/package/2006/relationships"><Relationship Id="rId9" Type="http://schemas.openxmlformats.org/officeDocument/2006/relationships/audio" Target="../media/audio4.wav"/><Relationship Id="rId8" Type="http://schemas.openxmlformats.org/officeDocument/2006/relationships/image" Target="../media/image44.png"/><Relationship Id="rId7" Type="http://schemas.openxmlformats.org/officeDocument/2006/relationships/image" Target="../media/image43.png"/><Relationship Id="rId6" Type="http://schemas.openxmlformats.org/officeDocument/2006/relationships/image" Target="../media/image18.GIF"/><Relationship Id="rId5" Type="http://schemas.openxmlformats.org/officeDocument/2006/relationships/image" Target="../media/image16.GIF"/><Relationship Id="rId4" Type="http://schemas.openxmlformats.org/officeDocument/2006/relationships/slide" Target="slide4.xml"/><Relationship Id="rId3" Type="http://schemas.openxmlformats.org/officeDocument/2006/relationships/image" Target="../media/image17.GIF"/><Relationship Id="rId2" Type="http://schemas.openxmlformats.org/officeDocument/2006/relationships/image" Target="../media/image12.GIF"/><Relationship Id="rId13" Type="http://schemas.openxmlformats.org/officeDocument/2006/relationships/slideLayout" Target="../slideLayouts/slideLayout1.xml"/><Relationship Id="rId12" Type="http://schemas.openxmlformats.org/officeDocument/2006/relationships/audio" Target="../media/audio7.wav"/><Relationship Id="rId11" Type="http://schemas.openxmlformats.org/officeDocument/2006/relationships/audio" Target="../media/audio2.wav"/><Relationship Id="rId10" Type="http://schemas.openxmlformats.org/officeDocument/2006/relationships/audio" Target="../media/audio6.wav"/><Relationship Id="rId1" Type="http://schemas.openxmlformats.org/officeDocument/2006/relationships/image" Target="../media/image11.GIF"/></Relationships>
</file>

<file path=ppt/slides/_rels/slide37.xml.rels><?xml version="1.0" encoding="UTF-8" standalone="yes"?>
<Relationships xmlns="http://schemas.openxmlformats.org/package/2006/relationships"><Relationship Id="rId9" Type="http://schemas.openxmlformats.org/officeDocument/2006/relationships/audio" Target="../media/audio4.wav"/><Relationship Id="rId8" Type="http://schemas.openxmlformats.org/officeDocument/2006/relationships/image" Target="../media/image46.png"/><Relationship Id="rId7" Type="http://schemas.openxmlformats.org/officeDocument/2006/relationships/image" Target="../media/image45.png"/><Relationship Id="rId6" Type="http://schemas.openxmlformats.org/officeDocument/2006/relationships/image" Target="../media/image18.GIF"/><Relationship Id="rId5" Type="http://schemas.openxmlformats.org/officeDocument/2006/relationships/image" Target="../media/image16.GIF"/><Relationship Id="rId4" Type="http://schemas.openxmlformats.org/officeDocument/2006/relationships/slide" Target="slide4.xml"/><Relationship Id="rId3" Type="http://schemas.openxmlformats.org/officeDocument/2006/relationships/image" Target="../media/image17.GIF"/><Relationship Id="rId2" Type="http://schemas.openxmlformats.org/officeDocument/2006/relationships/image" Target="../media/image12.GIF"/><Relationship Id="rId13" Type="http://schemas.openxmlformats.org/officeDocument/2006/relationships/slideLayout" Target="../slideLayouts/slideLayout1.xml"/><Relationship Id="rId12" Type="http://schemas.openxmlformats.org/officeDocument/2006/relationships/audio" Target="../media/audio7.wav"/><Relationship Id="rId11" Type="http://schemas.openxmlformats.org/officeDocument/2006/relationships/audio" Target="../media/audio2.wav"/><Relationship Id="rId10" Type="http://schemas.openxmlformats.org/officeDocument/2006/relationships/audio" Target="../media/audio6.wav"/><Relationship Id="rId1" Type="http://schemas.openxmlformats.org/officeDocument/2006/relationships/image" Target="../media/image11.GIF"/></Relationships>
</file>

<file path=ppt/slides/_rels/slide38.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6.wav"/><Relationship Id="rId7" Type="http://schemas.openxmlformats.org/officeDocument/2006/relationships/audio" Target="../media/audio4.wav"/><Relationship Id="rId6" Type="http://schemas.openxmlformats.org/officeDocument/2006/relationships/image" Target="../media/image18.GIF"/><Relationship Id="rId5" Type="http://schemas.openxmlformats.org/officeDocument/2006/relationships/image" Target="../media/image16.GIF"/><Relationship Id="rId4" Type="http://schemas.openxmlformats.org/officeDocument/2006/relationships/slide" Target="slide4.xml"/><Relationship Id="rId3" Type="http://schemas.openxmlformats.org/officeDocument/2006/relationships/image" Target="../media/image17.GIF"/><Relationship Id="rId2" Type="http://schemas.openxmlformats.org/officeDocument/2006/relationships/image" Target="../media/image12.GIF"/><Relationship Id="rId11" Type="http://schemas.openxmlformats.org/officeDocument/2006/relationships/slideLayout" Target="../slideLayouts/slideLayout1.xml"/><Relationship Id="rId10" Type="http://schemas.openxmlformats.org/officeDocument/2006/relationships/audio" Target="../media/audio7.wav"/><Relationship Id="rId1" Type="http://schemas.openxmlformats.org/officeDocument/2006/relationships/image" Target="../media/image11.GIF"/></Relationships>
</file>

<file path=ppt/slides/_rels/slide39.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6.wav"/><Relationship Id="rId7" Type="http://schemas.openxmlformats.org/officeDocument/2006/relationships/audio" Target="../media/audio4.wav"/><Relationship Id="rId6" Type="http://schemas.openxmlformats.org/officeDocument/2006/relationships/image" Target="../media/image18.GIF"/><Relationship Id="rId5" Type="http://schemas.openxmlformats.org/officeDocument/2006/relationships/image" Target="../media/image16.GIF"/><Relationship Id="rId4" Type="http://schemas.openxmlformats.org/officeDocument/2006/relationships/slide" Target="slide4.xml"/><Relationship Id="rId3" Type="http://schemas.openxmlformats.org/officeDocument/2006/relationships/image" Target="../media/image17.GIF"/><Relationship Id="rId2" Type="http://schemas.openxmlformats.org/officeDocument/2006/relationships/image" Target="../media/image12.GIF"/><Relationship Id="rId11" Type="http://schemas.openxmlformats.org/officeDocument/2006/relationships/slideLayout" Target="../slideLayouts/slideLayout1.xml"/><Relationship Id="rId10" Type="http://schemas.openxmlformats.org/officeDocument/2006/relationships/audio" Target="../media/audio7.wav"/><Relationship Id="rId1" Type="http://schemas.openxmlformats.org/officeDocument/2006/relationships/image" Target="../media/image11.GIF"/></Relationships>
</file>

<file path=ppt/slides/_rels/slide4.xml.rels><?xml version="1.0" encoding="UTF-8" standalone="yes"?>
<Relationships xmlns="http://schemas.openxmlformats.org/package/2006/relationships"><Relationship Id="rId9" Type="http://schemas.openxmlformats.org/officeDocument/2006/relationships/slide" Target="slide12.xml"/><Relationship Id="rId8" Type="http://schemas.openxmlformats.org/officeDocument/2006/relationships/slide" Target="slide11.xml"/><Relationship Id="rId7" Type="http://schemas.openxmlformats.org/officeDocument/2006/relationships/slide" Target="slide9.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audio" Target="../media/audio4.wav"/><Relationship Id="rId3" Type="http://schemas.openxmlformats.org/officeDocument/2006/relationships/slide" Target="slide5.xml"/><Relationship Id="rId2" Type="http://schemas.openxmlformats.org/officeDocument/2006/relationships/image" Target="../media/image12.GIF"/><Relationship Id="rId13" Type="http://schemas.openxmlformats.org/officeDocument/2006/relationships/slideLayout" Target="../slideLayouts/slideLayout1.xml"/><Relationship Id="rId12" Type="http://schemas.openxmlformats.org/officeDocument/2006/relationships/audio" Target="../media/audio5.wav"/><Relationship Id="rId11" Type="http://schemas.openxmlformats.org/officeDocument/2006/relationships/image" Target="../media/image16.GIF"/><Relationship Id="rId10" Type="http://schemas.openxmlformats.org/officeDocument/2006/relationships/slide" Target="slide13.xml"/><Relationship Id="rId1" Type="http://schemas.openxmlformats.org/officeDocument/2006/relationships/image" Target="../media/image11.GIF"/></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jpeg"/></Relationships>
</file>

<file path=ppt/slides/_rels/slide5.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6.wav"/><Relationship Id="rId7" Type="http://schemas.openxmlformats.org/officeDocument/2006/relationships/audio" Target="../media/audio4.wav"/><Relationship Id="rId6" Type="http://schemas.openxmlformats.org/officeDocument/2006/relationships/image" Target="../media/image18.GIF"/><Relationship Id="rId5" Type="http://schemas.openxmlformats.org/officeDocument/2006/relationships/image" Target="../media/image16.GIF"/><Relationship Id="rId4" Type="http://schemas.openxmlformats.org/officeDocument/2006/relationships/slide" Target="slide4.xml"/><Relationship Id="rId3" Type="http://schemas.openxmlformats.org/officeDocument/2006/relationships/image" Target="../media/image17.GIF"/><Relationship Id="rId2" Type="http://schemas.openxmlformats.org/officeDocument/2006/relationships/image" Target="../media/image12.GIF"/><Relationship Id="rId11" Type="http://schemas.openxmlformats.org/officeDocument/2006/relationships/slideLayout" Target="../slideLayouts/slideLayout1.xml"/><Relationship Id="rId10" Type="http://schemas.openxmlformats.org/officeDocument/2006/relationships/audio" Target="../media/audio7.wav"/><Relationship Id="rId1" Type="http://schemas.openxmlformats.org/officeDocument/2006/relationships/image" Target="../media/image11.GIF"/></Relationships>
</file>

<file path=ppt/slides/_rels/slide6.xml.rels><?xml version="1.0" encoding="UTF-8" standalone="yes"?>
<Relationships xmlns="http://schemas.openxmlformats.org/package/2006/relationships"><Relationship Id="rId9" Type="http://schemas.openxmlformats.org/officeDocument/2006/relationships/audio" Target="../media/audio6.wav"/><Relationship Id="rId8" Type="http://schemas.openxmlformats.org/officeDocument/2006/relationships/audio" Target="../media/audio4.wav"/><Relationship Id="rId7" Type="http://schemas.openxmlformats.org/officeDocument/2006/relationships/image" Target="../media/image19.png"/><Relationship Id="rId6" Type="http://schemas.openxmlformats.org/officeDocument/2006/relationships/image" Target="../media/image18.GIF"/><Relationship Id="rId5" Type="http://schemas.openxmlformats.org/officeDocument/2006/relationships/image" Target="../media/image16.GIF"/><Relationship Id="rId4" Type="http://schemas.openxmlformats.org/officeDocument/2006/relationships/slide" Target="slide4.xml"/><Relationship Id="rId3" Type="http://schemas.openxmlformats.org/officeDocument/2006/relationships/image" Target="../media/image17.GIF"/><Relationship Id="rId2" Type="http://schemas.openxmlformats.org/officeDocument/2006/relationships/image" Target="../media/image12.GIF"/><Relationship Id="rId12" Type="http://schemas.openxmlformats.org/officeDocument/2006/relationships/slideLayout" Target="../slideLayouts/slideLayout1.xml"/><Relationship Id="rId11" Type="http://schemas.openxmlformats.org/officeDocument/2006/relationships/audio" Target="../media/audio7.wav"/><Relationship Id="rId10" Type="http://schemas.openxmlformats.org/officeDocument/2006/relationships/audio" Target="../media/audio2.wav"/><Relationship Id="rId1" Type="http://schemas.openxmlformats.org/officeDocument/2006/relationships/image" Target="../media/image11.GIF"/></Relationships>
</file>

<file path=ppt/slides/_rels/slide7.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6.wav"/><Relationship Id="rId7" Type="http://schemas.openxmlformats.org/officeDocument/2006/relationships/audio" Target="../media/audio4.wav"/><Relationship Id="rId6" Type="http://schemas.openxmlformats.org/officeDocument/2006/relationships/image" Target="../media/image18.GIF"/><Relationship Id="rId5" Type="http://schemas.openxmlformats.org/officeDocument/2006/relationships/image" Target="../media/image16.GIF"/><Relationship Id="rId4" Type="http://schemas.openxmlformats.org/officeDocument/2006/relationships/slide" Target="slide4.xml"/><Relationship Id="rId3" Type="http://schemas.openxmlformats.org/officeDocument/2006/relationships/image" Target="../media/image17.GIF"/><Relationship Id="rId2" Type="http://schemas.openxmlformats.org/officeDocument/2006/relationships/image" Target="../media/image12.GIF"/><Relationship Id="rId11" Type="http://schemas.openxmlformats.org/officeDocument/2006/relationships/slideLayout" Target="../slideLayouts/slideLayout1.xml"/><Relationship Id="rId10" Type="http://schemas.openxmlformats.org/officeDocument/2006/relationships/audio" Target="../media/audio7.wav"/><Relationship Id="rId1" Type="http://schemas.openxmlformats.org/officeDocument/2006/relationships/image" Target="../media/image11.GIF"/></Relationships>
</file>

<file path=ppt/slides/_rels/slide8.xml.rels><?xml version="1.0" encoding="UTF-8" standalone="yes"?>
<Relationships xmlns="http://schemas.openxmlformats.org/package/2006/relationships"><Relationship Id="rId9" Type="http://schemas.openxmlformats.org/officeDocument/2006/relationships/audio" Target="../media/audio6.wav"/><Relationship Id="rId8" Type="http://schemas.openxmlformats.org/officeDocument/2006/relationships/audio" Target="../media/audio4.wav"/><Relationship Id="rId7" Type="http://schemas.openxmlformats.org/officeDocument/2006/relationships/image" Target="../media/image20.png"/><Relationship Id="rId6" Type="http://schemas.openxmlformats.org/officeDocument/2006/relationships/image" Target="../media/image18.GIF"/><Relationship Id="rId5" Type="http://schemas.openxmlformats.org/officeDocument/2006/relationships/image" Target="../media/image16.GIF"/><Relationship Id="rId4" Type="http://schemas.openxmlformats.org/officeDocument/2006/relationships/slide" Target="slide4.xml"/><Relationship Id="rId3" Type="http://schemas.openxmlformats.org/officeDocument/2006/relationships/image" Target="../media/image17.GIF"/><Relationship Id="rId2" Type="http://schemas.openxmlformats.org/officeDocument/2006/relationships/image" Target="../media/image12.GIF"/><Relationship Id="rId12" Type="http://schemas.openxmlformats.org/officeDocument/2006/relationships/slideLayout" Target="../slideLayouts/slideLayout1.xml"/><Relationship Id="rId11" Type="http://schemas.openxmlformats.org/officeDocument/2006/relationships/audio" Target="../media/audio7.wav"/><Relationship Id="rId10" Type="http://schemas.openxmlformats.org/officeDocument/2006/relationships/audio" Target="../media/audio2.wav"/><Relationship Id="rId1" Type="http://schemas.openxmlformats.org/officeDocument/2006/relationships/image" Target="../media/image11.GIF"/></Relationships>
</file>

<file path=ppt/slides/_rels/slide9.xml.rels><?xml version="1.0" encoding="UTF-8" standalone="yes"?>
<Relationships xmlns="http://schemas.openxmlformats.org/package/2006/relationships"><Relationship Id="rId9" Type="http://schemas.openxmlformats.org/officeDocument/2006/relationships/audio" Target="../media/audio6.wav"/><Relationship Id="rId8" Type="http://schemas.openxmlformats.org/officeDocument/2006/relationships/audio" Target="../media/audio4.wav"/><Relationship Id="rId7" Type="http://schemas.openxmlformats.org/officeDocument/2006/relationships/image" Target="../media/image21.png"/><Relationship Id="rId6" Type="http://schemas.openxmlformats.org/officeDocument/2006/relationships/image" Target="../media/image18.GIF"/><Relationship Id="rId5" Type="http://schemas.openxmlformats.org/officeDocument/2006/relationships/image" Target="../media/image16.GIF"/><Relationship Id="rId4" Type="http://schemas.openxmlformats.org/officeDocument/2006/relationships/slide" Target="slide4.xml"/><Relationship Id="rId3" Type="http://schemas.openxmlformats.org/officeDocument/2006/relationships/image" Target="../media/image17.GIF"/><Relationship Id="rId2" Type="http://schemas.openxmlformats.org/officeDocument/2006/relationships/image" Target="../media/image12.GIF"/><Relationship Id="rId12" Type="http://schemas.openxmlformats.org/officeDocument/2006/relationships/slideLayout" Target="../slideLayouts/slideLayout1.xml"/><Relationship Id="rId11" Type="http://schemas.openxmlformats.org/officeDocument/2006/relationships/audio" Target="../media/audio7.wav"/><Relationship Id="rId10" Type="http://schemas.openxmlformats.org/officeDocument/2006/relationships/audio" Target="../media/audio2.wav"/><Relationship Id="rId1"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1" tooltip="Nhấn Enter" action="ppaction://hlinksldjump">
              <a:snd r:embed="rId2" name="push.wav"/>
            </a:hlinkClick>
          </p:cNvPr>
          <p:cNvPicPr>
            <a:picLocks noChangeAspect="1"/>
          </p:cNvPicPr>
          <p:nvPr/>
        </p:nvPicPr>
        <p:blipFill>
          <a:blip r:embed="rId3"/>
          <a:stretch>
            <a:fillRect/>
          </a:stretch>
        </p:blipFill>
        <p:spPr>
          <a:xfrm>
            <a:off x="8258175" y="6521450"/>
            <a:ext cx="847725" cy="285750"/>
          </a:xfrm>
          <a:prstGeom prst="rect">
            <a:avLst/>
          </a:prstGeom>
          <a:noFill/>
          <a:ln w="9525">
            <a:noFill/>
          </a:ln>
        </p:spPr>
      </p:pic>
      <p:sp>
        <p:nvSpPr>
          <p:cNvPr id="2051" name="AutoShape 3"/>
          <p:cNvSpPr/>
          <p:nvPr/>
        </p:nvSpPr>
        <p:spPr>
          <a:xfrm>
            <a:off x="304800" y="228600"/>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grpSp>
        <p:nvGrpSpPr>
          <p:cNvPr id="2052" name="Group 4"/>
          <p:cNvGrpSpPr/>
          <p:nvPr/>
        </p:nvGrpSpPr>
        <p:grpSpPr>
          <a:xfrm>
            <a:off x="889000" y="5372100"/>
            <a:ext cx="7340600" cy="1028700"/>
            <a:chOff x="560" y="3384"/>
            <a:chExt cx="4624" cy="648"/>
          </a:xfrm>
        </p:grpSpPr>
        <p:pic>
          <p:nvPicPr>
            <p:cNvPr id="2063" name="Picture 5"/>
            <p:cNvPicPr>
              <a:picLocks noChangeAspect="1"/>
            </p:cNvPicPr>
            <p:nvPr/>
          </p:nvPicPr>
          <p:blipFill>
            <a:blip r:embed="rId4"/>
            <a:stretch>
              <a:fillRect/>
            </a:stretch>
          </p:blipFill>
          <p:spPr>
            <a:xfrm>
              <a:off x="3648" y="3646"/>
              <a:ext cx="672" cy="288"/>
            </a:xfrm>
            <a:prstGeom prst="rect">
              <a:avLst/>
            </a:prstGeom>
            <a:noFill/>
            <a:ln w="9525">
              <a:noFill/>
            </a:ln>
          </p:spPr>
        </p:pic>
        <p:pic>
          <p:nvPicPr>
            <p:cNvPr id="2064" name="Picture 6"/>
            <p:cNvPicPr>
              <a:picLocks noChangeAspect="1"/>
            </p:cNvPicPr>
            <p:nvPr/>
          </p:nvPicPr>
          <p:blipFill>
            <a:blip r:embed="rId5"/>
            <a:stretch>
              <a:fillRect/>
            </a:stretch>
          </p:blipFill>
          <p:spPr>
            <a:xfrm>
              <a:off x="4800" y="3568"/>
              <a:ext cx="384" cy="384"/>
            </a:xfrm>
            <a:prstGeom prst="rect">
              <a:avLst/>
            </a:prstGeom>
            <a:noFill/>
            <a:ln w="9525">
              <a:noFill/>
            </a:ln>
          </p:spPr>
        </p:pic>
        <p:pic>
          <p:nvPicPr>
            <p:cNvPr id="2065" name="Picture 7"/>
            <p:cNvPicPr>
              <a:picLocks noChangeAspect="1"/>
            </p:cNvPicPr>
            <p:nvPr/>
          </p:nvPicPr>
          <p:blipFill>
            <a:blip r:embed="rId6"/>
            <a:stretch>
              <a:fillRect/>
            </a:stretch>
          </p:blipFill>
          <p:spPr>
            <a:xfrm>
              <a:off x="560" y="3384"/>
              <a:ext cx="768" cy="640"/>
            </a:xfrm>
            <a:prstGeom prst="rect">
              <a:avLst/>
            </a:prstGeom>
            <a:noFill/>
            <a:ln w="9525">
              <a:noFill/>
            </a:ln>
          </p:spPr>
        </p:pic>
        <p:pic>
          <p:nvPicPr>
            <p:cNvPr id="2066" name="Picture 8"/>
            <p:cNvPicPr>
              <a:picLocks noChangeAspect="1"/>
            </p:cNvPicPr>
            <p:nvPr/>
          </p:nvPicPr>
          <p:blipFill>
            <a:blip r:embed="rId7"/>
            <a:stretch>
              <a:fillRect/>
            </a:stretch>
          </p:blipFill>
          <p:spPr>
            <a:xfrm>
              <a:off x="2384" y="3591"/>
              <a:ext cx="640" cy="397"/>
            </a:xfrm>
            <a:prstGeom prst="rect">
              <a:avLst/>
            </a:prstGeom>
            <a:noFill/>
            <a:ln w="9525">
              <a:noFill/>
            </a:ln>
          </p:spPr>
        </p:pic>
        <p:pic>
          <p:nvPicPr>
            <p:cNvPr id="2067" name="Picture 9"/>
            <p:cNvPicPr>
              <a:picLocks noChangeAspect="1"/>
            </p:cNvPicPr>
            <p:nvPr/>
          </p:nvPicPr>
          <p:blipFill>
            <a:blip r:embed="rId8"/>
            <a:stretch>
              <a:fillRect/>
            </a:stretch>
          </p:blipFill>
          <p:spPr>
            <a:xfrm>
              <a:off x="1376" y="3384"/>
              <a:ext cx="365" cy="640"/>
            </a:xfrm>
            <a:prstGeom prst="rect">
              <a:avLst/>
            </a:prstGeom>
            <a:noFill/>
            <a:ln w="9525">
              <a:noFill/>
            </a:ln>
          </p:spPr>
        </p:pic>
        <p:pic>
          <p:nvPicPr>
            <p:cNvPr id="2068" name="Picture 10"/>
            <p:cNvPicPr>
              <a:picLocks noChangeAspect="1"/>
            </p:cNvPicPr>
            <p:nvPr/>
          </p:nvPicPr>
          <p:blipFill>
            <a:blip r:embed="rId9"/>
            <a:stretch>
              <a:fillRect/>
            </a:stretch>
          </p:blipFill>
          <p:spPr>
            <a:xfrm>
              <a:off x="3080" y="3520"/>
              <a:ext cx="512" cy="512"/>
            </a:xfrm>
            <a:prstGeom prst="rect">
              <a:avLst/>
            </a:prstGeom>
            <a:noFill/>
            <a:ln w="9525">
              <a:noFill/>
            </a:ln>
          </p:spPr>
        </p:pic>
        <p:pic>
          <p:nvPicPr>
            <p:cNvPr id="2069" name="Picture 11"/>
            <p:cNvPicPr>
              <a:picLocks noChangeAspect="1"/>
            </p:cNvPicPr>
            <p:nvPr/>
          </p:nvPicPr>
          <p:blipFill>
            <a:blip r:embed="rId10"/>
            <a:stretch>
              <a:fillRect/>
            </a:stretch>
          </p:blipFill>
          <p:spPr>
            <a:xfrm>
              <a:off x="4416" y="3472"/>
              <a:ext cx="256" cy="512"/>
            </a:xfrm>
            <a:prstGeom prst="rect">
              <a:avLst/>
            </a:prstGeom>
            <a:noFill/>
            <a:ln w="9525">
              <a:noFill/>
            </a:ln>
          </p:spPr>
        </p:pic>
        <p:pic>
          <p:nvPicPr>
            <p:cNvPr id="2070" name="Picture 12"/>
            <p:cNvPicPr>
              <a:picLocks noChangeAspect="1"/>
            </p:cNvPicPr>
            <p:nvPr/>
          </p:nvPicPr>
          <p:blipFill>
            <a:blip r:embed="rId11"/>
            <a:stretch>
              <a:fillRect/>
            </a:stretch>
          </p:blipFill>
          <p:spPr>
            <a:xfrm>
              <a:off x="1789" y="3386"/>
              <a:ext cx="691" cy="614"/>
            </a:xfrm>
            <a:prstGeom prst="rect">
              <a:avLst/>
            </a:prstGeom>
            <a:noFill/>
            <a:ln w="9525">
              <a:noFill/>
            </a:ln>
          </p:spPr>
        </p:pic>
      </p:grpSp>
      <p:grpSp>
        <p:nvGrpSpPr>
          <p:cNvPr id="2053" name="Group 13"/>
          <p:cNvGrpSpPr/>
          <p:nvPr/>
        </p:nvGrpSpPr>
        <p:grpSpPr>
          <a:xfrm>
            <a:off x="342900" y="304800"/>
            <a:ext cx="8458200" cy="1905000"/>
            <a:chOff x="216" y="192"/>
            <a:chExt cx="5328" cy="1200"/>
          </a:xfrm>
        </p:grpSpPr>
        <p:pic>
          <p:nvPicPr>
            <p:cNvPr id="2059" name="Picture 14"/>
            <p:cNvPicPr>
              <a:picLocks noChangeAspect="1"/>
            </p:cNvPicPr>
            <p:nvPr/>
          </p:nvPicPr>
          <p:blipFill>
            <a:blip r:embed="rId12"/>
            <a:stretch>
              <a:fillRect/>
            </a:stretch>
          </p:blipFill>
          <p:spPr>
            <a:xfrm>
              <a:off x="2112" y="192"/>
              <a:ext cx="1392" cy="1200"/>
            </a:xfrm>
            <a:prstGeom prst="rect">
              <a:avLst/>
            </a:prstGeom>
            <a:noFill/>
            <a:ln w="9525">
              <a:noFill/>
            </a:ln>
          </p:spPr>
        </p:pic>
        <p:pic>
          <p:nvPicPr>
            <p:cNvPr id="2060" name="Picture 15"/>
            <p:cNvPicPr>
              <a:picLocks noChangeAspect="1"/>
            </p:cNvPicPr>
            <p:nvPr/>
          </p:nvPicPr>
          <p:blipFill>
            <a:blip r:embed="rId13"/>
            <a:stretch>
              <a:fillRect/>
            </a:stretch>
          </p:blipFill>
          <p:spPr>
            <a:xfrm>
              <a:off x="216" y="1344"/>
              <a:ext cx="5328" cy="48"/>
            </a:xfrm>
            <a:prstGeom prst="rect">
              <a:avLst/>
            </a:prstGeom>
            <a:noFill/>
            <a:ln w="9525">
              <a:noFill/>
            </a:ln>
          </p:spPr>
        </p:pic>
        <p:pic>
          <p:nvPicPr>
            <p:cNvPr id="2061" name="Picture 16"/>
            <p:cNvPicPr>
              <a:picLocks noChangeAspect="1"/>
            </p:cNvPicPr>
            <p:nvPr/>
          </p:nvPicPr>
          <p:blipFill>
            <a:blip r:embed="rId14"/>
            <a:stretch>
              <a:fillRect/>
            </a:stretch>
          </p:blipFill>
          <p:spPr>
            <a:xfrm rot="720688">
              <a:off x="288" y="768"/>
              <a:ext cx="1872" cy="192"/>
            </a:xfrm>
            <a:prstGeom prst="rect">
              <a:avLst/>
            </a:prstGeom>
            <a:noFill/>
            <a:ln w="9525">
              <a:noFill/>
            </a:ln>
          </p:spPr>
        </p:pic>
        <p:pic>
          <p:nvPicPr>
            <p:cNvPr id="2062" name="Picture 17"/>
            <p:cNvPicPr>
              <a:picLocks noChangeAspect="1"/>
            </p:cNvPicPr>
            <p:nvPr/>
          </p:nvPicPr>
          <p:blipFill>
            <a:blip r:embed="rId14"/>
            <a:stretch>
              <a:fillRect/>
            </a:stretch>
          </p:blipFill>
          <p:spPr>
            <a:xfrm rot="-769727" flipH="1">
              <a:off x="3696" y="768"/>
              <a:ext cx="1728" cy="192"/>
            </a:xfrm>
            <a:prstGeom prst="rect">
              <a:avLst/>
            </a:prstGeom>
            <a:noFill/>
            <a:ln w="9525">
              <a:noFill/>
            </a:ln>
          </p:spPr>
        </p:pic>
      </p:grpSp>
      <p:sp>
        <p:nvSpPr>
          <p:cNvPr id="2054" name="WordArt 18"/>
          <p:cNvSpPr>
            <a:spLocks noTextEdit="1"/>
          </p:cNvSpPr>
          <p:nvPr/>
        </p:nvSpPr>
        <p:spPr>
          <a:xfrm>
            <a:off x="1143000" y="3505200"/>
            <a:ext cx="7086600" cy="1219200"/>
          </a:xfrm>
          <a:prstGeom prst="rect">
            <a:avLst/>
          </a:prstGeom>
        </p:spPr>
        <p:txBody>
          <a:bodyPr wrap="none" fromWordArt="1">
            <a:prstTxWarp prst="textArchUp">
              <a:avLst/>
            </a:prstTxWarp>
            <a:normAutofit/>
          </a:bodyPr>
          <a:lstStyle/>
          <a:p>
            <a:pPr algn="ctr"/>
            <a:r>
              <a:rPr lang="en-US" sz="4000" b="1">
                <a:ln w="22225">
                  <a:solidFill>
                    <a:schemeClr val="accent2"/>
                  </a:solidFill>
                  <a:prstDash val="solid"/>
                </a:ln>
                <a:solidFill>
                  <a:srgbClr val="FF0000"/>
                </a:solidFill>
                <a:effectLst/>
                <a:latin typeface="Times New Roman" panose="02020603050405020304" pitchFamily="18" charset="0"/>
                <a:ea typeface=".VnBahamasBH" charset="0"/>
                <a:cs typeface="Times New Roman" panose="02020603050405020304" pitchFamily="18" charset="0"/>
              </a:rPr>
              <a:t>RUNG CHUÔNG VÀNG</a:t>
            </a:r>
            <a:endParaRPr lang="en-US" sz="4000" b="1">
              <a:ln w="22225">
                <a:solidFill>
                  <a:schemeClr val="accent2"/>
                </a:solidFill>
                <a:prstDash val="solid"/>
              </a:ln>
              <a:solidFill>
                <a:srgbClr val="FF0000"/>
              </a:solidFill>
              <a:effectLst/>
              <a:latin typeface="Times New Roman" panose="02020603050405020304" pitchFamily="18" charset="0"/>
              <a:ea typeface=".VnBahamasBH" charset="0"/>
              <a:cs typeface="Times New Roman" panose="02020603050405020304" pitchFamily="18" charset="0"/>
            </a:endParaRPr>
          </a:p>
        </p:txBody>
      </p:sp>
      <p:sp>
        <p:nvSpPr>
          <p:cNvPr id="2" name="Text Box 19"/>
          <p:cNvSpPr txBox="1">
            <a:spLocks noChangeArrowheads="1"/>
          </p:cNvSpPr>
          <p:nvPr/>
        </p:nvSpPr>
        <p:spPr bwMode="auto">
          <a:xfrm>
            <a:off x="1066800" y="1371600"/>
            <a:ext cx="6934200" cy="1599565"/>
          </a:xfrm>
          <a:prstGeom prst="rect">
            <a:avLst/>
          </a:prstGeom>
          <a:noFill/>
          <a:ln>
            <a:noFill/>
          </a:ln>
          <a:effectLst/>
        </p:spPr>
        <p:txBody>
          <a:bodyPr>
            <a:prstTxWarp prst="textArchUp">
              <a:avLst/>
            </a:prstTxWarp>
            <a:spAutoFit/>
          </a:bodyPr>
          <a:lstStyle/>
          <a:p>
            <a:pPr marR="0" algn="ctr" defTabSz="914400" eaLnBrk="1" hangingPunct="1">
              <a:spcBef>
                <a:spcPct val="50000"/>
              </a:spcBef>
              <a:buClrTx/>
              <a:buSzTx/>
              <a:buFontTx/>
              <a:buNone/>
              <a:defRPr/>
            </a:pPr>
            <a:r>
              <a:rPr kumimoji="0" lang="en-US" altLang="en-US" sz="3200" kern="1200" cap="none" spc="0" normalizeH="0" baseline="0" noProof="0">
                <a:ln w="22225">
                  <a:solidFill>
                    <a:schemeClr val="accent2"/>
                  </a:solidFill>
                  <a:prstDash val="solid"/>
                </a:ln>
                <a:solidFill>
                  <a:srgbClr val="00FFFF"/>
                </a:solidFill>
                <a:effectLst/>
                <a:latin typeface="Times New Roman" panose="02020603050405020304" pitchFamily="18" charset="0"/>
                <a:ea typeface="+mn-ea"/>
                <a:cs typeface="Times New Roman" panose="02020603050405020304" pitchFamily="18" charset="0"/>
              </a:rPr>
              <a:t>TRƯỜNG MN QUÁN TRỮ</a:t>
            </a:r>
            <a:endParaRPr kumimoji="0" lang="en-US" altLang="en-US" sz="3200" kern="1200" cap="none" spc="0" normalizeH="0" baseline="0" noProof="0">
              <a:ln w="22225">
                <a:solidFill>
                  <a:schemeClr val="accent2"/>
                </a:solidFill>
                <a:prstDash val="solid"/>
              </a:ln>
              <a:solidFill>
                <a:srgbClr val="00FFFF"/>
              </a:solidFill>
              <a:effectLst/>
              <a:latin typeface="Times New Roman" panose="02020603050405020304" pitchFamily="18" charset="0"/>
              <a:ea typeface="+mn-ea"/>
              <a:cs typeface="Times New Roman" panose="02020603050405020304" pitchFamily="18" charset="0"/>
            </a:endParaRPr>
          </a:p>
          <a:p>
            <a:pPr marR="0" algn="ctr" defTabSz="914400" eaLnBrk="1" hangingPunct="1">
              <a:spcBef>
                <a:spcPct val="50000"/>
              </a:spcBef>
              <a:buClrTx/>
              <a:buSzTx/>
              <a:buFontTx/>
              <a:buNone/>
              <a:defRPr/>
            </a:pPr>
            <a:r>
              <a:rPr kumimoji="0" lang="en-US" altLang="en-US" sz="4400" kern="1200" cap="none" spc="0" normalizeH="0" baseline="0" noProof="0">
                <a:solidFill>
                  <a:srgbClr val="FF0000"/>
                </a:solidFill>
                <a:effectLst>
                  <a:outerShdw blurRad="38100" dist="38100" dir="2700000" algn="tl">
                    <a:srgbClr val="000000"/>
                  </a:outerShdw>
                </a:effectLst>
                <a:latin typeface=".VnBlackH" panose="020B7200000000000000" pitchFamily="34" charset="0"/>
                <a:ea typeface="+mn-ea"/>
                <a:cs typeface="+mn-cs"/>
              </a:rPr>
              <a:t>Trß ch¬i</a:t>
            </a:r>
            <a:endParaRPr kumimoji="0" lang="en-US" altLang="en-US" sz="4400" kern="1200" cap="none" spc="0" normalizeH="0" baseline="0" noProof="0">
              <a:solidFill>
                <a:srgbClr val="FF0000"/>
              </a:solidFill>
              <a:effectLst>
                <a:outerShdw blurRad="38100" dist="38100" dir="2700000" algn="tl">
                  <a:srgbClr val="000000"/>
                </a:outerShdw>
              </a:effectLst>
              <a:latin typeface=".VnBlackH" panose="020B7200000000000000" pitchFamily="34" charset="0"/>
              <a:ea typeface="+mn-ea"/>
              <a:cs typeface="+mn-cs"/>
            </a:endParaRPr>
          </a:p>
        </p:txBody>
      </p:sp>
      <p:pic>
        <p:nvPicPr>
          <p:cNvPr id="3" name="8. Ket thuc cau hoi.wav">
            <a:hlinkClick r:id="" action="ppaction://media"/>
          </p:cNvPr>
          <p:cNvPicPr>
            <a:picLocks noRot="1" noChangeAspect="1"/>
          </p:cNvPicPr>
          <p:nvPr>
            <a:audioFile r:link="rId15"/>
            <p:extLst>
              <p:ext uri="{DAA4B4D4-6D71-4841-9C94-3DE7FCFB9230}">
                <p14:media xmlns:p14="http://schemas.microsoft.com/office/powerpoint/2010/main" r:link="rId16"/>
              </p:ext>
            </p:extLst>
          </p:nvPr>
        </p:nvPicPr>
        <p:blipFill>
          <a:blip r:embed="rId17"/>
          <a:stretch>
            <a:fillRect/>
          </a:stretch>
        </p:blipFill>
        <p:spPr>
          <a:xfrm>
            <a:off x="152400" y="0"/>
            <a:ext cx="76200" cy="76200"/>
          </a:xfrm>
          <a:prstGeom prst="rect">
            <a:avLst/>
          </a:prstGeom>
          <a:noFill/>
          <a:ln w="9525">
            <a:noFill/>
          </a:ln>
        </p:spPr>
      </p:pic>
      <p:pic>
        <p:nvPicPr>
          <p:cNvPr id="4" name="Picture 21">
            <a:hlinkClick r:id="" action="ppaction://media"/>
          </p:cNvPr>
          <p:cNvPicPr>
            <a:picLocks noChangeAspect="1"/>
          </p:cNvPicPr>
          <p:nvPr>
            <a:audioFile r:link="rId18"/>
            <p:extLst>
              <p:ext uri="{DAA4B4D4-6D71-4841-9C94-3DE7FCFB9230}">
                <p14:media xmlns:p14="http://schemas.microsoft.com/office/powerpoint/2010/main" r:embed="rId19"/>
              </p:ext>
            </p:extLst>
          </p:nvPr>
        </p:nvPicPr>
        <p:blipFill>
          <a:blip r:embed="rId17"/>
          <a:stretch>
            <a:fillRect/>
          </a:stretch>
        </p:blipFill>
        <p:spPr>
          <a:xfrm>
            <a:off x="0" y="0"/>
            <a:ext cx="76200" cy="76200"/>
          </a:xfrm>
          <a:prstGeom prst="rect">
            <a:avLst/>
          </a:prstGeom>
          <a:noFill/>
          <a:ln w="9525">
            <a:noFill/>
          </a:ln>
        </p:spPr>
      </p:pic>
      <p:pic>
        <p:nvPicPr>
          <p:cNvPr id="2071" name="chaomung.wav">
            <a:hlinkClick r:id="" action="ppaction://media"/>
          </p:cNvPr>
          <p:cNvPicPr>
            <a:picLocks noRot="1" noChangeAspect="1"/>
          </p:cNvPicPr>
          <p:nvPr>
            <a:audioFile r:link="rId20"/>
            <p:extLst>
              <p:ext uri="{DAA4B4D4-6D71-4841-9C94-3DE7FCFB9230}">
                <p14:media xmlns:p14="http://schemas.microsoft.com/office/powerpoint/2010/main" r:link="rId21"/>
              </p:ext>
            </p:extLst>
          </p:nvPr>
        </p:nvPicPr>
        <p:blipFill>
          <a:blip r:embed="rId17"/>
          <a:stretch>
            <a:fillRect/>
          </a:stretch>
        </p:blipFill>
        <p:spPr>
          <a:xfrm>
            <a:off x="0" y="6172200"/>
            <a:ext cx="76200" cy="76200"/>
          </a:xfrm>
          <a:prstGeom prst="rect">
            <a:avLst/>
          </a:prstGeom>
          <a:noFill/>
          <a:ln w="9525">
            <a:noFill/>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2" name="khoi dong.wav"/>
                                        </p:tgtEl>
                                      </p:cMediaNode>
                                    </p:audio>
                                  </p:subTnLst>
                                </p:cTn>
                              </p:par>
                            </p:childTnLst>
                          </p:cTn>
                        </p:par>
                        <p:par>
                          <p:cTn id="9" fill="hold">
                            <p:stCondLst>
                              <p:cond delay="3000"/>
                            </p:stCondLst>
                            <p:childTnLst>
                              <p:par>
                                <p:cTn id="10" presetID="51" presetClass="entr" presetSubtype="0" fill="hold" nodeType="afterEffect">
                                  <p:stCondLst>
                                    <p:cond delay="200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1155" decel="100000"/>
                                        <p:tgtEl>
                                          <p:spTgt spid="2054"/>
                                        </p:tgtEl>
                                      </p:cBhvr>
                                    </p:animEffect>
                                    <p:animScale>
                                      <p:cBhvr>
                                        <p:cTn id="13" dur="1155" decel="100000"/>
                                        <p:tgtEl>
                                          <p:spTgt spid="2054"/>
                                        </p:tgtEl>
                                      </p:cBhvr>
                                      <p:from x="10000" y="10000"/>
                                      <p:to x="200000" y="450000"/>
                                    </p:animScale>
                                    <p:animScale>
                                      <p:cBhvr>
                                        <p:cTn id="14" dur="1845" accel="100000" fill="hold">
                                          <p:stCondLst>
                                            <p:cond delay="1155"/>
                                          </p:stCondLst>
                                        </p:cTn>
                                        <p:tgtEl>
                                          <p:spTgt spid="2054"/>
                                        </p:tgtEl>
                                      </p:cBhvr>
                                      <p:from x="200000" y="450000"/>
                                      <p:to x="100000" y="100000"/>
                                    </p:animScale>
                                    <p:set>
                                      <p:cBhvr>
                                        <p:cTn id="15" dur="1155" fill="hold"/>
                                        <p:tgtEl>
                                          <p:spTgt spid="2054"/>
                                        </p:tgtEl>
                                        <p:attrNameLst>
                                          <p:attrName>ppt_x</p:attrName>
                                        </p:attrNameLst>
                                      </p:cBhvr>
                                      <p:to>
                                        <p:strVal val="(0.5)"/>
                                      </p:to>
                                    </p:set>
                                    <p:anim from="(0.5)" to="(#ppt_x)" calcmode="lin" valueType="num">
                                      <p:cBhvr>
                                        <p:cTn id="16" dur="1845" accel="100000" fill="hold">
                                          <p:stCondLst>
                                            <p:cond delay="1155"/>
                                          </p:stCondLst>
                                        </p:cTn>
                                        <p:tgtEl>
                                          <p:spTgt spid="2054"/>
                                        </p:tgtEl>
                                        <p:attrNameLst>
                                          <p:attrName>ppt_x</p:attrName>
                                        </p:attrNameLst>
                                      </p:cBhvr>
                                    </p:anim>
                                    <p:set>
                                      <p:cBhvr>
                                        <p:cTn id="17" dur="1155" fill="hold"/>
                                        <p:tgtEl>
                                          <p:spTgt spid="2054"/>
                                        </p:tgtEl>
                                        <p:attrNameLst>
                                          <p:attrName>ppt_y</p:attrName>
                                        </p:attrNameLst>
                                      </p:cBhvr>
                                      <p:to>
                                        <p:strVal val="(#ppt_y+0.4)"/>
                                      </p:to>
                                    </p:set>
                                    <p:anim from="(#ppt_y+0.4)" to="(#ppt_y)" calcmode="lin" valueType="num">
                                      <p:cBhvr>
                                        <p:cTn id="18" dur="1845" accel="100000" fill="hold">
                                          <p:stCondLst>
                                            <p:cond delay="1155"/>
                                          </p:stCondLst>
                                        </p:cTn>
                                        <p:tgtEl>
                                          <p:spTgt spid="205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1376" fill="hold"/>
                                        <p:tgtEl>
                                          <p:spTgt spid="3"/>
                                        </p:tgtEl>
                                      </p:cBhvr>
                                    </p:cmd>
                                  </p:childTnLst>
                                </p:cTn>
                              </p:par>
                            </p:childTnLst>
                          </p:cTn>
                        </p:par>
                      </p:childTnLst>
                    </p:cTn>
                  </p:par>
                </p:childTnLst>
              </p:cTn>
              <p:nextCondLst>
                <p:cond evt="onClick" delay="0">
                  <p:tgtEl>
                    <p:spTgt spid="3"/>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104" fill="hold"/>
                                        <p:tgtEl>
                                          <p:spTgt spid="4"/>
                                        </p:tgtEl>
                                      </p:cBhvr>
                                    </p:cmd>
                                  </p:childTnLst>
                                </p:cTn>
                              </p:par>
                            </p:childTnLst>
                          </p:cTn>
                        </p:par>
                      </p:childTnLst>
                    </p:cTn>
                  </p:par>
                </p:childTnLst>
              </p:cTn>
              <p:nextCondLst>
                <p:cond evt="onClick" delay="0">
                  <p:tgtEl>
                    <p:spTgt spid="4"/>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seq concurrent="1" nextAc="seek">
              <p:cTn id="31" restart="whenNotActive" fill="hold" evtFilter="cancelBubble" nodeType="interactiveSeq">
                <p:stCondLst>
                  <p:cond evt="onClick" delay="0">
                    <p:tgtEl>
                      <p:spTgt spid="2071"/>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2460" fill="hold"/>
                                        <p:tgtEl>
                                          <p:spTgt spid="2071"/>
                                        </p:tgtEl>
                                      </p:cBhvr>
                                    </p:cmd>
                                  </p:childTnLst>
                                </p:cTn>
                              </p:par>
                            </p:childTnLst>
                          </p:cTn>
                        </p:par>
                      </p:childTnLst>
                    </p:cTn>
                  </p:par>
                </p:childTnLst>
              </p:cTn>
              <p:nextCondLst>
                <p:cond evt="onClick" delay="0">
                  <p:tgtEl>
                    <p:spTgt spid="2071"/>
                  </p:tgtEl>
                </p:cond>
              </p:nextCondLst>
            </p:seq>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2071"/>
                </p:tgtEl>
              </p:cMediaNode>
            </p:audio>
          </p:childTnLst>
        </p:cTn>
      </p:par>
    </p:tnLst>
    <p:bldLst>
      <p:bldP spid="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p:nvPr/>
        </p:nvSpPr>
        <p:spPr>
          <a:xfrm>
            <a:off x="304800" y="228600"/>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9219" name="Picture 3"/>
          <p:cNvPicPr>
            <a:picLocks noChangeAspect="1"/>
          </p:cNvPicPr>
          <p:nvPr/>
        </p:nvPicPr>
        <p:blipFill>
          <a:blip r:embed="rId1"/>
          <a:stretch>
            <a:fillRect/>
          </a:stretch>
        </p:blipFill>
        <p:spPr>
          <a:xfrm>
            <a:off x="1033463" y="319088"/>
            <a:ext cx="1447800" cy="1281112"/>
          </a:xfrm>
          <a:prstGeom prst="rect">
            <a:avLst/>
          </a:prstGeom>
          <a:noFill/>
          <a:ln w="9525">
            <a:noFill/>
          </a:ln>
        </p:spPr>
      </p:pic>
      <p:pic>
        <p:nvPicPr>
          <p:cNvPr id="9220" name="Picture 4"/>
          <p:cNvPicPr>
            <a:picLocks noChangeAspect="1"/>
          </p:cNvPicPr>
          <p:nvPr/>
        </p:nvPicPr>
        <p:blipFill>
          <a:blip r:embed="rId2"/>
          <a:stretch>
            <a:fillRect/>
          </a:stretch>
        </p:blipFill>
        <p:spPr>
          <a:xfrm>
            <a:off x="342900" y="1447800"/>
            <a:ext cx="8458200" cy="76200"/>
          </a:xfrm>
          <a:prstGeom prst="rect">
            <a:avLst/>
          </a:prstGeom>
          <a:noFill/>
          <a:ln w="9525">
            <a:noFill/>
          </a:ln>
        </p:spPr>
      </p:pic>
      <p:sp>
        <p:nvSpPr>
          <p:cNvPr id="9221"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endPar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endParaRPr>
          </a:p>
        </p:txBody>
      </p:sp>
      <p:grpSp>
        <p:nvGrpSpPr>
          <p:cNvPr id="9222" name="Group 6"/>
          <p:cNvGrpSpPr/>
          <p:nvPr/>
        </p:nvGrpSpPr>
        <p:grpSpPr>
          <a:xfrm>
            <a:off x="7162800" y="6019800"/>
            <a:ext cx="1168400" cy="561975"/>
            <a:chOff x="4512" y="3792"/>
            <a:chExt cx="736" cy="354"/>
          </a:xfrm>
        </p:grpSpPr>
        <p:pic>
          <p:nvPicPr>
            <p:cNvPr id="9238" name="Picture 7"/>
            <p:cNvPicPr>
              <a:picLocks noChangeAspect="1"/>
            </p:cNvPicPr>
            <p:nvPr/>
          </p:nvPicPr>
          <p:blipFill>
            <a:blip r:embed="rId3"/>
            <a:stretch>
              <a:fillRect/>
            </a:stretch>
          </p:blipFill>
          <p:spPr>
            <a:xfrm flipH="1">
              <a:off x="4512" y="3792"/>
              <a:ext cx="432" cy="312"/>
            </a:xfrm>
            <a:prstGeom prst="rect">
              <a:avLst/>
            </a:prstGeom>
            <a:noFill/>
            <a:ln w="9525">
              <a:noFill/>
            </a:ln>
          </p:spPr>
        </p:pic>
        <p:sp>
          <p:nvSpPr>
            <p:cNvPr id="9239" name="Text Box 8">
              <a:hlinkClick r:id="rId4" tooltip="Trở lại chọn câu hỏi" action="ppaction://hlinksldjump"/>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endParaRPr lang="en-US" altLang="en-US" sz="2000" b="1" dirty="0">
                <a:latin typeface=".VnArial Narrow" panose="020B7200000000000000" pitchFamily="34" charset="0"/>
              </a:endParaRPr>
            </a:p>
          </p:txBody>
        </p:sp>
      </p:grpSp>
      <p:sp>
        <p:nvSpPr>
          <p:cNvPr id="9223" name="AutoShape 9"/>
          <p:cNvSpPr/>
          <p:nvPr/>
        </p:nvSpPr>
        <p:spPr>
          <a:xfrm>
            <a:off x="3276600" y="1644650"/>
            <a:ext cx="2895600" cy="398463"/>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9224" name="AutoShape 10"/>
          <p:cNvSpPr/>
          <p:nvPr/>
        </p:nvSpPr>
        <p:spPr>
          <a:xfrm>
            <a:off x="3276600" y="1655763"/>
            <a:ext cx="28956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9227" name="Text Box 11"/>
          <p:cNvSpPr txBox="1">
            <a:spLocks noChangeArrowheads="1"/>
          </p:cNvSpPr>
          <p:nvPr/>
        </p:nvSpPr>
        <p:spPr bwMode="auto">
          <a:xfrm>
            <a:off x="3900488" y="1658938"/>
            <a:ext cx="2271713" cy="369888"/>
          </a:xfrm>
          <a:prstGeom prst="rect">
            <a:avLst/>
          </a:prstGeom>
          <a:noFill/>
          <a:ln>
            <a:noFill/>
          </a:ln>
          <a:effectLst/>
        </p:spPr>
        <p:txBody>
          <a:bodyPr>
            <a:spAutoFit/>
          </a:bodyPr>
          <a:lstStyle/>
          <a:p>
            <a:pPr marR="0" algn="ctr" defTabSz="914400" eaLnBrk="1" hangingPunct="1">
              <a:spcBef>
                <a:spcPct val="50000"/>
              </a:spcBef>
              <a:buClrTx/>
              <a:buSzTx/>
              <a:buFontTx/>
              <a:buNone/>
              <a:defRPr/>
            </a:pPr>
            <a:r>
              <a:rPr kumimoji="0" lang="en-US" altLang="en-US" kern="1200" cap="none" spc="0" normalizeH="0" baseline="0" noProof="0" dirty="0">
                <a:effectLst>
                  <a:outerShdw blurRad="38100" dist="38100" dir="2700000" algn="tl">
                    <a:srgbClr val="FFFFFF"/>
                  </a:outerShdw>
                </a:effectLst>
                <a:latin typeface="Arial" panose="020B0604020202020204" pitchFamily="34" charset="0"/>
                <a:ea typeface="+mn-ea"/>
                <a:cs typeface="+mn-cs"/>
              </a:rPr>
              <a:t>CÂU HỎI 6</a:t>
            </a:r>
            <a:endParaRPr kumimoji="0" lang="en-US" altLang="en-US" kern="1200" cap="none" spc="0" normalizeH="0" baseline="0" noProof="0" dirty="0">
              <a:effectLst>
                <a:outerShdw blurRad="38100" dist="38100" dir="2700000" algn="tl">
                  <a:srgbClr val="FFFFFF"/>
                </a:outerShdw>
              </a:effectLst>
              <a:latin typeface="Arial" panose="020B0604020202020204" pitchFamily="34" charset="0"/>
              <a:ea typeface="+mn-ea"/>
              <a:cs typeface="+mn-cs"/>
            </a:endParaRPr>
          </a:p>
        </p:txBody>
      </p:sp>
      <p:pic>
        <p:nvPicPr>
          <p:cNvPr id="9226" name="Picture 12"/>
          <p:cNvPicPr>
            <a:picLocks noChangeAspect="1"/>
          </p:cNvPicPr>
          <p:nvPr/>
        </p:nvPicPr>
        <p:blipFill>
          <a:blip r:embed="rId5"/>
          <a:stretch>
            <a:fillRect/>
          </a:stretch>
        </p:blipFill>
        <p:spPr>
          <a:xfrm>
            <a:off x="8077200" y="838200"/>
            <a:ext cx="533400" cy="533400"/>
          </a:xfrm>
          <a:prstGeom prst="rect">
            <a:avLst/>
          </a:prstGeom>
          <a:noFill/>
          <a:ln w="9525">
            <a:noFill/>
          </a:ln>
        </p:spPr>
      </p:pic>
      <p:pic>
        <p:nvPicPr>
          <p:cNvPr id="2" name="Picture 13"/>
          <p:cNvPicPr>
            <a:picLocks noChangeAspect="1"/>
          </p:cNvPicPr>
          <p:nvPr/>
        </p:nvPicPr>
        <p:blipFill>
          <a:blip r:embed="rId6">
            <a:lum contrast="12000"/>
          </a:blip>
          <a:stretch>
            <a:fillRect/>
          </a:stretch>
        </p:blipFill>
        <p:spPr>
          <a:xfrm>
            <a:off x="838200" y="5283200"/>
            <a:ext cx="971550" cy="1143000"/>
          </a:xfrm>
          <a:prstGeom prst="rect">
            <a:avLst/>
          </a:prstGeom>
          <a:noFill/>
          <a:ln w="9525">
            <a:noFill/>
          </a:ln>
        </p:spPr>
      </p:pic>
      <p:sp>
        <p:nvSpPr>
          <p:cNvPr id="9230" name="Text Box 14"/>
          <p:cNvSpPr txBox="1"/>
          <p:nvPr/>
        </p:nvSpPr>
        <p:spPr>
          <a:xfrm>
            <a:off x="381000" y="2300288"/>
            <a:ext cx="8305800" cy="1200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3600" b="1" dirty="0">
                <a:solidFill>
                  <a:srgbClr val="FF0000"/>
                </a:solidFill>
                <a:latin typeface="Times New Roman" panose="02020603050405020304" pitchFamily="18" charset="0"/>
                <a:cs typeface="Times New Roman" panose="02020603050405020304" pitchFamily="18" charset="0"/>
              </a:rPr>
              <a:t>              CÂU 6: Qủa gì bên ngo</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i m</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u xanh, bên trong m</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u đỏ, có hạt m</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u đen?</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9231" name="Text Box 15"/>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endParaRPr lang="en-US" altLang="en-US" dirty="0">
              <a:effectLst>
                <a:outerShdw blurRad="38100" dist="38100" dir="2700000">
                  <a:srgbClr val="FFFFFF"/>
                </a:outerShdw>
              </a:effectLst>
              <a:latin typeface=".VnArial" panose="020B7200000000000000" pitchFamily="34" charset="0"/>
            </a:endParaRPr>
          </a:p>
        </p:txBody>
      </p:sp>
      <p:sp>
        <p:nvSpPr>
          <p:cNvPr id="9235" name="AutoShape 19"/>
          <p:cNvSpPr/>
          <p:nvPr/>
        </p:nvSpPr>
        <p:spPr>
          <a:xfrm>
            <a:off x="4724400" y="3702050"/>
            <a:ext cx="3352800" cy="552450"/>
          </a:xfrm>
          <a:prstGeom prst="roundRect">
            <a:avLst>
              <a:gd name="adj" fmla="val 16667"/>
            </a:avLst>
          </a:prstGeom>
          <a:solidFill>
            <a:srgbClr val="FFCC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9233" name="Text Box 17"/>
          <p:cNvSpPr txBox="1"/>
          <p:nvPr/>
        </p:nvSpPr>
        <p:spPr>
          <a:xfrm>
            <a:off x="965200" y="3621088"/>
            <a:ext cx="7645400" cy="6461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latin typeface="Times New Roman" panose="02020603050405020304" pitchFamily="18" charset="0"/>
                <a:cs typeface="Times New Roman" panose="02020603050405020304" pitchFamily="18" charset="0"/>
              </a:rPr>
              <a:t>1. Qủa táo		2. Qủa dưa hấu.</a:t>
            </a:r>
            <a:endParaRPr lang="en-US" altLang="en-US" sz="3600" b="1" dirty="0">
              <a:latin typeface="Times New Roman" panose="02020603050405020304" pitchFamily="18" charset="0"/>
              <a:ea typeface="Times New Roman" panose="02020603050405020304" pitchFamily="18" charset="0"/>
            </a:endParaRPr>
          </a:p>
        </p:txBody>
      </p:sp>
      <p:grpSp>
        <p:nvGrpSpPr>
          <p:cNvPr id="4" name="Group 46"/>
          <p:cNvGrpSpPr/>
          <p:nvPr/>
        </p:nvGrpSpPr>
        <p:grpSpPr>
          <a:xfrm>
            <a:off x="7394575" y="5180013"/>
            <a:ext cx="1444625" cy="1295400"/>
            <a:chOff x="4574" y="3342"/>
            <a:chExt cx="960" cy="912"/>
          </a:xfrm>
        </p:grpSpPr>
        <p:sp>
          <p:nvSpPr>
            <p:cNvPr id="9236" name="AutoShape 4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9237" name="Text Box 48"/>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endParaRPr lang="en-US" altLang="en-US" sz="2000" b="1" dirty="0">
                <a:solidFill>
                  <a:schemeClr val="bg1"/>
                </a:solidFill>
                <a:latin typeface=".VnTime" panose="020B7200000000000000" pitchFamily="34" charset="0"/>
              </a:endParaRPr>
            </a:p>
          </p:txBody>
        </p:sp>
      </p:grpSp>
      <p:sp>
        <p:nvSpPr>
          <p:cNvPr id="3" name="Text Box 49"/>
          <p:cNvSpPr txBox="1"/>
          <p:nvPr/>
        </p:nvSpPr>
        <p:spPr>
          <a:xfrm>
            <a:off x="3986213" y="58547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endParaRPr lang="en-US" altLang="en-US" sz="3600" b="1" dirty="0"/>
          </a:p>
        </p:txBody>
      </p:sp>
      <p:pic>
        <p:nvPicPr>
          <p:cNvPr id="9234" name="Picture 7"/>
          <p:cNvPicPr>
            <a:picLocks noChangeAspect="1"/>
          </p:cNvPicPr>
          <p:nvPr/>
        </p:nvPicPr>
        <p:blipFill>
          <a:blip r:embed="rId7"/>
          <a:stretch>
            <a:fillRect/>
          </a:stretch>
        </p:blipFill>
        <p:spPr>
          <a:xfrm>
            <a:off x="1114425" y="4348163"/>
            <a:ext cx="2663825" cy="1600200"/>
          </a:xfrm>
          <a:prstGeom prst="rect">
            <a:avLst/>
          </a:prstGeom>
          <a:noFill/>
          <a:ln w="9525">
            <a:noFill/>
          </a:ln>
        </p:spPr>
      </p:pic>
      <p:pic>
        <p:nvPicPr>
          <p:cNvPr id="5" name="Picture 8"/>
          <p:cNvPicPr>
            <a:picLocks noChangeAspect="1"/>
          </p:cNvPicPr>
          <p:nvPr/>
        </p:nvPicPr>
        <p:blipFill>
          <a:blip r:embed="rId8"/>
          <a:stretch>
            <a:fillRect/>
          </a:stretch>
        </p:blipFill>
        <p:spPr>
          <a:xfrm>
            <a:off x="5049838" y="4321175"/>
            <a:ext cx="2600325" cy="1762125"/>
          </a:xfrm>
          <a:prstGeom prst="rect">
            <a:avLst/>
          </a:prstGeom>
          <a:noFill/>
          <a:ln w="9525">
            <a:noFill/>
          </a:ln>
        </p:spPr>
      </p:pic>
    </p:spTree>
  </p:cSld>
  <p:clrMapOvr>
    <a:masterClrMapping/>
  </p:clrMapOvr>
  <p:transition spd="slow" advClick="0">
    <p:zoom/>
    <p:sndAc>
      <p:stSnd>
        <p:snd r:embed="rId9"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9230"/>
                                        </p:tgtEl>
                                        <p:attrNameLst>
                                          <p:attrName>style.visibility</p:attrName>
                                        </p:attrNameLst>
                                      </p:cBhvr>
                                      <p:to>
                                        <p:strVal val="visible"/>
                                      </p:to>
                                    </p:set>
                                    <p:anim calcmode="discrete" valueType="clr">
                                      <p:cBhvr override="childStyle">
                                        <p:cTn id="7" dur="80"/>
                                        <p:tgtEl>
                                          <p:spTgt spid="923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30"/>
                                        </p:tgtEl>
                                        <p:attrNameLst>
                                          <p:attrName>fillcolor</p:attrName>
                                        </p:attrNameLst>
                                      </p:cBhvr>
                                      <p:tavLst>
                                        <p:tav tm="0">
                                          <p:val>
                                            <p:clrVal>
                                              <a:schemeClr val="accent2"/>
                                            </p:clrVal>
                                          </p:val>
                                        </p:tav>
                                        <p:tav tm="50000">
                                          <p:val>
                                            <p:clrVal>
                                              <a:schemeClr val="hlink"/>
                                            </p:clrVal>
                                          </p:val>
                                        </p:tav>
                                      </p:tavLst>
                                    </p:anim>
                                    <p:set>
                                      <p:cBhvr>
                                        <p:cTn id="9" dur="80"/>
                                        <p:tgtEl>
                                          <p:spTgt spid="923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233"/>
                                        </p:tgtEl>
                                        <p:attrNameLst>
                                          <p:attrName>style.visibility</p:attrName>
                                        </p:attrNameLst>
                                      </p:cBhvr>
                                      <p:to>
                                        <p:strVal val="visible"/>
                                      </p:to>
                                    </p:set>
                                    <p:animEffect transition="in" filter="fade">
                                      <p:cBhvr>
                                        <p:cTn id="14" dur="1000"/>
                                        <p:tgtEl>
                                          <p:spTgt spid="9233"/>
                                        </p:tgtEl>
                                      </p:cBhvr>
                                    </p:animEffect>
                                    <p:anim calcmode="lin" valueType="num">
                                      <p:cBhvr>
                                        <p:cTn id="15" dur="1000" fill="hold"/>
                                        <p:tgtEl>
                                          <p:spTgt spid="9233"/>
                                        </p:tgtEl>
                                        <p:attrNameLst>
                                          <p:attrName>ppt_x</p:attrName>
                                        </p:attrNameLst>
                                      </p:cBhvr>
                                      <p:tavLst>
                                        <p:tav tm="0">
                                          <p:val>
                                            <p:strVal val="#ppt_x"/>
                                          </p:val>
                                        </p:tav>
                                        <p:tav tm="100000">
                                          <p:val>
                                            <p:strVal val="#ppt_x"/>
                                          </p:val>
                                        </p:tav>
                                      </p:tavLst>
                                    </p:anim>
                                    <p:anim calcmode="lin" valueType="num">
                                      <p:cBhvr>
                                        <p:cTn id="16" dur="1000" fill="hold"/>
                                        <p:tgtEl>
                                          <p:spTgt spid="923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 presetClass="entr" presetSubtype="0" fill="hold" nodeType="afterEffect">
                                  <p:stCondLst>
                                    <p:cond delay="1000"/>
                                  </p:stCondLst>
                                  <p:childTnLst>
                                    <p:set>
                                      <p:cBhvr>
                                        <p:cTn id="19" dur="1" fill="hold">
                                          <p:stCondLst>
                                            <p:cond delay="499"/>
                                          </p:stCondLst>
                                        </p:cTn>
                                        <p:tgtEl>
                                          <p:spTgt spid="4"/>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10" name="8. Ket thuc cau hoi.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9231"/>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withEffect">
                                  <p:stCondLst>
                                    <p:cond delay="0"/>
                                  </p:stCondLst>
                                  <p:childTnLst>
                                    <p:set>
                                      <p:cBhvr>
                                        <p:cTn id="24" dur="1" fill="hold">
                                          <p:stCondLst>
                                            <p:cond delay="0"/>
                                          </p:stCondLst>
                                        </p:cTn>
                                        <p:tgtEl>
                                          <p:spTgt spid="9235"/>
                                        </p:tgtEl>
                                        <p:attrNameLst>
                                          <p:attrName>style.visibility</p:attrName>
                                        </p:attrNameLst>
                                      </p:cBhvr>
                                      <p:to>
                                        <p:strVal val="visible"/>
                                      </p:to>
                                    </p:set>
                                    <p:animEffect transition="in" filter="fade">
                                      <p:cBhvr>
                                        <p:cTn id="25" dur="500"/>
                                        <p:tgtEl>
                                          <p:spTgt spid="9235"/>
                                        </p:tgtEl>
                                      </p:cBhvr>
                                    </p:animEffect>
                                  </p:childTnLst>
                                  <p:subTnLst>
                                    <p:audio>
                                      <p:cMediaNode>
                                        <p:cTn display="0" masterRel="sameClick">
                                          <p:stCondLst>
                                            <p:cond evt="begin" delay="0">
                                              <p:tn val="23"/>
                                            </p:cond>
                                          </p:stCondLst>
                                          <p:endCondLst>
                                            <p:cond evt="onStopAudio" delay="0">
                                              <p:tgtEl>
                                                <p:sldTgt/>
                                              </p:tgtEl>
                                            </p:cond>
                                          </p:endCondLst>
                                        </p:cTn>
                                        <p:tgtEl>
                                          <p:sndTgt r:embed="rId11" name="FELIZ2.WAV"/>
                                        </p:tgtEl>
                                      </p:cMediaNode>
                                    </p:audio>
                                  </p:subTnLst>
                                </p:cTn>
                              </p:par>
                              <p:par>
                                <p:cTn id="26" presetID="22" presetClass="emph" presetSubtype="0" repeatCount="10000" fill="remove" nodeType="withEffect">
                                  <p:stCondLst>
                                    <p:cond delay="0"/>
                                  </p:stCondLst>
                                  <p:childTnLst>
                                    <p:animClr clrSpc="hsl" dir="cw">
                                      <p:cBhvr override="childStyle">
                                        <p:cTn id="27" dur="500" fill="hold"/>
                                        <p:tgtEl>
                                          <p:spTgt spid="9235"/>
                                        </p:tgtEl>
                                        <p:attrNameLst>
                                          <p:attrName>style.color</p:attrName>
                                        </p:attrNameLst>
                                      </p:cBhvr>
                                      <p:by>
                                        <p:hsl h="-7200000" s="0" l="0"/>
                                      </p:by>
                                    </p:animClr>
                                    <p:animClr clrSpc="hsl" dir="cw">
                                      <p:cBhvr>
                                        <p:cTn id="28" dur="500" fill="hold"/>
                                        <p:tgtEl>
                                          <p:spTgt spid="9235"/>
                                        </p:tgtEl>
                                        <p:attrNameLst>
                                          <p:attrName>fillcolor</p:attrName>
                                        </p:attrNameLst>
                                      </p:cBhvr>
                                      <p:by>
                                        <p:hsl h="-7200000" s="0" l="0"/>
                                      </p:by>
                                    </p:animClr>
                                    <p:animClr clrSpc="hsl" dir="cw">
                                      <p:cBhvr>
                                        <p:cTn id="29" dur="500" fill="hold"/>
                                        <p:tgtEl>
                                          <p:spTgt spid="9235"/>
                                        </p:tgtEl>
                                        <p:attrNameLst>
                                          <p:attrName>stroke.color</p:attrName>
                                        </p:attrNameLst>
                                      </p:cBhvr>
                                      <p:by>
                                        <p:hsl h="-7200000" s="0" l="0"/>
                                      </p:by>
                                    </p:animClr>
                                    <p:set>
                                      <p:cBhvr>
                                        <p:cTn id="30" dur="500" fill="hold"/>
                                        <p:tgtEl>
                                          <p:spTgt spid="9235"/>
                                        </p:tgtEl>
                                        <p:attrNameLst>
                                          <p:attrName>fill.type</p:attrName>
                                        </p:attrNameLst>
                                      </p:cBhvr>
                                      <p:to>
                                        <p:strVal val="solid"/>
                                      </p:to>
                                    </p:set>
                                  </p:childTnLst>
                                </p:cTn>
                              </p:par>
                            </p:childTnLst>
                          </p:cTn>
                        </p:par>
                      </p:childTnLst>
                    </p:cTn>
                  </p:par>
                </p:childTnLst>
              </p:cTn>
              <p:nextCondLst>
                <p:cond evt="onClick" delay="0">
                  <p:tgtEl>
                    <p:spTgt spid="9231"/>
                  </p:tgtEl>
                </p:cond>
              </p:nextCondLst>
            </p:seq>
          </p:childTnLst>
        </p:cTn>
      </p:par>
    </p:tnLst>
    <p:bldLst>
      <p:bldP spid="92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p:nvPr/>
        </p:nvSpPr>
        <p:spPr>
          <a:xfrm>
            <a:off x="304800" y="228600"/>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10243" name="Picture 3"/>
          <p:cNvPicPr>
            <a:picLocks noChangeAspect="1"/>
          </p:cNvPicPr>
          <p:nvPr/>
        </p:nvPicPr>
        <p:blipFill>
          <a:blip r:embed="rId1"/>
          <a:stretch>
            <a:fillRect/>
          </a:stretch>
        </p:blipFill>
        <p:spPr>
          <a:xfrm>
            <a:off x="1033463" y="319088"/>
            <a:ext cx="1447800" cy="1281112"/>
          </a:xfrm>
          <a:prstGeom prst="rect">
            <a:avLst/>
          </a:prstGeom>
          <a:noFill/>
          <a:ln w="9525">
            <a:noFill/>
          </a:ln>
        </p:spPr>
      </p:pic>
      <p:pic>
        <p:nvPicPr>
          <p:cNvPr id="10244" name="Picture 4"/>
          <p:cNvPicPr>
            <a:picLocks noChangeAspect="1"/>
          </p:cNvPicPr>
          <p:nvPr/>
        </p:nvPicPr>
        <p:blipFill>
          <a:blip r:embed="rId2"/>
          <a:stretch>
            <a:fillRect/>
          </a:stretch>
        </p:blipFill>
        <p:spPr>
          <a:xfrm>
            <a:off x="342900" y="1447800"/>
            <a:ext cx="8458200" cy="76200"/>
          </a:xfrm>
          <a:prstGeom prst="rect">
            <a:avLst/>
          </a:prstGeom>
          <a:noFill/>
          <a:ln w="9525">
            <a:noFill/>
          </a:ln>
        </p:spPr>
      </p:pic>
      <p:sp>
        <p:nvSpPr>
          <p:cNvPr id="10245"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endPar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endParaRPr>
          </a:p>
        </p:txBody>
      </p:sp>
      <p:grpSp>
        <p:nvGrpSpPr>
          <p:cNvPr id="10246" name="Group 6"/>
          <p:cNvGrpSpPr/>
          <p:nvPr/>
        </p:nvGrpSpPr>
        <p:grpSpPr>
          <a:xfrm>
            <a:off x="7162800" y="6019800"/>
            <a:ext cx="1168400" cy="561975"/>
            <a:chOff x="4512" y="3792"/>
            <a:chExt cx="736" cy="354"/>
          </a:xfrm>
        </p:grpSpPr>
        <p:pic>
          <p:nvPicPr>
            <p:cNvPr id="10289" name="Picture 7"/>
            <p:cNvPicPr>
              <a:picLocks noChangeAspect="1"/>
            </p:cNvPicPr>
            <p:nvPr/>
          </p:nvPicPr>
          <p:blipFill>
            <a:blip r:embed="rId3"/>
            <a:stretch>
              <a:fillRect/>
            </a:stretch>
          </p:blipFill>
          <p:spPr>
            <a:xfrm flipH="1">
              <a:off x="4512" y="3792"/>
              <a:ext cx="432" cy="312"/>
            </a:xfrm>
            <a:prstGeom prst="rect">
              <a:avLst/>
            </a:prstGeom>
            <a:noFill/>
            <a:ln w="9525">
              <a:noFill/>
            </a:ln>
          </p:spPr>
        </p:pic>
        <p:sp>
          <p:nvSpPr>
            <p:cNvPr id="10290" name="Text Box 8">
              <a:hlinkClick r:id="rId4" tooltip="Trở lại chọn câu hỏi" action="ppaction://hlinksldjump"/>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endParaRPr lang="en-US" altLang="en-US" sz="2000" b="1" dirty="0">
                <a:latin typeface=".VnArial Narrow" panose="020B7200000000000000" pitchFamily="34" charset="0"/>
              </a:endParaRPr>
            </a:p>
          </p:txBody>
        </p:sp>
      </p:grpSp>
      <p:sp>
        <p:nvSpPr>
          <p:cNvPr id="10247"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0248"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0249" name="Text Box 11"/>
          <p:cNvSpPr txBox="1"/>
          <p:nvPr/>
        </p:nvSpPr>
        <p:spPr>
          <a:xfrm>
            <a:off x="3844925" y="1639888"/>
            <a:ext cx="16129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7</a:t>
            </a:r>
            <a:endParaRPr lang="en-US" altLang="en-US" sz="1800" dirty="0">
              <a:latin typeface=".VnBlack" panose="020B7200000000000000" pitchFamily="34" charset="0"/>
            </a:endParaRPr>
          </a:p>
        </p:txBody>
      </p:sp>
      <p:pic>
        <p:nvPicPr>
          <p:cNvPr id="10250" name="Picture 12"/>
          <p:cNvPicPr>
            <a:picLocks noChangeAspect="1"/>
          </p:cNvPicPr>
          <p:nvPr/>
        </p:nvPicPr>
        <p:blipFill>
          <a:blip r:embed="rId5"/>
          <a:stretch>
            <a:fillRect/>
          </a:stretch>
        </p:blipFill>
        <p:spPr>
          <a:xfrm>
            <a:off x="8077200" y="838200"/>
            <a:ext cx="533400" cy="533400"/>
          </a:xfrm>
          <a:prstGeom prst="rect">
            <a:avLst/>
          </a:prstGeom>
          <a:noFill/>
          <a:ln w="9525">
            <a:noFill/>
          </a:ln>
        </p:spPr>
      </p:pic>
      <p:pic>
        <p:nvPicPr>
          <p:cNvPr id="10251" name="Picture 15"/>
          <p:cNvPicPr>
            <a:picLocks noChangeAspect="1"/>
          </p:cNvPicPr>
          <p:nvPr/>
        </p:nvPicPr>
        <p:blipFill>
          <a:blip r:embed="rId6">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19100" y="2260600"/>
            <a:ext cx="8305800" cy="1200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CÂU 7. Con vật n</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o sau đây được nuôi trong gia đình?</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5499100" y="3432175"/>
            <a:ext cx="2633663" cy="609600"/>
          </a:xfrm>
          <a:prstGeom prst="roundRect">
            <a:avLst>
              <a:gd name="adj" fmla="val 16667"/>
            </a:avLst>
          </a:prstGeom>
          <a:solidFill>
            <a:srgbClr val="00FFF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p:nvPr/>
        </p:nvSpPr>
        <p:spPr>
          <a:xfrm>
            <a:off x="1104900" y="3429000"/>
            <a:ext cx="7239000" cy="646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1.Con sư tử.			2. Con chó.</a:t>
            </a:r>
            <a:endParaRPr lang="en-US" altLang="en-US" sz="3600" b="1" dirty="0">
              <a:latin typeface="Times New Roman" panose="02020603050405020304" pitchFamily="18" charset="0"/>
              <a:ea typeface="Times New Roman" panose="02020603050405020304" pitchFamily="18" charset="0"/>
            </a:endParaRPr>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endParaRPr lang="en-US" altLang="en-US" dirty="0">
              <a:effectLst>
                <a:outerShdw blurRad="38100" dist="38100" dir="2700000">
                  <a:srgbClr val="FFFFFF"/>
                </a:outerShdw>
              </a:effectLst>
              <a:latin typeface=".VnArial" panose="020B7200000000000000" pitchFamily="34" charset="0"/>
            </a:endParaRPr>
          </a:p>
        </p:txBody>
      </p:sp>
      <p:grpSp>
        <p:nvGrpSpPr>
          <p:cNvPr id="47124" name="Group 20"/>
          <p:cNvGrpSpPr/>
          <p:nvPr/>
        </p:nvGrpSpPr>
        <p:grpSpPr>
          <a:xfrm>
            <a:off x="7850188" y="5181600"/>
            <a:ext cx="1370012" cy="1295400"/>
            <a:chOff x="4574" y="3342"/>
            <a:chExt cx="960" cy="912"/>
          </a:xfrm>
        </p:grpSpPr>
        <p:sp>
          <p:nvSpPr>
            <p:cNvPr id="10287"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0288"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endParaRPr lang="en-US" altLang="en-US" sz="3600" b="1" dirty="0">
                <a:solidFill>
                  <a:schemeClr val="bg1"/>
                </a:solidFill>
                <a:latin typeface=".VnTime" panose="020B7200000000000000" pitchFamily="34" charset="0"/>
              </a:endParaRPr>
            </a:p>
          </p:txBody>
        </p:sp>
      </p:grpSp>
      <p:grpSp>
        <p:nvGrpSpPr>
          <p:cNvPr id="47127" name="Group 23"/>
          <p:cNvGrpSpPr/>
          <p:nvPr/>
        </p:nvGrpSpPr>
        <p:grpSpPr>
          <a:xfrm>
            <a:off x="7850188" y="5181600"/>
            <a:ext cx="1370012" cy="1295400"/>
            <a:chOff x="4574" y="3342"/>
            <a:chExt cx="960" cy="912"/>
          </a:xfrm>
        </p:grpSpPr>
        <p:sp>
          <p:nvSpPr>
            <p:cNvPr id="10285"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0286"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endParaRPr lang="en-US" altLang="en-US" sz="3600" b="1" dirty="0">
                <a:solidFill>
                  <a:schemeClr val="bg1"/>
                </a:solidFill>
                <a:latin typeface=".VnTime" panose="020B7200000000000000" pitchFamily="34" charset="0"/>
              </a:endParaRPr>
            </a:p>
          </p:txBody>
        </p:sp>
      </p:grpSp>
      <p:grpSp>
        <p:nvGrpSpPr>
          <p:cNvPr id="47130" name="Group 26"/>
          <p:cNvGrpSpPr/>
          <p:nvPr/>
        </p:nvGrpSpPr>
        <p:grpSpPr>
          <a:xfrm>
            <a:off x="7850188" y="5181600"/>
            <a:ext cx="1370012" cy="1295400"/>
            <a:chOff x="4574" y="3342"/>
            <a:chExt cx="960" cy="912"/>
          </a:xfrm>
        </p:grpSpPr>
        <p:sp>
          <p:nvSpPr>
            <p:cNvPr id="10283"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0284"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endParaRPr lang="en-US" altLang="en-US" sz="3600" b="1" dirty="0">
                <a:solidFill>
                  <a:schemeClr val="bg1"/>
                </a:solidFill>
                <a:latin typeface=".VnTime" panose="020B7200000000000000" pitchFamily="34" charset="0"/>
              </a:endParaRPr>
            </a:p>
          </p:txBody>
        </p:sp>
      </p:grpSp>
      <p:grpSp>
        <p:nvGrpSpPr>
          <p:cNvPr id="47133" name="Group 29"/>
          <p:cNvGrpSpPr/>
          <p:nvPr/>
        </p:nvGrpSpPr>
        <p:grpSpPr>
          <a:xfrm>
            <a:off x="7850188" y="5181600"/>
            <a:ext cx="1370012" cy="1295400"/>
            <a:chOff x="4574" y="3342"/>
            <a:chExt cx="960" cy="912"/>
          </a:xfrm>
        </p:grpSpPr>
        <p:sp>
          <p:nvSpPr>
            <p:cNvPr id="10281"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0282"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endParaRPr lang="en-US" altLang="en-US" sz="3600" b="1" dirty="0">
                <a:solidFill>
                  <a:schemeClr val="bg1"/>
                </a:solidFill>
                <a:latin typeface=".VnTime" panose="020B7200000000000000" pitchFamily="34" charset="0"/>
              </a:endParaRPr>
            </a:p>
          </p:txBody>
        </p:sp>
      </p:grpSp>
      <p:grpSp>
        <p:nvGrpSpPr>
          <p:cNvPr id="47136" name="Group 32"/>
          <p:cNvGrpSpPr/>
          <p:nvPr/>
        </p:nvGrpSpPr>
        <p:grpSpPr>
          <a:xfrm>
            <a:off x="7850188" y="5181600"/>
            <a:ext cx="1370012" cy="1295400"/>
            <a:chOff x="4574" y="3342"/>
            <a:chExt cx="960" cy="912"/>
          </a:xfrm>
        </p:grpSpPr>
        <p:sp>
          <p:nvSpPr>
            <p:cNvPr id="10279"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0280"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endParaRPr lang="en-US" altLang="en-US" sz="3600" b="1" dirty="0">
                <a:solidFill>
                  <a:schemeClr val="bg1"/>
                </a:solidFill>
                <a:latin typeface=".VnTime" panose="020B7200000000000000" pitchFamily="34" charset="0"/>
              </a:endParaRPr>
            </a:p>
          </p:txBody>
        </p:sp>
      </p:grpSp>
      <p:grpSp>
        <p:nvGrpSpPr>
          <p:cNvPr id="47139" name="Group 35"/>
          <p:cNvGrpSpPr/>
          <p:nvPr/>
        </p:nvGrpSpPr>
        <p:grpSpPr>
          <a:xfrm>
            <a:off x="7850188" y="5181600"/>
            <a:ext cx="1370012" cy="1295400"/>
            <a:chOff x="4574" y="3342"/>
            <a:chExt cx="960" cy="912"/>
          </a:xfrm>
        </p:grpSpPr>
        <p:sp>
          <p:nvSpPr>
            <p:cNvPr id="10277"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0278"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endParaRPr lang="en-US" altLang="en-US" sz="3600" b="1" dirty="0">
                <a:solidFill>
                  <a:schemeClr val="bg1"/>
                </a:solidFill>
                <a:latin typeface=".VnTime" panose="020B7200000000000000" pitchFamily="34" charset="0"/>
              </a:endParaRPr>
            </a:p>
          </p:txBody>
        </p:sp>
      </p:grpSp>
      <p:grpSp>
        <p:nvGrpSpPr>
          <p:cNvPr id="47142" name="Group 38"/>
          <p:cNvGrpSpPr/>
          <p:nvPr/>
        </p:nvGrpSpPr>
        <p:grpSpPr>
          <a:xfrm>
            <a:off x="7850188" y="5181600"/>
            <a:ext cx="1370012" cy="1295400"/>
            <a:chOff x="4574" y="3342"/>
            <a:chExt cx="960" cy="912"/>
          </a:xfrm>
        </p:grpSpPr>
        <p:sp>
          <p:nvSpPr>
            <p:cNvPr id="10275"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0276"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endParaRPr lang="en-US" altLang="en-US" sz="3600" b="1" dirty="0">
                <a:solidFill>
                  <a:schemeClr val="bg1"/>
                </a:solidFill>
                <a:latin typeface=".VnTime" panose="020B7200000000000000" pitchFamily="34" charset="0"/>
              </a:endParaRPr>
            </a:p>
          </p:txBody>
        </p:sp>
      </p:grpSp>
      <p:grpSp>
        <p:nvGrpSpPr>
          <p:cNvPr id="47145" name="Group 41"/>
          <p:cNvGrpSpPr/>
          <p:nvPr/>
        </p:nvGrpSpPr>
        <p:grpSpPr>
          <a:xfrm>
            <a:off x="7850188" y="5181600"/>
            <a:ext cx="1370012" cy="1295400"/>
            <a:chOff x="4574" y="3342"/>
            <a:chExt cx="960" cy="912"/>
          </a:xfrm>
        </p:grpSpPr>
        <p:sp>
          <p:nvSpPr>
            <p:cNvPr id="10273"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0274"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endParaRPr lang="en-US" altLang="en-US" sz="3600" b="1" dirty="0">
                <a:solidFill>
                  <a:schemeClr val="bg1"/>
                </a:solidFill>
                <a:latin typeface=".VnTime" panose="020B7200000000000000" pitchFamily="34" charset="0"/>
              </a:endParaRPr>
            </a:p>
          </p:txBody>
        </p:sp>
      </p:grpSp>
      <p:grpSp>
        <p:nvGrpSpPr>
          <p:cNvPr id="47148" name="Group 44"/>
          <p:cNvGrpSpPr/>
          <p:nvPr/>
        </p:nvGrpSpPr>
        <p:grpSpPr>
          <a:xfrm>
            <a:off x="7850188" y="5181600"/>
            <a:ext cx="1370012" cy="1295400"/>
            <a:chOff x="4574" y="3342"/>
            <a:chExt cx="960" cy="912"/>
          </a:xfrm>
        </p:grpSpPr>
        <p:sp>
          <p:nvSpPr>
            <p:cNvPr id="10271"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0272"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endParaRPr lang="en-US" altLang="en-US" sz="3600" b="1" dirty="0">
                <a:solidFill>
                  <a:schemeClr val="bg1"/>
                </a:solidFill>
                <a:latin typeface=".VnTime" panose="020B7200000000000000" pitchFamily="34" charset="0"/>
              </a:endParaRPr>
            </a:p>
          </p:txBody>
        </p:sp>
      </p:grpSp>
      <p:grpSp>
        <p:nvGrpSpPr>
          <p:cNvPr id="47151" name="Group 47"/>
          <p:cNvGrpSpPr/>
          <p:nvPr/>
        </p:nvGrpSpPr>
        <p:grpSpPr>
          <a:xfrm>
            <a:off x="7848600" y="5180013"/>
            <a:ext cx="1371600" cy="1295400"/>
            <a:chOff x="4574" y="3342"/>
            <a:chExt cx="960" cy="912"/>
          </a:xfrm>
        </p:grpSpPr>
        <p:sp>
          <p:nvSpPr>
            <p:cNvPr id="10269"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0270"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endParaRPr lang="en-US" altLang="en-US" sz="2000" b="1" dirty="0">
                <a:solidFill>
                  <a:schemeClr val="bg1"/>
                </a:solidFill>
                <a:latin typeface=".VnTime" panose="020B7200000000000000" pitchFamily="34" charset="0"/>
              </a:endParaRP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endParaRPr lang="en-US" altLang="en-US" sz="3600" b="1" dirty="0"/>
          </a:p>
        </p:txBody>
      </p:sp>
      <p:pic>
        <p:nvPicPr>
          <p:cNvPr id="10267" name="Picture 3"/>
          <p:cNvPicPr>
            <a:picLocks noChangeAspect="1"/>
          </p:cNvPicPr>
          <p:nvPr/>
        </p:nvPicPr>
        <p:blipFill>
          <a:blip r:embed="rId7"/>
          <a:stretch>
            <a:fillRect/>
          </a:stretch>
        </p:blipFill>
        <p:spPr>
          <a:xfrm>
            <a:off x="1054100" y="3995738"/>
            <a:ext cx="2632075" cy="1876425"/>
          </a:xfrm>
          <a:prstGeom prst="rect">
            <a:avLst/>
          </a:prstGeom>
          <a:noFill/>
          <a:ln w="9525">
            <a:noFill/>
          </a:ln>
        </p:spPr>
      </p:pic>
      <p:pic>
        <p:nvPicPr>
          <p:cNvPr id="10268" name="Picture 4"/>
          <p:cNvPicPr>
            <a:picLocks noChangeAspect="1"/>
          </p:cNvPicPr>
          <p:nvPr/>
        </p:nvPicPr>
        <p:blipFill>
          <a:blip r:embed="rId8"/>
          <a:stretch>
            <a:fillRect/>
          </a:stretch>
        </p:blipFill>
        <p:spPr>
          <a:xfrm>
            <a:off x="5105400" y="4040188"/>
            <a:ext cx="3027363" cy="1973262"/>
          </a:xfrm>
          <a:prstGeom prst="rect">
            <a:avLst/>
          </a:prstGeom>
          <a:noFill/>
          <a:ln w="9525">
            <a:noFill/>
          </a:ln>
        </p:spPr>
      </p:pic>
    </p:spTree>
  </p:cSld>
  <p:clrMapOvr>
    <a:masterClrMapping/>
  </p:clrMapOvr>
  <p:transition spd="slow" advClick="0">
    <p:zoom/>
    <p:sndAc>
      <p:stSnd>
        <p:snd r:embed="rId9"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10"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11"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11"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11"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11"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11"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11"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11"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11"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11"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12"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p:nvPr/>
        </p:nvSpPr>
        <p:spPr>
          <a:xfrm>
            <a:off x="304800" y="228600"/>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11267" name="Picture 3"/>
          <p:cNvPicPr>
            <a:picLocks noChangeAspect="1"/>
          </p:cNvPicPr>
          <p:nvPr/>
        </p:nvPicPr>
        <p:blipFill>
          <a:blip r:embed="rId1"/>
          <a:stretch>
            <a:fillRect/>
          </a:stretch>
        </p:blipFill>
        <p:spPr>
          <a:xfrm>
            <a:off x="1033463" y="319088"/>
            <a:ext cx="1447800" cy="1281112"/>
          </a:xfrm>
          <a:prstGeom prst="rect">
            <a:avLst/>
          </a:prstGeom>
          <a:noFill/>
          <a:ln w="9525">
            <a:noFill/>
          </a:ln>
        </p:spPr>
      </p:pic>
      <p:pic>
        <p:nvPicPr>
          <p:cNvPr id="11268" name="Picture 4"/>
          <p:cNvPicPr>
            <a:picLocks noChangeAspect="1"/>
          </p:cNvPicPr>
          <p:nvPr/>
        </p:nvPicPr>
        <p:blipFill>
          <a:blip r:embed="rId2"/>
          <a:stretch>
            <a:fillRect/>
          </a:stretch>
        </p:blipFill>
        <p:spPr>
          <a:xfrm>
            <a:off x="342900" y="1447800"/>
            <a:ext cx="8458200" cy="76200"/>
          </a:xfrm>
          <a:prstGeom prst="rect">
            <a:avLst/>
          </a:prstGeom>
          <a:noFill/>
          <a:ln w="9525">
            <a:noFill/>
          </a:ln>
        </p:spPr>
      </p:pic>
      <p:sp>
        <p:nvSpPr>
          <p:cNvPr id="11269"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endPar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endParaRPr>
          </a:p>
        </p:txBody>
      </p:sp>
      <p:grpSp>
        <p:nvGrpSpPr>
          <p:cNvPr id="11270" name="Group 6"/>
          <p:cNvGrpSpPr/>
          <p:nvPr/>
        </p:nvGrpSpPr>
        <p:grpSpPr>
          <a:xfrm>
            <a:off x="7162800" y="6019800"/>
            <a:ext cx="1168400" cy="561975"/>
            <a:chOff x="4512" y="3792"/>
            <a:chExt cx="736" cy="354"/>
          </a:xfrm>
        </p:grpSpPr>
        <p:pic>
          <p:nvPicPr>
            <p:cNvPr id="11312" name="Picture 7"/>
            <p:cNvPicPr>
              <a:picLocks noChangeAspect="1"/>
            </p:cNvPicPr>
            <p:nvPr/>
          </p:nvPicPr>
          <p:blipFill>
            <a:blip r:embed="rId3"/>
            <a:stretch>
              <a:fillRect/>
            </a:stretch>
          </p:blipFill>
          <p:spPr>
            <a:xfrm flipH="1">
              <a:off x="4512" y="3792"/>
              <a:ext cx="432" cy="312"/>
            </a:xfrm>
            <a:prstGeom prst="rect">
              <a:avLst/>
            </a:prstGeom>
            <a:noFill/>
            <a:ln w="9525">
              <a:noFill/>
            </a:ln>
          </p:spPr>
        </p:pic>
        <p:sp>
          <p:nvSpPr>
            <p:cNvPr id="11313" name="Text Box 8">
              <a:hlinkClick r:id="rId4" tooltip="Trở lại chọn câu hỏi" action="ppaction://hlinksldjump"/>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endParaRPr lang="en-US" altLang="en-US" sz="2000" b="1" dirty="0">
                <a:latin typeface=".VnArial Narrow" panose="020B7200000000000000" pitchFamily="34" charset="0"/>
              </a:endParaRPr>
            </a:p>
          </p:txBody>
        </p:sp>
      </p:grpSp>
      <p:sp>
        <p:nvSpPr>
          <p:cNvPr id="11271"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1272"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1273" name="Text Box 11"/>
          <p:cNvSpPr txBox="1"/>
          <p:nvPr/>
        </p:nvSpPr>
        <p:spPr>
          <a:xfrm>
            <a:off x="3846513" y="1612900"/>
            <a:ext cx="16129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8</a:t>
            </a:r>
            <a:endParaRPr lang="en-US" altLang="en-US" sz="1800" dirty="0">
              <a:latin typeface=".VnBlack" panose="020B7200000000000000" pitchFamily="34" charset="0"/>
            </a:endParaRPr>
          </a:p>
        </p:txBody>
      </p:sp>
      <p:pic>
        <p:nvPicPr>
          <p:cNvPr id="11274" name="Picture 12"/>
          <p:cNvPicPr>
            <a:picLocks noChangeAspect="1"/>
          </p:cNvPicPr>
          <p:nvPr/>
        </p:nvPicPr>
        <p:blipFill>
          <a:blip r:embed="rId5"/>
          <a:stretch>
            <a:fillRect/>
          </a:stretch>
        </p:blipFill>
        <p:spPr>
          <a:xfrm>
            <a:off x="8077200" y="838200"/>
            <a:ext cx="533400" cy="533400"/>
          </a:xfrm>
          <a:prstGeom prst="rect">
            <a:avLst/>
          </a:prstGeom>
          <a:noFill/>
          <a:ln w="9525">
            <a:noFill/>
          </a:ln>
        </p:spPr>
      </p:pic>
      <p:pic>
        <p:nvPicPr>
          <p:cNvPr id="11275" name="Picture 15"/>
          <p:cNvPicPr>
            <a:picLocks noChangeAspect="1"/>
          </p:cNvPicPr>
          <p:nvPr/>
        </p:nvPicPr>
        <p:blipFill>
          <a:blip r:embed="rId6">
            <a:lum contrast="12000"/>
          </a:blip>
          <a:stretch>
            <a:fillRect/>
          </a:stretch>
        </p:blipFill>
        <p:spPr>
          <a:xfrm>
            <a:off x="838200" y="5283200"/>
            <a:ext cx="971550" cy="1143000"/>
          </a:xfrm>
          <a:prstGeom prst="rect">
            <a:avLst/>
          </a:prstGeom>
          <a:noFill/>
          <a:ln w="9525">
            <a:noFill/>
          </a:ln>
        </p:spPr>
      </p:pic>
      <p:sp>
        <p:nvSpPr>
          <p:cNvPr id="11280" name="Text Box 16"/>
          <p:cNvSpPr txBox="1"/>
          <p:nvPr/>
        </p:nvSpPr>
        <p:spPr>
          <a:xfrm>
            <a:off x="457200" y="2330450"/>
            <a:ext cx="8077200" cy="6451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CÂU 8. What is this? </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11281" name="AutoShape 17"/>
          <p:cNvSpPr/>
          <p:nvPr/>
        </p:nvSpPr>
        <p:spPr>
          <a:xfrm>
            <a:off x="1112838" y="3514725"/>
            <a:ext cx="3713162" cy="584200"/>
          </a:xfrm>
          <a:prstGeom prst="roundRect">
            <a:avLst>
              <a:gd name="adj" fmla="val 16667"/>
            </a:avLst>
          </a:prstGeom>
          <a:solidFill>
            <a:srgbClr val="FFCC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1282" name="Text Box 18"/>
          <p:cNvSpPr txBox="1"/>
          <p:nvPr/>
        </p:nvSpPr>
        <p:spPr>
          <a:xfrm>
            <a:off x="1006475" y="3448050"/>
            <a:ext cx="4191000" cy="17541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1. This is a orange.</a:t>
            </a:r>
            <a:endParaRPr lang="en-US" altLang="en-US" sz="3600" b="1" dirty="0">
              <a:latin typeface="Times New Roman" panose="02020603050405020304" pitchFamily="18" charset="0"/>
              <a:cs typeface="Times New Roman" panose="02020603050405020304" pitchFamily="18" charset="0"/>
            </a:endParaRPr>
          </a:p>
          <a:p>
            <a:pPr marL="342900" lvl="0" indent="-342900">
              <a:spcBef>
                <a:spcPct val="0"/>
              </a:spcBef>
              <a:buNone/>
            </a:pPr>
            <a:endParaRPr lang="en-US" altLang="en-US" sz="3600" b="1" dirty="0">
              <a:latin typeface="Times New Roman" panose="02020603050405020304" pitchFamily="18" charset="0"/>
              <a:cs typeface="Times New Roman" panose="02020603050405020304" pitchFamily="18" charset="0"/>
            </a:endParaRPr>
          </a:p>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2. This is a banana</a:t>
            </a:r>
            <a:r>
              <a:rPr lang="en-US" altLang="en-US" sz="1800" b="1" dirty="0"/>
              <a:t>.</a:t>
            </a:r>
            <a:endParaRPr lang="en-US" altLang="en-US" sz="1800" b="1" dirty="0"/>
          </a:p>
        </p:txBody>
      </p:sp>
      <p:sp>
        <p:nvSpPr>
          <p:cNvPr id="1128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endParaRPr lang="en-US" altLang="en-US" dirty="0">
              <a:effectLst>
                <a:outerShdw blurRad="38100" dist="38100" dir="2700000">
                  <a:srgbClr val="FFFFFF"/>
                </a:outerShdw>
              </a:effectLst>
              <a:latin typeface=".VnArial" panose="020B7200000000000000" pitchFamily="34" charset="0"/>
            </a:endParaRPr>
          </a:p>
        </p:txBody>
      </p:sp>
      <p:grpSp>
        <p:nvGrpSpPr>
          <p:cNvPr id="11344" name="Group 80"/>
          <p:cNvGrpSpPr/>
          <p:nvPr/>
        </p:nvGrpSpPr>
        <p:grpSpPr>
          <a:xfrm>
            <a:off x="7850188" y="5181600"/>
            <a:ext cx="1370012" cy="1295400"/>
            <a:chOff x="4574" y="3342"/>
            <a:chExt cx="960" cy="912"/>
          </a:xfrm>
        </p:grpSpPr>
        <p:sp>
          <p:nvSpPr>
            <p:cNvPr id="11310" name="AutoShape 8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1311" name="Text Box 8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endParaRPr lang="en-US" altLang="en-US" sz="3600" b="1" dirty="0">
                <a:solidFill>
                  <a:schemeClr val="bg1"/>
                </a:solidFill>
                <a:latin typeface=".VnTime" panose="020B7200000000000000" pitchFamily="34" charset="0"/>
              </a:endParaRPr>
            </a:p>
          </p:txBody>
        </p:sp>
      </p:grpSp>
      <p:grpSp>
        <p:nvGrpSpPr>
          <p:cNvPr id="11347" name="Group 83"/>
          <p:cNvGrpSpPr/>
          <p:nvPr/>
        </p:nvGrpSpPr>
        <p:grpSpPr>
          <a:xfrm>
            <a:off x="7850188" y="5181600"/>
            <a:ext cx="1370012" cy="1295400"/>
            <a:chOff x="4574" y="3342"/>
            <a:chExt cx="960" cy="912"/>
          </a:xfrm>
        </p:grpSpPr>
        <p:sp>
          <p:nvSpPr>
            <p:cNvPr id="11308" name="AutoShape 8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1309" name="Text Box 8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endParaRPr lang="en-US" altLang="en-US" sz="3600" b="1" dirty="0">
                <a:solidFill>
                  <a:schemeClr val="bg1"/>
                </a:solidFill>
                <a:latin typeface=".VnTime" panose="020B7200000000000000" pitchFamily="34" charset="0"/>
              </a:endParaRPr>
            </a:p>
          </p:txBody>
        </p:sp>
      </p:grpSp>
      <p:grpSp>
        <p:nvGrpSpPr>
          <p:cNvPr id="11350" name="Group 86"/>
          <p:cNvGrpSpPr/>
          <p:nvPr/>
        </p:nvGrpSpPr>
        <p:grpSpPr>
          <a:xfrm>
            <a:off x="7850188" y="5181600"/>
            <a:ext cx="1370012" cy="1295400"/>
            <a:chOff x="4574" y="3342"/>
            <a:chExt cx="960" cy="912"/>
          </a:xfrm>
        </p:grpSpPr>
        <p:sp>
          <p:nvSpPr>
            <p:cNvPr id="11306" name="AutoShape 8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1307" name="Text Box 8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endParaRPr lang="en-US" altLang="en-US" sz="3600" b="1" dirty="0">
                <a:solidFill>
                  <a:schemeClr val="bg1"/>
                </a:solidFill>
                <a:latin typeface=".VnTime" panose="020B7200000000000000" pitchFamily="34" charset="0"/>
              </a:endParaRPr>
            </a:p>
          </p:txBody>
        </p:sp>
      </p:grpSp>
      <p:grpSp>
        <p:nvGrpSpPr>
          <p:cNvPr id="11353" name="Group 89"/>
          <p:cNvGrpSpPr/>
          <p:nvPr/>
        </p:nvGrpSpPr>
        <p:grpSpPr>
          <a:xfrm>
            <a:off x="7850188" y="5181600"/>
            <a:ext cx="1370012" cy="1295400"/>
            <a:chOff x="4574" y="3342"/>
            <a:chExt cx="960" cy="912"/>
          </a:xfrm>
        </p:grpSpPr>
        <p:sp>
          <p:nvSpPr>
            <p:cNvPr id="11304" name="AutoShape 9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1305" name="Text Box 9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endParaRPr lang="en-US" altLang="en-US" sz="3600" b="1" dirty="0">
                <a:solidFill>
                  <a:schemeClr val="bg1"/>
                </a:solidFill>
                <a:latin typeface=".VnTime" panose="020B7200000000000000" pitchFamily="34" charset="0"/>
              </a:endParaRPr>
            </a:p>
          </p:txBody>
        </p:sp>
      </p:grpSp>
      <p:grpSp>
        <p:nvGrpSpPr>
          <p:cNvPr id="11356" name="Group 92"/>
          <p:cNvGrpSpPr/>
          <p:nvPr/>
        </p:nvGrpSpPr>
        <p:grpSpPr>
          <a:xfrm>
            <a:off x="7850188" y="5181600"/>
            <a:ext cx="1370012" cy="1295400"/>
            <a:chOff x="4574" y="3342"/>
            <a:chExt cx="960" cy="912"/>
          </a:xfrm>
        </p:grpSpPr>
        <p:sp>
          <p:nvSpPr>
            <p:cNvPr id="11302" name="AutoShape 9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1303" name="Text Box 9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endParaRPr lang="en-US" altLang="en-US" sz="3600" b="1" dirty="0">
                <a:solidFill>
                  <a:schemeClr val="bg1"/>
                </a:solidFill>
                <a:latin typeface=".VnTime" panose="020B7200000000000000" pitchFamily="34" charset="0"/>
              </a:endParaRPr>
            </a:p>
          </p:txBody>
        </p:sp>
      </p:grpSp>
      <p:grpSp>
        <p:nvGrpSpPr>
          <p:cNvPr id="11359" name="Group 95"/>
          <p:cNvGrpSpPr/>
          <p:nvPr/>
        </p:nvGrpSpPr>
        <p:grpSpPr>
          <a:xfrm>
            <a:off x="7850188" y="5181600"/>
            <a:ext cx="1370012" cy="1295400"/>
            <a:chOff x="4574" y="3342"/>
            <a:chExt cx="960" cy="912"/>
          </a:xfrm>
        </p:grpSpPr>
        <p:sp>
          <p:nvSpPr>
            <p:cNvPr id="11300" name="AutoShape 9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1301" name="Text Box 9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endParaRPr lang="en-US" altLang="en-US" sz="3600" b="1" dirty="0">
                <a:solidFill>
                  <a:schemeClr val="bg1"/>
                </a:solidFill>
                <a:latin typeface=".VnTime" panose="020B7200000000000000" pitchFamily="34" charset="0"/>
              </a:endParaRPr>
            </a:p>
          </p:txBody>
        </p:sp>
      </p:grpSp>
      <p:grpSp>
        <p:nvGrpSpPr>
          <p:cNvPr id="11362" name="Group 98"/>
          <p:cNvGrpSpPr/>
          <p:nvPr/>
        </p:nvGrpSpPr>
        <p:grpSpPr>
          <a:xfrm>
            <a:off x="7850188" y="5181600"/>
            <a:ext cx="1370012" cy="1295400"/>
            <a:chOff x="4574" y="3342"/>
            <a:chExt cx="960" cy="912"/>
          </a:xfrm>
        </p:grpSpPr>
        <p:sp>
          <p:nvSpPr>
            <p:cNvPr id="11298" name="AutoShape 9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1299" name="Text Box 10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endParaRPr lang="en-US" altLang="en-US" sz="3600" b="1" dirty="0">
                <a:solidFill>
                  <a:schemeClr val="bg1"/>
                </a:solidFill>
                <a:latin typeface=".VnTime" panose="020B7200000000000000" pitchFamily="34" charset="0"/>
              </a:endParaRPr>
            </a:p>
          </p:txBody>
        </p:sp>
      </p:grpSp>
      <p:grpSp>
        <p:nvGrpSpPr>
          <p:cNvPr id="11365" name="Group 101"/>
          <p:cNvGrpSpPr/>
          <p:nvPr/>
        </p:nvGrpSpPr>
        <p:grpSpPr>
          <a:xfrm>
            <a:off x="7850188" y="5181600"/>
            <a:ext cx="1370012" cy="1295400"/>
            <a:chOff x="4574" y="3342"/>
            <a:chExt cx="960" cy="912"/>
          </a:xfrm>
        </p:grpSpPr>
        <p:sp>
          <p:nvSpPr>
            <p:cNvPr id="11296" name="AutoShape 10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1297" name="Text Box 10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endParaRPr lang="en-US" altLang="en-US" sz="3600" b="1" dirty="0">
                <a:solidFill>
                  <a:schemeClr val="bg1"/>
                </a:solidFill>
                <a:latin typeface=".VnTime" panose="020B7200000000000000" pitchFamily="34" charset="0"/>
              </a:endParaRPr>
            </a:p>
          </p:txBody>
        </p:sp>
      </p:grpSp>
      <p:grpSp>
        <p:nvGrpSpPr>
          <p:cNvPr id="11368" name="Group 104"/>
          <p:cNvGrpSpPr/>
          <p:nvPr/>
        </p:nvGrpSpPr>
        <p:grpSpPr>
          <a:xfrm>
            <a:off x="7850188" y="5181600"/>
            <a:ext cx="1370012" cy="1295400"/>
            <a:chOff x="4574" y="3342"/>
            <a:chExt cx="960" cy="912"/>
          </a:xfrm>
        </p:grpSpPr>
        <p:sp>
          <p:nvSpPr>
            <p:cNvPr id="11294" name="AutoShape 10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1295" name="Text Box 10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endParaRPr lang="en-US" altLang="en-US" sz="3600" b="1" dirty="0">
                <a:solidFill>
                  <a:schemeClr val="bg1"/>
                </a:solidFill>
                <a:latin typeface=".VnTime" panose="020B7200000000000000" pitchFamily="34" charset="0"/>
              </a:endParaRPr>
            </a:p>
          </p:txBody>
        </p:sp>
      </p:grpSp>
      <p:grpSp>
        <p:nvGrpSpPr>
          <p:cNvPr id="11371" name="Group 107"/>
          <p:cNvGrpSpPr/>
          <p:nvPr/>
        </p:nvGrpSpPr>
        <p:grpSpPr>
          <a:xfrm>
            <a:off x="7848600" y="5180013"/>
            <a:ext cx="1371600" cy="1295400"/>
            <a:chOff x="4574" y="3342"/>
            <a:chExt cx="960" cy="912"/>
          </a:xfrm>
        </p:grpSpPr>
        <p:sp>
          <p:nvSpPr>
            <p:cNvPr id="11292" name="AutoShape 10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1293" name="Text Box 10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endParaRPr lang="en-US" altLang="en-US" sz="2000" b="1" dirty="0">
                <a:solidFill>
                  <a:schemeClr val="bg1"/>
                </a:solidFill>
                <a:latin typeface=".VnTime" panose="020B7200000000000000" pitchFamily="34" charset="0"/>
              </a:endParaRPr>
            </a:p>
          </p:txBody>
        </p:sp>
      </p:grpSp>
      <p:sp>
        <p:nvSpPr>
          <p:cNvPr id="11374" name="Text Box 110"/>
          <p:cNvSpPr txBox="1"/>
          <p:nvPr/>
        </p:nvSpPr>
        <p:spPr>
          <a:xfrm>
            <a:off x="5292725" y="5927725"/>
            <a:ext cx="1031875" cy="7016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4000" b="1" dirty="0"/>
              <a:t>10s</a:t>
            </a:r>
            <a:endParaRPr lang="en-US" altLang="en-US" sz="4000" b="1" dirty="0"/>
          </a:p>
        </p:txBody>
      </p:sp>
      <p:pic>
        <p:nvPicPr>
          <p:cNvPr id="11291" name="Picture 3"/>
          <p:cNvPicPr>
            <a:picLocks noChangeAspect="1"/>
          </p:cNvPicPr>
          <p:nvPr/>
        </p:nvPicPr>
        <p:blipFill>
          <a:blip r:embed="rId7"/>
          <a:stretch>
            <a:fillRect/>
          </a:stretch>
        </p:blipFill>
        <p:spPr>
          <a:xfrm>
            <a:off x="5334000" y="1981200"/>
            <a:ext cx="2997200" cy="3014663"/>
          </a:xfrm>
          <a:prstGeom prst="rect">
            <a:avLst/>
          </a:prstGeom>
          <a:noFill/>
          <a:ln w="9525">
            <a:noFill/>
          </a:ln>
        </p:spPr>
      </p:pic>
    </p:spTree>
  </p:cSld>
  <p:clrMapOvr>
    <a:masterClrMapping/>
  </p:clrMapOvr>
  <p:transition spd="slow" advClick="0">
    <p:zoom/>
    <p:sndAc>
      <p:stSnd>
        <p:snd r:embed="rId8"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11280"/>
                                        </p:tgtEl>
                                        <p:attrNameLst>
                                          <p:attrName>style.visibility</p:attrName>
                                        </p:attrNameLst>
                                      </p:cBhvr>
                                      <p:to>
                                        <p:strVal val="visible"/>
                                      </p:to>
                                    </p:set>
                                    <p:anim calcmode="discrete" valueType="clr">
                                      <p:cBhvr override="childStyle">
                                        <p:cTn id="7" dur="80"/>
                                        <p:tgtEl>
                                          <p:spTgt spid="1128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80"/>
                                        </p:tgtEl>
                                        <p:attrNameLst>
                                          <p:attrName>fillcolor</p:attrName>
                                        </p:attrNameLst>
                                      </p:cBhvr>
                                      <p:tavLst>
                                        <p:tav tm="0">
                                          <p:val>
                                            <p:clrVal>
                                              <a:schemeClr val="accent2"/>
                                            </p:clrVal>
                                          </p:val>
                                        </p:tav>
                                        <p:tav tm="50000">
                                          <p:val>
                                            <p:clrVal>
                                              <a:schemeClr val="hlink"/>
                                            </p:clrVal>
                                          </p:val>
                                        </p:tav>
                                      </p:tavLst>
                                    </p:anim>
                                    <p:set>
                                      <p:cBhvr>
                                        <p:cTn id="9" dur="80"/>
                                        <p:tgtEl>
                                          <p:spTgt spid="11280"/>
                                        </p:tgtEl>
                                        <p:attrNameLst>
                                          <p:attrName>fill.type</p:attrName>
                                        </p:attrNameLst>
                                      </p:cBhvr>
                                      <p:to>
                                        <p:strVal val="solid"/>
                                      </p:to>
                                    </p:set>
                                  </p:childTnLst>
                                </p:cTn>
                              </p:par>
                              <p:par>
                                <p:cTn id="10" presetID="27" presetClass="entr" presetSubtype="0" fill="hold" nodeType="withEffect">
                                  <p:stCondLst>
                                    <p:cond delay="6000"/>
                                  </p:stCondLst>
                                  <p:iterate type="lt">
                                    <p:tmPct val="50000"/>
                                  </p:iterate>
                                  <p:childTnLst>
                                    <p:set>
                                      <p:cBhvr>
                                        <p:cTn id="11" dur="1" fill="hold">
                                          <p:stCondLst>
                                            <p:cond delay="0"/>
                                          </p:stCondLst>
                                        </p:cTn>
                                        <p:tgtEl>
                                          <p:spTgt spid="11282"/>
                                        </p:tgtEl>
                                        <p:attrNameLst>
                                          <p:attrName>style.visibility</p:attrName>
                                        </p:attrNameLst>
                                      </p:cBhvr>
                                      <p:to>
                                        <p:strVal val="visible"/>
                                      </p:to>
                                    </p:set>
                                    <p:anim calcmode="discrete" valueType="clr">
                                      <p:cBhvr override="childStyle">
                                        <p:cTn id="12" dur="150"/>
                                        <p:tgtEl>
                                          <p:spTgt spid="11282"/>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11282"/>
                                        </p:tgtEl>
                                        <p:attrNameLst>
                                          <p:attrName>fillcolor</p:attrName>
                                        </p:attrNameLst>
                                      </p:cBhvr>
                                      <p:tavLst>
                                        <p:tav tm="0">
                                          <p:val>
                                            <p:clrVal>
                                              <a:schemeClr val="accent2"/>
                                            </p:clrVal>
                                          </p:val>
                                        </p:tav>
                                        <p:tav tm="50000">
                                          <p:val>
                                            <p:clrVal>
                                              <a:schemeClr val="hlink"/>
                                            </p:clrVal>
                                          </p:val>
                                        </p:tav>
                                      </p:tavLst>
                                    </p:anim>
                                    <p:set>
                                      <p:cBhvr>
                                        <p:cTn id="14" dur="150"/>
                                        <p:tgtEl>
                                          <p:spTgt spid="1128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128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281"/>
                                        </p:tgtEl>
                                        <p:attrNameLst>
                                          <p:attrName>style.visibility</p:attrName>
                                        </p:attrNameLst>
                                      </p:cBhvr>
                                      <p:to>
                                        <p:strVal val="visible"/>
                                      </p:to>
                                    </p:set>
                                    <p:animEffect transition="in" filter="fade">
                                      <p:cBhvr>
                                        <p:cTn id="20" dur="500"/>
                                        <p:tgtEl>
                                          <p:spTgt spid="11281"/>
                                        </p:tgtEl>
                                      </p:cBhvr>
                                    </p:animEffect>
                                  </p:childTnLst>
                                  <p:subTnLst>
                                    <p:audio>
                                      <p:cMediaNode>
                                        <p:cTn display="0" masterRel="sameClick">
                                          <p:stCondLst>
                                            <p:cond evt="begin" delay="0">
                                              <p:tn val="18"/>
                                            </p:cond>
                                          </p:stCondLst>
                                          <p:endCondLst>
                                            <p:cond evt="onStopAudio" delay="0">
                                              <p:tgtEl>
                                                <p:sldTgt/>
                                              </p:tgtEl>
                                            </p:cond>
                                          </p:endCondLst>
                                        </p:cTn>
                                        <p:tgtEl>
                                          <p:sndTgt r:embed="rId9"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11281"/>
                                        </p:tgtEl>
                                        <p:attrNameLst>
                                          <p:attrName>style.color</p:attrName>
                                        </p:attrNameLst>
                                      </p:cBhvr>
                                      <p:by>
                                        <p:hsl h="-7200000" s="0" l="0"/>
                                      </p:by>
                                    </p:animClr>
                                    <p:animClr clrSpc="hsl" dir="cw">
                                      <p:cBhvr>
                                        <p:cTn id="23" dur="500" fill="hold"/>
                                        <p:tgtEl>
                                          <p:spTgt spid="11281"/>
                                        </p:tgtEl>
                                        <p:attrNameLst>
                                          <p:attrName>fillcolor</p:attrName>
                                        </p:attrNameLst>
                                      </p:cBhvr>
                                      <p:by>
                                        <p:hsl h="-7200000" s="0" l="0"/>
                                      </p:by>
                                    </p:animClr>
                                    <p:animClr clrSpc="hsl" dir="cw">
                                      <p:cBhvr>
                                        <p:cTn id="24" dur="500" fill="hold"/>
                                        <p:tgtEl>
                                          <p:spTgt spid="11281"/>
                                        </p:tgtEl>
                                        <p:attrNameLst>
                                          <p:attrName>stroke.color</p:attrName>
                                        </p:attrNameLst>
                                      </p:cBhvr>
                                      <p:by>
                                        <p:hsl h="-7200000" s="0" l="0"/>
                                      </p:by>
                                    </p:animClr>
                                    <p:set>
                                      <p:cBhvr>
                                        <p:cTn id="25" dur="500" fill="hold"/>
                                        <p:tgtEl>
                                          <p:spTgt spid="11281"/>
                                        </p:tgtEl>
                                        <p:attrNameLst>
                                          <p:attrName>fill.type</p:attrName>
                                        </p:attrNameLst>
                                      </p:cBhvr>
                                      <p:to>
                                        <p:strVal val="solid"/>
                                      </p:to>
                                    </p:set>
                                  </p:childTnLst>
                                </p:cTn>
                              </p:par>
                            </p:childTnLst>
                          </p:cTn>
                        </p:par>
                      </p:childTnLst>
                    </p:cTn>
                  </p:par>
                </p:childTnLst>
              </p:cTn>
              <p:nextCondLst>
                <p:cond evt="onClick" delay="0">
                  <p:tgtEl>
                    <p:spTgt spid="11283"/>
                  </p:tgtEl>
                </p:cond>
              </p:nextCondLst>
            </p:seq>
            <p:seq concurrent="1" nextAc="seek">
              <p:cTn id="26" restart="whenNotActive" fill="hold" evtFilter="cancelBubble" nodeType="interactiveSeq">
                <p:stCondLst>
                  <p:cond evt="onClick" delay="0">
                    <p:tgtEl>
                      <p:spTgt spid="1137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1134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10"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1134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10"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1135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10"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1135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10"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1135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10"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1135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10"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1136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10"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1136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10"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1136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10"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1137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11" name="8. Ket thuc cau hoi.wav"/>
                                        </p:tgtEl>
                                      </p:cMediaNode>
                                    </p:audio>
                                  </p:subTnLst>
                                </p:cTn>
                              </p:par>
                            </p:childTnLst>
                          </p:cTn>
                        </p:par>
                      </p:childTnLst>
                    </p:cTn>
                  </p:par>
                </p:childTnLst>
              </p:cTn>
              <p:nextCondLst>
                <p:cond evt="onClick" delay="0">
                  <p:tgtEl>
                    <p:spTgt spid="1137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p:nvPr/>
        </p:nvSpPr>
        <p:spPr>
          <a:xfrm>
            <a:off x="246063" y="463550"/>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12291" name="Picture 3"/>
          <p:cNvPicPr>
            <a:picLocks noChangeAspect="1"/>
          </p:cNvPicPr>
          <p:nvPr/>
        </p:nvPicPr>
        <p:blipFill>
          <a:blip r:embed="rId1"/>
          <a:stretch>
            <a:fillRect/>
          </a:stretch>
        </p:blipFill>
        <p:spPr>
          <a:xfrm>
            <a:off x="1033463" y="319088"/>
            <a:ext cx="1447800" cy="1281112"/>
          </a:xfrm>
          <a:prstGeom prst="rect">
            <a:avLst/>
          </a:prstGeom>
          <a:noFill/>
          <a:ln w="9525">
            <a:noFill/>
          </a:ln>
        </p:spPr>
      </p:pic>
      <p:pic>
        <p:nvPicPr>
          <p:cNvPr id="12292" name="Picture 4"/>
          <p:cNvPicPr>
            <a:picLocks noChangeAspect="1"/>
          </p:cNvPicPr>
          <p:nvPr/>
        </p:nvPicPr>
        <p:blipFill>
          <a:blip r:embed="rId2"/>
          <a:stretch>
            <a:fillRect/>
          </a:stretch>
        </p:blipFill>
        <p:spPr>
          <a:xfrm>
            <a:off x="342900" y="1447800"/>
            <a:ext cx="8458200" cy="76200"/>
          </a:xfrm>
          <a:prstGeom prst="rect">
            <a:avLst/>
          </a:prstGeom>
          <a:noFill/>
          <a:ln w="9525">
            <a:noFill/>
          </a:ln>
        </p:spPr>
      </p:pic>
      <p:sp>
        <p:nvSpPr>
          <p:cNvPr id="12293"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endPar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endParaRPr>
          </a:p>
        </p:txBody>
      </p:sp>
      <p:grpSp>
        <p:nvGrpSpPr>
          <p:cNvPr id="12294" name="Group 6"/>
          <p:cNvGrpSpPr/>
          <p:nvPr/>
        </p:nvGrpSpPr>
        <p:grpSpPr>
          <a:xfrm>
            <a:off x="7162800" y="6019800"/>
            <a:ext cx="1168400" cy="561975"/>
            <a:chOff x="4512" y="3792"/>
            <a:chExt cx="736" cy="354"/>
          </a:xfrm>
        </p:grpSpPr>
        <p:pic>
          <p:nvPicPr>
            <p:cNvPr id="12335" name="Picture 7"/>
            <p:cNvPicPr>
              <a:picLocks noChangeAspect="1"/>
            </p:cNvPicPr>
            <p:nvPr/>
          </p:nvPicPr>
          <p:blipFill>
            <a:blip r:embed="rId3"/>
            <a:stretch>
              <a:fillRect/>
            </a:stretch>
          </p:blipFill>
          <p:spPr>
            <a:xfrm flipH="1">
              <a:off x="4512" y="3792"/>
              <a:ext cx="432" cy="312"/>
            </a:xfrm>
            <a:prstGeom prst="rect">
              <a:avLst/>
            </a:prstGeom>
            <a:noFill/>
            <a:ln w="9525">
              <a:noFill/>
            </a:ln>
          </p:spPr>
        </p:pic>
        <p:sp>
          <p:nvSpPr>
            <p:cNvPr id="12336" name="Text Box 8">
              <a:hlinkClick r:id="rId4" tooltip="Trở lại chọn câu hỏi" action="ppaction://hlinksldjump"/>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endParaRPr lang="en-US" altLang="en-US" sz="2000" b="1" dirty="0">
                <a:latin typeface=".VnArial Narrow" panose="020B7200000000000000" pitchFamily="34" charset="0"/>
              </a:endParaRPr>
            </a:p>
          </p:txBody>
        </p:sp>
      </p:grpSp>
      <p:sp>
        <p:nvSpPr>
          <p:cNvPr id="12295"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2296"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2297" name="Text Box 11"/>
          <p:cNvSpPr txBox="1"/>
          <p:nvPr/>
        </p:nvSpPr>
        <p:spPr>
          <a:xfrm>
            <a:off x="3844925" y="1639888"/>
            <a:ext cx="16129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9</a:t>
            </a:r>
            <a:endParaRPr lang="en-US" altLang="en-US" sz="1800" dirty="0">
              <a:latin typeface=".VnBlack" panose="020B7200000000000000" pitchFamily="34" charset="0"/>
            </a:endParaRPr>
          </a:p>
        </p:txBody>
      </p:sp>
      <p:pic>
        <p:nvPicPr>
          <p:cNvPr id="12298" name="Picture 12"/>
          <p:cNvPicPr>
            <a:picLocks noChangeAspect="1"/>
          </p:cNvPicPr>
          <p:nvPr/>
        </p:nvPicPr>
        <p:blipFill>
          <a:blip r:embed="rId5"/>
          <a:stretch>
            <a:fillRect/>
          </a:stretch>
        </p:blipFill>
        <p:spPr>
          <a:xfrm>
            <a:off x="8077200" y="838200"/>
            <a:ext cx="533400" cy="533400"/>
          </a:xfrm>
          <a:prstGeom prst="rect">
            <a:avLst/>
          </a:prstGeom>
          <a:noFill/>
          <a:ln w="9525">
            <a:noFill/>
          </a:ln>
        </p:spPr>
      </p:pic>
      <p:pic>
        <p:nvPicPr>
          <p:cNvPr id="12299" name="Picture 15"/>
          <p:cNvPicPr>
            <a:picLocks noChangeAspect="1"/>
          </p:cNvPicPr>
          <p:nvPr/>
        </p:nvPicPr>
        <p:blipFill>
          <a:blip r:embed="rId6">
            <a:lum contrast="12000"/>
          </a:blip>
          <a:stretch>
            <a:fillRect/>
          </a:stretch>
        </p:blipFill>
        <p:spPr>
          <a:xfrm>
            <a:off x="838200" y="5283200"/>
            <a:ext cx="971550" cy="1143000"/>
          </a:xfrm>
          <a:prstGeom prst="rect">
            <a:avLst/>
          </a:prstGeom>
          <a:noFill/>
          <a:ln w="9525">
            <a:noFill/>
          </a:ln>
        </p:spPr>
      </p:pic>
      <p:sp>
        <p:nvSpPr>
          <p:cNvPr id="12304" name="Text Box 16"/>
          <p:cNvSpPr txBox="1"/>
          <p:nvPr/>
        </p:nvSpPr>
        <p:spPr>
          <a:xfrm>
            <a:off x="381000" y="2286000"/>
            <a:ext cx="4341813" cy="28622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CÂU 9:</a:t>
            </a:r>
            <a:endParaRPr lang="en-US" altLang="en-US" sz="3600" b="1" dirty="0">
              <a:solidFill>
                <a:srgbClr val="FF0000"/>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Con gì m</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o đỏ</a:t>
            </a:r>
            <a:endParaRPr lang="en-US" altLang="en-US" sz="3600" b="1" dirty="0">
              <a:solidFill>
                <a:srgbClr val="FF0000"/>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Lông mượt như tơ</a:t>
            </a:r>
            <a:endParaRPr lang="en-US" altLang="en-US" sz="3600" b="1" dirty="0">
              <a:solidFill>
                <a:srgbClr val="FF0000"/>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Sáng sớm tinh mơ</a:t>
            </a:r>
            <a:endParaRPr lang="en-US" altLang="en-US" sz="3600" b="1" dirty="0">
              <a:solidFill>
                <a:srgbClr val="FF0000"/>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Gọi người thức dậy?</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12305" name="AutoShape 17"/>
          <p:cNvSpPr/>
          <p:nvPr/>
        </p:nvSpPr>
        <p:spPr>
          <a:xfrm>
            <a:off x="5000357" y="3578225"/>
            <a:ext cx="3733800" cy="609600"/>
          </a:xfrm>
          <a:prstGeom prst="roundRect">
            <a:avLst>
              <a:gd name="adj" fmla="val 16667"/>
            </a:avLst>
          </a:prstGeom>
          <a:solidFill>
            <a:srgbClr val="FFCC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2306" name="Text Box 18"/>
          <p:cNvSpPr txBox="1"/>
          <p:nvPr/>
        </p:nvSpPr>
        <p:spPr>
          <a:xfrm>
            <a:off x="5029200" y="3000375"/>
            <a:ext cx="3733800" cy="1200329"/>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1. Con </a:t>
            </a:r>
            <a:r>
              <a:rPr lang="en-US" altLang="en-US" sz="3600" b="1" dirty="0" err="1">
                <a:latin typeface="Times New Roman" panose="02020603050405020304" pitchFamily="18" charset="0"/>
                <a:cs typeface="Times New Roman" panose="02020603050405020304" pitchFamily="18" charset="0"/>
              </a:rPr>
              <a:t>vịt</a:t>
            </a:r>
            <a:r>
              <a:rPr lang="en-US" altLang="en-US" sz="3600" b="1" dirty="0">
                <a:latin typeface="Times New Roman" panose="02020603050405020304" pitchFamily="18" charset="0"/>
                <a:cs typeface="Times New Roman" panose="02020603050405020304" pitchFamily="18" charset="0"/>
              </a:rPr>
              <a:t>.</a:t>
            </a:r>
            <a:endParaRPr lang="en-US" altLang="en-US" sz="3600" b="1" dirty="0">
              <a:latin typeface="Times New Roman" panose="02020603050405020304" pitchFamily="18" charset="0"/>
              <a:cs typeface="Times New Roman" panose="02020603050405020304" pitchFamily="18" charset="0"/>
            </a:endParaRPr>
          </a:p>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2. Con g</a:t>
            </a:r>
            <a:r>
              <a:rPr lang="en-US" altLang="en-US" sz="3600" b="1" dirty="0">
                <a:latin typeface="Times New Roman" panose="02020603050405020304" pitchFamily="18" charset="0"/>
                <a:ea typeface="Times New Roman" panose="02020603050405020304" pitchFamily="18" charset="0"/>
              </a:rPr>
              <a:t>à</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trống</a:t>
            </a:r>
            <a:r>
              <a:rPr lang="en-US" altLang="en-US" sz="3600" b="1" dirty="0">
                <a:latin typeface="Times New Roman" panose="02020603050405020304" pitchFamily="18" charset="0"/>
                <a:cs typeface="Times New Roman" panose="02020603050405020304" pitchFamily="18" charset="0"/>
              </a:rPr>
              <a:t>.</a:t>
            </a:r>
            <a:endParaRPr lang="en-US" altLang="en-US" sz="3600" b="1" dirty="0">
              <a:latin typeface="Times New Roman" panose="02020603050405020304" pitchFamily="18" charset="0"/>
              <a:cs typeface="Times New Roman" panose="02020603050405020304" pitchFamily="18" charset="0"/>
            </a:endParaRPr>
          </a:p>
        </p:txBody>
      </p:sp>
      <p:sp>
        <p:nvSpPr>
          <p:cNvPr id="12307"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endParaRPr lang="en-US" altLang="en-US" dirty="0">
              <a:effectLst>
                <a:outerShdw blurRad="38100" dist="38100" dir="2700000">
                  <a:srgbClr val="FFFFFF"/>
                </a:outerShdw>
              </a:effectLst>
              <a:latin typeface=".VnArial" panose="020B7200000000000000" pitchFamily="34" charset="0"/>
            </a:endParaRPr>
          </a:p>
        </p:txBody>
      </p:sp>
      <p:grpSp>
        <p:nvGrpSpPr>
          <p:cNvPr id="12368" name="Group 80"/>
          <p:cNvGrpSpPr/>
          <p:nvPr/>
        </p:nvGrpSpPr>
        <p:grpSpPr>
          <a:xfrm>
            <a:off x="7850188" y="5181600"/>
            <a:ext cx="1370012" cy="1295400"/>
            <a:chOff x="4574" y="3342"/>
            <a:chExt cx="960" cy="912"/>
          </a:xfrm>
        </p:grpSpPr>
        <p:sp>
          <p:nvSpPr>
            <p:cNvPr id="12333" name="AutoShape 8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2334" name="Text Box 8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endParaRPr lang="en-US" altLang="en-US" sz="3600" b="1" dirty="0">
                <a:solidFill>
                  <a:schemeClr val="bg1"/>
                </a:solidFill>
                <a:latin typeface=".VnTime" panose="020B7200000000000000" pitchFamily="34" charset="0"/>
              </a:endParaRPr>
            </a:p>
          </p:txBody>
        </p:sp>
      </p:grpSp>
      <p:grpSp>
        <p:nvGrpSpPr>
          <p:cNvPr id="12371" name="Group 83"/>
          <p:cNvGrpSpPr/>
          <p:nvPr/>
        </p:nvGrpSpPr>
        <p:grpSpPr>
          <a:xfrm>
            <a:off x="7850188" y="5181600"/>
            <a:ext cx="1370012" cy="1295400"/>
            <a:chOff x="4574" y="3342"/>
            <a:chExt cx="960" cy="912"/>
          </a:xfrm>
        </p:grpSpPr>
        <p:sp>
          <p:nvSpPr>
            <p:cNvPr id="12331" name="AutoShape 8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2332" name="Text Box 8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endParaRPr lang="en-US" altLang="en-US" sz="3600" b="1" dirty="0">
                <a:solidFill>
                  <a:schemeClr val="bg1"/>
                </a:solidFill>
                <a:latin typeface=".VnTime" panose="020B7200000000000000" pitchFamily="34" charset="0"/>
              </a:endParaRPr>
            </a:p>
          </p:txBody>
        </p:sp>
      </p:grpSp>
      <p:grpSp>
        <p:nvGrpSpPr>
          <p:cNvPr id="12374" name="Group 86"/>
          <p:cNvGrpSpPr/>
          <p:nvPr/>
        </p:nvGrpSpPr>
        <p:grpSpPr>
          <a:xfrm>
            <a:off x="7850188" y="5181600"/>
            <a:ext cx="1370012" cy="1295400"/>
            <a:chOff x="4574" y="3342"/>
            <a:chExt cx="960" cy="912"/>
          </a:xfrm>
        </p:grpSpPr>
        <p:sp>
          <p:nvSpPr>
            <p:cNvPr id="12329" name="AutoShape 8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2330" name="Text Box 8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endParaRPr lang="en-US" altLang="en-US" sz="3600" b="1" dirty="0">
                <a:solidFill>
                  <a:schemeClr val="bg1"/>
                </a:solidFill>
                <a:latin typeface=".VnTime" panose="020B7200000000000000" pitchFamily="34" charset="0"/>
              </a:endParaRPr>
            </a:p>
          </p:txBody>
        </p:sp>
      </p:grpSp>
      <p:grpSp>
        <p:nvGrpSpPr>
          <p:cNvPr id="12377" name="Group 89"/>
          <p:cNvGrpSpPr/>
          <p:nvPr/>
        </p:nvGrpSpPr>
        <p:grpSpPr>
          <a:xfrm>
            <a:off x="7850188" y="5181600"/>
            <a:ext cx="1370012" cy="1295400"/>
            <a:chOff x="4574" y="3342"/>
            <a:chExt cx="960" cy="912"/>
          </a:xfrm>
        </p:grpSpPr>
        <p:sp>
          <p:nvSpPr>
            <p:cNvPr id="12327" name="AutoShape 9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2328" name="Text Box 9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endParaRPr lang="en-US" altLang="en-US" sz="3600" b="1" dirty="0">
                <a:solidFill>
                  <a:schemeClr val="bg1"/>
                </a:solidFill>
                <a:latin typeface=".VnTime" panose="020B7200000000000000" pitchFamily="34" charset="0"/>
              </a:endParaRPr>
            </a:p>
          </p:txBody>
        </p:sp>
      </p:grpSp>
      <p:grpSp>
        <p:nvGrpSpPr>
          <p:cNvPr id="12380" name="Group 92"/>
          <p:cNvGrpSpPr/>
          <p:nvPr/>
        </p:nvGrpSpPr>
        <p:grpSpPr>
          <a:xfrm>
            <a:off x="7850188" y="5181600"/>
            <a:ext cx="1370012" cy="1295400"/>
            <a:chOff x="4574" y="3342"/>
            <a:chExt cx="960" cy="912"/>
          </a:xfrm>
        </p:grpSpPr>
        <p:sp>
          <p:nvSpPr>
            <p:cNvPr id="12325" name="AutoShape 9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2326" name="Text Box 9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endParaRPr lang="en-US" altLang="en-US" sz="3600" b="1" dirty="0">
                <a:solidFill>
                  <a:schemeClr val="bg1"/>
                </a:solidFill>
                <a:latin typeface=".VnTime" panose="020B7200000000000000" pitchFamily="34" charset="0"/>
              </a:endParaRPr>
            </a:p>
          </p:txBody>
        </p:sp>
      </p:grpSp>
      <p:grpSp>
        <p:nvGrpSpPr>
          <p:cNvPr id="12383" name="Group 95"/>
          <p:cNvGrpSpPr/>
          <p:nvPr/>
        </p:nvGrpSpPr>
        <p:grpSpPr>
          <a:xfrm>
            <a:off x="7850188" y="5181600"/>
            <a:ext cx="1370012" cy="1295400"/>
            <a:chOff x="4574" y="3342"/>
            <a:chExt cx="960" cy="912"/>
          </a:xfrm>
        </p:grpSpPr>
        <p:sp>
          <p:nvSpPr>
            <p:cNvPr id="12323" name="AutoShape 9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2324" name="Text Box 9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endParaRPr lang="en-US" altLang="en-US" sz="3600" b="1" dirty="0">
                <a:solidFill>
                  <a:schemeClr val="bg1"/>
                </a:solidFill>
                <a:latin typeface=".VnTime" panose="020B7200000000000000" pitchFamily="34" charset="0"/>
              </a:endParaRPr>
            </a:p>
          </p:txBody>
        </p:sp>
      </p:grpSp>
      <p:grpSp>
        <p:nvGrpSpPr>
          <p:cNvPr id="12386" name="Group 98"/>
          <p:cNvGrpSpPr/>
          <p:nvPr/>
        </p:nvGrpSpPr>
        <p:grpSpPr>
          <a:xfrm>
            <a:off x="7850188" y="5181600"/>
            <a:ext cx="1370012" cy="1295400"/>
            <a:chOff x="4574" y="3342"/>
            <a:chExt cx="960" cy="912"/>
          </a:xfrm>
        </p:grpSpPr>
        <p:sp>
          <p:nvSpPr>
            <p:cNvPr id="12321" name="AutoShape 9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2322" name="Text Box 10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endParaRPr lang="en-US" altLang="en-US" sz="3600" b="1" dirty="0">
                <a:solidFill>
                  <a:schemeClr val="bg1"/>
                </a:solidFill>
                <a:latin typeface=".VnTime" panose="020B7200000000000000" pitchFamily="34" charset="0"/>
              </a:endParaRPr>
            </a:p>
          </p:txBody>
        </p:sp>
      </p:grpSp>
      <p:grpSp>
        <p:nvGrpSpPr>
          <p:cNvPr id="12389" name="Group 101"/>
          <p:cNvGrpSpPr/>
          <p:nvPr/>
        </p:nvGrpSpPr>
        <p:grpSpPr>
          <a:xfrm>
            <a:off x="7850188" y="5181600"/>
            <a:ext cx="1370012" cy="1295400"/>
            <a:chOff x="4574" y="3342"/>
            <a:chExt cx="960" cy="912"/>
          </a:xfrm>
        </p:grpSpPr>
        <p:sp>
          <p:nvSpPr>
            <p:cNvPr id="12319" name="AutoShape 10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2320" name="Text Box 10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endParaRPr lang="en-US" altLang="en-US" sz="3600" b="1" dirty="0">
                <a:solidFill>
                  <a:schemeClr val="bg1"/>
                </a:solidFill>
                <a:latin typeface=".VnTime" panose="020B7200000000000000" pitchFamily="34" charset="0"/>
              </a:endParaRPr>
            </a:p>
          </p:txBody>
        </p:sp>
      </p:grpSp>
      <p:grpSp>
        <p:nvGrpSpPr>
          <p:cNvPr id="12392" name="Group 104"/>
          <p:cNvGrpSpPr/>
          <p:nvPr/>
        </p:nvGrpSpPr>
        <p:grpSpPr>
          <a:xfrm>
            <a:off x="7850188" y="5181600"/>
            <a:ext cx="1370012" cy="1295400"/>
            <a:chOff x="4574" y="3342"/>
            <a:chExt cx="960" cy="912"/>
          </a:xfrm>
        </p:grpSpPr>
        <p:sp>
          <p:nvSpPr>
            <p:cNvPr id="12317" name="AutoShape 10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2318" name="Text Box 10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endParaRPr lang="en-US" altLang="en-US" sz="3600" b="1" dirty="0">
                <a:solidFill>
                  <a:schemeClr val="bg1"/>
                </a:solidFill>
                <a:latin typeface=".VnTime" panose="020B7200000000000000" pitchFamily="34" charset="0"/>
              </a:endParaRPr>
            </a:p>
          </p:txBody>
        </p:sp>
      </p:grpSp>
      <p:grpSp>
        <p:nvGrpSpPr>
          <p:cNvPr id="12395" name="Group 107"/>
          <p:cNvGrpSpPr/>
          <p:nvPr/>
        </p:nvGrpSpPr>
        <p:grpSpPr>
          <a:xfrm>
            <a:off x="7848600" y="5180013"/>
            <a:ext cx="1371600" cy="1295400"/>
            <a:chOff x="4574" y="3342"/>
            <a:chExt cx="960" cy="912"/>
          </a:xfrm>
        </p:grpSpPr>
        <p:sp>
          <p:nvSpPr>
            <p:cNvPr id="12315" name="AutoShape 10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2316" name="Text Box 10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endParaRPr lang="en-US" altLang="en-US" sz="2000" b="1" dirty="0">
                <a:solidFill>
                  <a:schemeClr val="bg1"/>
                </a:solidFill>
                <a:latin typeface=".VnTime" panose="020B7200000000000000" pitchFamily="34" charset="0"/>
              </a:endParaRPr>
            </a:p>
          </p:txBody>
        </p:sp>
      </p:grpSp>
      <p:sp>
        <p:nvSpPr>
          <p:cNvPr id="12398" name="Text Box 110"/>
          <p:cNvSpPr txBox="1"/>
          <p:nvPr/>
        </p:nvSpPr>
        <p:spPr>
          <a:xfrm>
            <a:off x="4648200" y="5915025"/>
            <a:ext cx="1031875" cy="7016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4000" b="1" dirty="0"/>
              <a:t>10s</a:t>
            </a:r>
            <a:endParaRPr lang="en-US" altLang="en-US" sz="4000" b="1" dirty="0"/>
          </a:p>
        </p:txBody>
      </p:sp>
      <p:pic>
        <p:nvPicPr>
          <p:cNvPr id="2" name="Picture 1"/>
          <p:cNvPicPr>
            <a:picLocks noChangeAspect="1"/>
          </p:cNvPicPr>
          <p:nvPr/>
        </p:nvPicPr>
        <p:blipFill>
          <a:blip r:embed="rId7"/>
          <a:stretch>
            <a:fillRect/>
          </a:stretch>
        </p:blipFill>
        <p:spPr>
          <a:xfrm>
            <a:off x="5537642" y="1570037"/>
            <a:ext cx="2930524" cy="1514475"/>
          </a:xfrm>
          <a:prstGeom prst="rect">
            <a:avLst/>
          </a:prstGeom>
        </p:spPr>
      </p:pic>
      <p:pic>
        <p:nvPicPr>
          <p:cNvPr id="3" name="Picture 2"/>
          <p:cNvPicPr>
            <a:picLocks noChangeAspect="1"/>
          </p:cNvPicPr>
          <p:nvPr/>
        </p:nvPicPr>
        <p:blipFill>
          <a:blip r:embed="rId8"/>
          <a:stretch>
            <a:fillRect/>
          </a:stretch>
        </p:blipFill>
        <p:spPr>
          <a:xfrm>
            <a:off x="5408613" y="4313237"/>
            <a:ext cx="2832367" cy="1535113"/>
          </a:xfrm>
          <a:prstGeom prst="rect">
            <a:avLst/>
          </a:prstGeom>
        </p:spPr>
      </p:pic>
    </p:spTree>
  </p:cSld>
  <p:clrMapOvr>
    <a:masterClrMapping/>
  </p:clrMapOvr>
  <p:transition spd="slow" advClick="0">
    <p:zoom/>
    <p:sndAc>
      <p:stSnd>
        <p:snd r:embed="rId9"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12304"/>
                                        </p:tgtEl>
                                        <p:attrNameLst>
                                          <p:attrName>style.visibility</p:attrName>
                                        </p:attrNameLst>
                                      </p:cBhvr>
                                      <p:to>
                                        <p:strVal val="visible"/>
                                      </p:to>
                                    </p:set>
                                    <p:anim calcmode="discrete" valueType="clr">
                                      <p:cBhvr override="childStyle">
                                        <p:cTn id="7" dur="80"/>
                                        <p:tgtEl>
                                          <p:spTgt spid="1230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304"/>
                                        </p:tgtEl>
                                        <p:attrNameLst>
                                          <p:attrName>fillcolor</p:attrName>
                                        </p:attrNameLst>
                                      </p:cBhvr>
                                      <p:tavLst>
                                        <p:tav tm="0">
                                          <p:val>
                                            <p:clrVal>
                                              <a:schemeClr val="accent2"/>
                                            </p:clrVal>
                                          </p:val>
                                        </p:tav>
                                        <p:tav tm="50000">
                                          <p:val>
                                            <p:clrVal>
                                              <a:schemeClr val="hlink"/>
                                            </p:clrVal>
                                          </p:val>
                                        </p:tav>
                                      </p:tavLst>
                                    </p:anim>
                                    <p:set>
                                      <p:cBhvr>
                                        <p:cTn id="9" dur="80"/>
                                        <p:tgtEl>
                                          <p:spTgt spid="12304"/>
                                        </p:tgtEl>
                                        <p:attrNameLst>
                                          <p:attrName>fill.type</p:attrName>
                                        </p:attrNameLst>
                                      </p:cBhvr>
                                      <p:to>
                                        <p:strVal val="solid"/>
                                      </p:to>
                                    </p:set>
                                  </p:childTnLst>
                                </p:cTn>
                              </p:par>
                              <p:par>
                                <p:cTn id="10" presetID="27" presetClass="entr" presetSubtype="0" fill="hold" nodeType="withEffect">
                                  <p:stCondLst>
                                    <p:cond delay="6000"/>
                                  </p:stCondLst>
                                  <p:iterate type="lt">
                                    <p:tmPct val="50000"/>
                                  </p:iterate>
                                  <p:childTnLst>
                                    <p:set>
                                      <p:cBhvr>
                                        <p:cTn id="11" dur="1" fill="hold">
                                          <p:stCondLst>
                                            <p:cond delay="0"/>
                                          </p:stCondLst>
                                        </p:cTn>
                                        <p:tgtEl>
                                          <p:spTgt spid="12306"/>
                                        </p:tgtEl>
                                        <p:attrNameLst>
                                          <p:attrName>style.visibility</p:attrName>
                                        </p:attrNameLst>
                                      </p:cBhvr>
                                      <p:to>
                                        <p:strVal val="visible"/>
                                      </p:to>
                                    </p:set>
                                    <p:anim calcmode="discrete" valueType="clr">
                                      <p:cBhvr override="childStyle">
                                        <p:cTn id="12" dur="150"/>
                                        <p:tgtEl>
                                          <p:spTgt spid="1230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12306"/>
                                        </p:tgtEl>
                                        <p:attrNameLst>
                                          <p:attrName>fillcolor</p:attrName>
                                        </p:attrNameLst>
                                      </p:cBhvr>
                                      <p:tavLst>
                                        <p:tav tm="0">
                                          <p:val>
                                            <p:clrVal>
                                              <a:schemeClr val="accent2"/>
                                            </p:clrVal>
                                          </p:val>
                                        </p:tav>
                                        <p:tav tm="50000">
                                          <p:val>
                                            <p:clrVal>
                                              <a:schemeClr val="hlink"/>
                                            </p:clrVal>
                                          </p:val>
                                        </p:tav>
                                      </p:tavLst>
                                    </p:anim>
                                    <p:set>
                                      <p:cBhvr>
                                        <p:cTn id="14" dur="150"/>
                                        <p:tgtEl>
                                          <p:spTgt spid="123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2307"/>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305"/>
                                        </p:tgtEl>
                                        <p:attrNameLst>
                                          <p:attrName>style.visibility</p:attrName>
                                        </p:attrNameLst>
                                      </p:cBhvr>
                                      <p:to>
                                        <p:strVal val="visible"/>
                                      </p:to>
                                    </p:set>
                                    <p:animEffect transition="in" filter="fade">
                                      <p:cBhvr>
                                        <p:cTn id="20" dur="500"/>
                                        <p:tgtEl>
                                          <p:spTgt spid="12305"/>
                                        </p:tgtEl>
                                      </p:cBhvr>
                                    </p:animEffect>
                                  </p:childTnLst>
                                  <p:subTnLst>
                                    <p:audio>
                                      <p:cMediaNode>
                                        <p:cTn display="0" masterRel="sameClick">
                                          <p:stCondLst>
                                            <p:cond evt="begin" delay="0">
                                              <p:tn val="18"/>
                                            </p:cond>
                                          </p:stCondLst>
                                          <p:endCondLst>
                                            <p:cond evt="onStopAudio" delay="0">
                                              <p:tgtEl>
                                                <p:sldTgt/>
                                              </p:tgtEl>
                                            </p:cond>
                                          </p:endCondLst>
                                        </p:cTn>
                                        <p:tgtEl>
                                          <p:sndTgt r:embed="rId10"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12305"/>
                                        </p:tgtEl>
                                        <p:attrNameLst>
                                          <p:attrName>style.color</p:attrName>
                                        </p:attrNameLst>
                                      </p:cBhvr>
                                      <p:by>
                                        <p:hsl h="-7200000" s="0" l="0"/>
                                      </p:by>
                                    </p:animClr>
                                    <p:animClr clrSpc="hsl" dir="cw">
                                      <p:cBhvr>
                                        <p:cTn id="23" dur="500" fill="hold"/>
                                        <p:tgtEl>
                                          <p:spTgt spid="12305"/>
                                        </p:tgtEl>
                                        <p:attrNameLst>
                                          <p:attrName>fillcolor</p:attrName>
                                        </p:attrNameLst>
                                      </p:cBhvr>
                                      <p:by>
                                        <p:hsl h="-7200000" s="0" l="0"/>
                                      </p:by>
                                    </p:animClr>
                                    <p:animClr clrSpc="hsl" dir="cw">
                                      <p:cBhvr>
                                        <p:cTn id="24" dur="500" fill="hold"/>
                                        <p:tgtEl>
                                          <p:spTgt spid="12305"/>
                                        </p:tgtEl>
                                        <p:attrNameLst>
                                          <p:attrName>stroke.color</p:attrName>
                                        </p:attrNameLst>
                                      </p:cBhvr>
                                      <p:by>
                                        <p:hsl h="-7200000" s="0" l="0"/>
                                      </p:by>
                                    </p:animClr>
                                    <p:set>
                                      <p:cBhvr>
                                        <p:cTn id="25" dur="500" fill="hold"/>
                                        <p:tgtEl>
                                          <p:spTgt spid="12305"/>
                                        </p:tgtEl>
                                        <p:attrNameLst>
                                          <p:attrName>fill.type</p:attrName>
                                        </p:attrNameLst>
                                      </p:cBhvr>
                                      <p:to>
                                        <p:strVal val="solid"/>
                                      </p:to>
                                    </p:set>
                                  </p:childTnLst>
                                </p:cTn>
                              </p:par>
                            </p:childTnLst>
                          </p:cTn>
                        </p:par>
                      </p:childTnLst>
                    </p:cTn>
                  </p:par>
                </p:childTnLst>
              </p:cTn>
              <p:nextCondLst>
                <p:cond evt="onClick" delay="0">
                  <p:tgtEl>
                    <p:spTgt spid="12307"/>
                  </p:tgtEl>
                </p:cond>
              </p:nextCondLst>
            </p:seq>
            <p:seq concurrent="1" nextAc="seek">
              <p:cTn id="26" restart="whenNotActive" fill="hold" evtFilter="cancelBubble" nodeType="interactiveSeq">
                <p:stCondLst>
                  <p:cond evt="onClick" delay="0">
                    <p:tgtEl>
                      <p:spTgt spid="12398"/>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12368"/>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11"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12371"/>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11"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1237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11"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1237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11"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12380"/>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11"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1238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11"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1238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11"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1238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11"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1239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11"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1239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12" name="8. Ket thuc cau hoi.wav"/>
                                        </p:tgtEl>
                                      </p:cMediaNode>
                                    </p:audio>
                                  </p:subTnLst>
                                </p:cTn>
                              </p:par>
                            </p:childTnLst>
                          </p:cTn>
                        </p:par>
                      </p:childTnLst>
                    </p:cTn>
                  </p:par>
                </p:childTnLst>
              </p:cTn>
              <p:nextCondLst>
                <p:cond evt="onClick" delay="0">
                  <p:tgtEl>
                    <p:spTgt spid="12398"/>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p:nvPr/>
        </p:nvSpPr>
        <p:spPr>
          <a:xfrm>
            <a:off x="304800" y="228600"/>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13315" name="Picture 3"/>
          <p:cNvPicPr>
            <a:picLocks noChangeAspect="1"/>
          </p:cNvPicPr>
          <p:nvPr/>
        </p:nvPicPr>
        <p:blipFill>
          <a:blip r:embed="rId1"/>
          <a:stretch>
            <a:fillRect/>
          </a:stretch>
        </p:blipFill>
        <p:spPr>
          <a:xfrm>
            <a:off x="1033463" y="319088"/>
            <a:ext cx="1447800" cy="1281112"/>
          </a:xfrm>
          <a:prstGeom prst="rect">
            <a:avLst/>
          </a:prstGeom>
          <a:noFill/>
          <a:ln w="9525">
            <a:noFill/>
          </a:ln>
        </p:spPr>
      </p:pic>
      <p:pic>
        <p:nvPicPr>
          <p:cNvPr id="13316" name="Picture 4"/>
          <p:cNvPicPr>
            <a:picLocks noChangeAspect="1"/>
          </p:cNvPicPr>
          <p:nvPr/>
        </p:nvPicPr>
        <p:blipFill>
          <a:blip r:embed="rId2"/>
          <a:stretch>
            <a:fillRect/>
          </a:stretch>
        </p:blipFill>
        <p:spPr>
          <a:xfrm>
            <a:off x="342900" y="1447800"/>
            <a:ext cx="8458200" cy="76200"/>
          </a:xfrm>
          <a:prstGeom prst="rect">
            <a:avLst/>
          </a:prstGeom>
          <a:noFill/>
          <a:ln w="9525">
            <a:noFill/>
          </a:ln>
        </p:spPr>
      </p:pic>
      <p:sp>
        <p:nvSpPr>
          <p:cNvPr id="13317"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endPar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endParaRPr>
          </a:p>
        </p:txBody>
      </p:sp>
      <p:grpSp>
        <p:nvGrpSpPr>
          <p:cNvPr id="13318" name="Group 6"/>
          <p:cNvGrpSpPr/>
          <p:nvPr/>
        </p:nvGrpSpPr>
        <p:grpSpPr>
          <a:xfrm>
            <a:off x="7162800" y="6019800"/>
            <a:ext cx="1168400" cy="561975"/>
            <a:chOff x="4512" y="3792"/>
            <a:chExt cx="736" cy="354"/>
          </a:xfrm>
        </p:grpSpPr>
        <p:pic>
          <p:nvPicPr>
            <p:cNvPr id="13359" name="Picture 7"/>
            <p:cNvPicPr>
              <a:picLocks noChangeAspect="1"/>
            </p:cNvPicPr>
            <p:nvPr/>
          </p:nvPicPr>
          <p:blipFill>
            <a:blip r:embed="rId3"/>
            <a:stretch>
              <a:fillRect/>
            </a:stretch>
          </p:blipFill>
          <p:spPr>
            <a:xfrm flipH="1">
              <a:off x="4512" y="3792"/>
              <a:ext cx="432" cy="312"/>
            </a:xfrm>
            <a:prstGeom prst="rect">
              <a:avLst/>
            </a:prstGeom>
            <a:noFill/>
            <a:ln w="9525">
              <a:noFill/>
            </a:ln>
          </p:spPr>
        </p:pic>
        <p:sp>
          <p:nvSpPr>
            <p:cNvPr id="13360" name="Text Box 8">
              <a:hlinkClick r:id="rId4" tooltip="Trở lại chọn câu hỏi" action="ppaction://hlinksldjump"/>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endParaRPr lang="en-US" altLang="en-US" sz="2000" b="1" dirty="0">
                <a:latin typeface=".VnArial Narrow" panose="020B7200000000000000" pitchFamily="34" charset="0"/>
              </a:endParaRPr>
            </a:p>
          </p:txBody>
        </p:sp>
      </p:grpSp>
      <p:sp>
        <p:nvSpPr>
          <p:cNvPr id="13319"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3320"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3321" name="Text Box 11"/>
          <p:cNvSpPr txBox="1"/>
          <p:nvPr/>
        </p:nvSpPr>
        <p:spPr>
          <a:xfrm>
            <a:off x="3844925" y="1639888"/>
            <a:ext cx="16129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10</a:t>
            </a:r>
            <a:endParaRPr lang="en-US" altLang="en-US" sz="1800" dirty="0">
              <a:latin typeface=".VnBlack" panose="020B7200000000000000" pitchFamily="34" charset="0"/>
            </a:endParaRPr>
          </a:p>
        </p:txBody>
      </p:sp>
      <p:pic>
        <p:nvPicPr>
          <p:cNvPr id="13322" name="Picture 12"/>
          <p:cNvPicPr>
            <a:picLocks noChangeAspect="1"/>
          </p:cNvPicPr>
          <p:nvPr/>
        </p:nvPicPr>
        <p:blipFill>
          <a:blip r:embed="rId5"/>
          <a:stretch>
            <a:fillRect/>
          </a:stretch>
        </p:blipFill>
        <p:spPr>
          <a:xfrm>
            <a:off x="8077200" y="838200"/>
            <a:ext cx="533400" cy="533400"/>
          </a:xfrm>
          <a:prstGeom prst="rect">
            <a:avLst/>
          </a:prstGeom>
          <a:noFill/>
          <a:ln w="9525">
            <a:noFill/>
          </a:ln>
        </p:spPr>
      </p:pic>
      <p:pic>
        <p:nvPicPr>
          <p:cNvPr id="13323" name="Picture 15"/>
          <p:cNvPicPr>
            <a:picLocks noChangeAspect="1"/>
          </p:cNvPicPr>
          <p:nvPr/>
        </p:nvPicPr>
        <p:blipFill>
          <a:blip r:embed="rId6">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19100" y="2260600"/>
            <a:ext cx="8305800" cy="1200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3600" b="1" dirty="0">
                <a:solidFill>
                  <a:srgbClr val="FF0000"/>
                </a:solidFill>
              </a:rPr>
              <a:t>CÂU 10. Cần làm gì để bảo vệ răng miệng?</a:t>
            </a:r>
            <a:endParaRPr lang="en-US" altLang="en-US" sz="3600" b="1" dirty="0">
              <a:solidFill>
                <a:srgbClr val="FF0000"/>
              </a:solidFill>
            </a:endParaRPr>
          </a:p>
        </p:txBody>
      </p:sp>
      <p:sp>
        <p:nvSpPr>
          <p:cNvPr id="47121" name="AutoShape 17"/>
          <p:cNvSpPr/>
          <p:nvPr/>
        </p:nvSpPr>
        <p:spPr>
          <a:xfrm>
            <a:off x="1100138" y="4703763"/>
            <a:ext cx="6746875" cy="609600"/>
          </a:xfrm>
          <a:prstGeom prst="roundRect">
            <a:avLst>
              <a:gd name="adj" fmla="val 16667"/>
            </a:avLst>
          </a:prstGeom>
          <a:solidFill>
            <a:srgbClr val="FFCC99"/>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p:nvPr/>
        </p:nvSpPr>
        <p:spPr>
          <a:xfrm>
            <a:off x="1033463" y="3519488"/>
            <a:ext cx="6967537" cy="17541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1. Ăn kẹo trước khi ngủ.</a:t>
            </a:r>
            <a:endParaRPr lang="en-US" altLang="en-US" sz="3600" b="1" dirty="0">
              <a:latin typeface="Times New Roman" panose="02020603050405020304" pitchFamily="18" charset="0"/>
              <a:cs typeface="Times New Roman" panose="02020603050405020304" pitchFamily="18" charset="0"/>
            </a:endParaRPr>
          </a:p>
          <a:p>
            <a:pPr marL="342900" lvl="0" indent="-342900">
              <a:spcBef>
                <a:spcPct val="0"/>
              </a:spcBef>
              <a:buNone/>
            </a:pPr>
            <a:endParaRPr lang="en-US" altLang="en-US" sz="3600" b="1" dirty="0">
              <a:latin typeface="Times New Roman" panose="02020603050405020304" pitchFamily="18" charset="0"/>
              <a:cs typeface="Times New Roman" panose="02020603050405020304" pitchFamily="18" charset="0"/>
            </a:endParaRPr>
          </a:p>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2. Đánh răng ít nhất 2 lần/ 1 ng</a:t>
            </a:r>
            <a:r>
              <a:rPr lang="en-US" altLang="en-US" sz="3600" b="1" dirty="0">
                <a:latin typeface="Times New Roman" panose="02020603050405020304" pitchFamily="18" charset="0"/>
                <a:ea typeface="Times New Roman" panose="02020603050405020304" pitchFamily="18" charset="0"/>
              </a:rPr>
              <a:t>à</a:t>
            </a:r>
            <a:r>
              <a:rPr lang="en-US" altLang="en-US" sz="3600" b="1" dirty="0">
                <a:latin typeface="Times New Roman" panose="02020603050405020304" pitchFamily="18" charset="0"/>
                <a:cs typeface="Times New Roman" panose="02020603050405020304" pitchFamily="18" charset="0"/>
              </a:rPr>
              <a:t>y</a:t>
            </a:r>
            <a:r>
              <a:rPr lang="en-US" altLang="en-US" sz="1800" b="1" dirty="0"/>
              <a:t>.</a:t>
            </a:r>
            <a:endParaRPr lang="en-US" altLang="en-US" sz="1800" b="1" dirty="0"/>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endParaRPr lang="en-US" altLang="en-US" dirty="0">
              <a:effectLst>
                <a:outerShdw blurRad="38100" dist="38100" dir="2700000">
                  <a:srgbClr val="FFFFFF"/>
                </a:outerShdw>
              </a:effectLst>
              <a:latin typeface=".VnArial" panose="020B7200000000000000" pitchFamily="34" charset="0"/>
            </a:endParaRPr>
          </a:p>
        </p:txBody>
      </p:sp>
      <p:grpSp>
        <p:nvGrpSpPr>
          <p:cNvPr id="47124" name="Group 20"/>
          <p:cNvGrpSpPr/>
          <p:nvPr/>
        </p:nvGrpSpPr>
        <p:grpSpPr>
          <a:xfrm>
            <a:off x="7850188" y="5181600"/>
            <a:ext cx="1370012" cy="1295400"/>
            <a:chOff x="4574" y="3342"/>
            <a:chExt cx="960" cy="912"/>
          </a:xfrm>
        </p:grpSpPr>
        <p:sp>
          <p:nvSpPr>
            <p:cNvPr id="13357"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3358"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endParaRPr lang="en-US" altLang="en-US" sz="3600" b="1" dirty="0">
                <a:solidFill>
                  <a:schemeClr val="bg1"/>
                </a:solidFill>
                <a:latin typeface=".VnTime" panose="020B7200000000000000" pitchFamily="34" charset="0"/>
              </a:endParaRPr>
            </a:p>
          </p:txBody>
        </p:sp>
      </p:grpSp>
      <p:grpSp>
        <p:nvGrpSpPr>
          <p:cNvPr id="47127" name="Group 23"/>
          <p:cNvGrpSpPr/>
          <p:nvPr/>
        </p:nvGrpSpPr>
        <p:grpSpPr>
          <a:xfrm>
            <a:off x="7850188" y="5181600"/>
            <a:ext cx="1370012" cy="1295400"/>
            <a:chOff x="4574" y="3342"/>
            <a:chExt cx="960" cy="912"/>
          </a:xfrm>
        </p:grpSpPr>
        <p:sp>
          <p:nvSpPr>
            <p:cNvPr id="13355"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3356"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endParaRPr lang="en-US" altLang="en-US" sz="3600" b="1" dirty="0">
                <a:solidFill>
                  <a:schemeClr val="bg1"/>
                </a:solidFill>
                <a:latin typeface=".VnTime" panose="020B7200000000000000" pitchFamily="34" charset="0"/>
              </a:endParaRPr>
            </a:p>
          </p:txBody>
        </p:sp>
      </p:grpSp>
      <p:grpSp>
        <p:nvGrpSpPr>
          <p:cNvPr id="47130" name="Group 26"/>
          <p:cNvGrpSpPr/>
          <p:nvPr/>
        </p:nvGrpSpPr>
        <p:grpSpPr>
          <a:xfrm>
            <a:off x="7850188" y="5181600"/>
            <a:ext cx="1370012" cy="1295400"/>
            <a:chOff x="4574" y="3342"/>
            <a:chExt cx="960" cy="912"/>
          </a:xfrm>
        </p:grpSpPr>
        <p:sp>
          <p:nvSpPr>
            <p:cNvPr id="13353"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3354"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endParaRPr lang="en-US" altLang="en-US" sz="3600" b="1" dirty="0">
                <a:solidFill>
                  <a:schemeClr val="bg1"/>
                </a:solidFill>
                <a:latin typeface=".VnTime" panose="020B7200000000000000" pitchFamily="34" charset="0"/>
              </a:endParaRPr>
            </a:p>
          </p:txBody>
        </p:sp>
      </p:grpSp>
      <p:grpSp>
        <p:nvGrpSpPr>
          <p:cNvPr id="47133" name="Group 29"/>
          <p:cNvGrpSpPr/>
          <p:nvPr/>
        </p:nvGrpSpPr>
        <p:grpSpPr>
          <a:xfrm>
            <a:off x="7850188" y="5181600"/>
            <a:ext cx="1370012" cy="1295400"/>
            <a:chOff x="4574" y="3342"/>
            <a:chExt cx="960" cy="912"/>
          </a:xfrm>
        </p:grpSpPr>
        <p:sp>
          <p:nvSpPr>
            <p:cNvPr id="13351"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3352"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endParaRPr lang="en-US" altLang="en-US" sz="3600" b="1" dirty="0">
                <a:solidFill>
                  <a:schemeClr val="bg1"/>
                </a:solidFill>
                <a:latin typeface=".VnTime" panose="020B7200000000000000" pitchFamily="34" charset="0"/>
              </a:endParaRPr>
            </a:p>
          </p:txBody>
        </p:sp>
      </p:grpSp>
      <p:grpSp>
        <p:nvGrpSpPr>
          <p:cNvPr id="47136" name="Group 32"/>
          <p:cNvGrpSpPr/>
          <p:nvPr/>
        </p:nvGrpSpPr>
        <p:grpSpPr>
          <a:xfrm>
            <a:off x="7850188" y="5181600"/>
            <a:ext cx="1370012" cy="1295400"/>
            <a:chOff x="4574" y="3342"/>
            <a:chExt cx="960" cy="912"/>
          </a:xfrm>
        </p:grpSpPr>
        <p:sp>
          <p:nvSpPr>
            <p:cNvPr id="13349"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3350"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endParaRPr lang="en-US" altLang="en-US" sz="3600" b="1" dirty="0">
                <a:solidFill>
                  <a:schemeClr val="bg1"/>
                </a:solidFill>
                <a:latin typeface=".VnTime" panose="020B7200000000000000" pitchFamily="34" charset="0"/>
              </a:endParaRPr>
            </a:p>
          </p:txBody>
        </p:sp>
      </p:grpSp>
      <p:grpSp>
        <p:nvGrpSpPr>
          <p:cNvPr id="47139" name="Group 35"/>
          <p:cNvGrpSpPr/>
          <p:nvPr/>
        </p:nvGrpSpPr>
        <p:grpSpPr>
          <a:xfrm>
            <a:off x="7850188" y="5181600"/>
            <a:ext cx="1370012" cy="1295400"/>
            <a:chOff x="4574" y="3342"/>
            <a:chExt cx="960" cy="912"/>
          </a:xfrm>
        </p:grpSpPr>
        <p:sp>
          <p:nvSpPr>
            <p:cNvPr id="13347"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3348"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endParaRPr lang="en-US" altLang="en-US" sz="3600" b="1" dirty="0">
                <a:solidFill>
                  <a:schemeClr val="bg1"/>
                </a:solidFill>
                <a:latin typeface=".VnTime" panose="020B7200000000000000" pitchFamily="34" charset="0"/>
              </a:endParaRPr>
            </a:p>
          </p:txBody>
        </p:sp>
      </p:grpSp>
      <p:grpSp>
        <p:nvGrpSpPr>
          <p:cNvPr id="47142" name="Group 38"/>
          <p:cNvGrpSpPr/>
          <p:nvPr/>
        </p:nvGrpSpPr>
        <p:grpSpPr>
          <a:xfrm>
            <a:off x="7850188" y="5181600"/>
            <a:ext cx="1370012" cy="1295400"/>
            <a:chOff x="4574" y="3342"/>
            <a:chExt cx="960" cy="912"/>
          </a:xfrm>
        </p:grpSpPr>
        <p:sp>
          <p:nvSpPr>
            <p:cNvPr id="13345"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3346"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endParaRPr lang="en-US" altLang="en-US" sz="3600" b="1" dirty="0">
                <a:solidFill>
                  <a:schemeClr val="bg1"/>
                </a:solidFill>
                <a:latin typeface=".VnTime" panose="020B7200000000000000" pitchFamily="34" charset="0"/>
              </a:endParaRPr>
            </a:p>
          </p:txBody>
        </p:sp>
      </p:grpSp>
      <p:grpSp>
        <p:nvGrpSpPr>
          <p:cNvPr id="47145" name="Group 41"/>
          <p:cNvGrpSpPr/>
          <p:nvPr/>
        </p:nvGrpSpPr>
        <p:grpSpPr>
          <a:xfrm>
            <a:off x="7850188" y="5181600"/>
            <a:ext cx="1370012" cy="1295400"/>
            <a:chOff x="4574" y="3342"/>
            <a:chExt cx="960" cy="912"/>
          </a:xfrm>
        </p:grpSpPr>
        <p:sp>
          <p:nvSpPr>
            <p:cNvPr id="13343"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3344"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endParaRPr lang="en-US" altLang="en-US" sz="3600" b="1" dirty="0">
                <a:solidFill>
                  <a:schemeClr val="bg1"/>
                </a:solidFill>
                <a:latin typeface=".VnTime" panose="020B7200000000000000" pitchFamily="34" charset="0"/>
              </a:endParaRPr>
            </a:p>
          </p:txBody>
        </p:sp>
      </p:grpSp>
      <p:grpSp>
        <p:nvGrpSpPr>
          <p:cNvPr id="47148" name="Group 44"/>
          <p:cNvGrpSpPr/>
          <p:nvPr/>
        </p:nvGrpSpPr>
        <p:grpSpPr>
          <a:xfrm>
            <a:off x="7850188" y="5181600"/>
            <a:ext cx="1370012" cy="1295400"/>
            <a:chOff x="4574" y="3342"/>
            <a:chExt cx="960" cy="912"/>
          </a:xfrm>
        </p:grpSpPr>
        <p:sp>
          <p:nvSpPr>
            <p:cNvPr id="13341"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3342"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endParaRPr lang="en-US" altLang="en-US" sz="3600" b="1" dirty="0">
                <a:solidFill>
                  <a:schemeClr val="bg1"/>
                </a:solidFill>
                <a:latin typeface=".VnTime" panose="020B7200000000000000" pitchFamily="34" charset="0"/>
              </a:endParaRPr>
            </a:p>
          </p:txBody>
        </p:sp>
      </p:grpSp>
      <p:grpSp>
        <p:nvGrpSpPr>
          <p:cNvPr id="47151" name="Group 47"/>
          <p:cNvGrpSpPr/>
          <p:nvPr/>
        </p:nvGrpSpPr>
        <p:grpSpPr>
          <a:xfrm>
            <a:off x="7848600" y="5180013"/>
            <a:ext cx="1371600" cy="1295400"/>
            <a:chOff x="4574" y="3342"/>
            <a:chExt cx="960" cy="912"/>
          </a:xfrm>
        </p:grpSpPr>
        <p:sp>
          <p:nvSpPr>
            <p:cNvPr id="13339"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3340"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endParaRPr lang="en-US" altLang="en-US" sz="2000" b="1" dirty="0">
                <a:solidFill>
                  <a:schemeClr val="bg1"/>
                </a:solidFill>
                <a:latin typeface=".VnTime" panose="020B7200000000000000" pitchFamily="34" charset="0"/>
              </a:endParaRP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endParaRPr lang="en-US" altLang="en-US" sz="3600" b="1" dirty="0"/>
          </a:p>
        </p:txBody>
      </p:sp>
    </p:spTree>
  </p:cSld>
  <p:clrMapOvr>
    <a:masterClrMapping/>
  </p:clrMapOvr>
  <p:transition spd="slow" advClick="0">
    <p:zoom/>
    <p:sndAc>
      <p:stSnd>
        <p:snd r:embed="rId7"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8"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9"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9"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9"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9"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9"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9"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9"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9"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9"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10"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p:nvPr/>
        </p:nvSpPr>
        <p:spPr>
          <a:xfrm>
            <a:off x="304800" y="228600"/>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14339" name="Picture 3"/>
          <p:cNvPicPr>
            <a:picLocks noChangeAspect="1"/>
          </p:cNvPicPr>
          <p:nvPr/>
        </p:nvPicPr>
        <p:blipFill>
          <a:blip r:embed="rId1"/>
          <a:stretch>
            <a:fillRect/>
          </a:stretch>
        </p:blipFill>
        <p:spPr>
          <a:xfrm>
            <a:off x="1033463" y="319088"/>
            <a:ext cx="1447800" cy="1281112"/>
          </a:xfrm>
          <a:prstGeom prst="rect">
            <a:avLst/>
          </a:prstGeom>
          <a:noFill/>
          <a:ln w="9525">
            <a:noFill/>
          </a:ln>
        </p:spPr>
      </p:pic>
      <p:pic>
        <p:nvPicPr>
          <p:cNvPr id="14340" name="Picture 4"/>
          <p:cNvPicPr>
            <a:picLocks noChangeAspect="1"/>
          </p:cNvPicPr>
          <p:nvPr/>
        </p:nvPicPr>
        <p:blipFill>
          <a:blip r:embed="rId2"/>
          <a:stretch>
            <a:fillRect/>
          </a:stretch>
        </p:blipFill>
        <p:spPr>
          <a:xfrm>
            <a:off x="342900" y="1447800"/>
            <a:ext cx="8458200" cy="76200"/>
          </a:xfrm>
          <a:prstGeom prst="rect">
            <a:avLst/>
          </a:prstGeom>
          <a:noFill/>
          <a:ln w="9525">
            <a:noFill/>
          </a:ln>
        </p:spPr>
      </p:pic>
      <p:sp>
        <p:nvSpPr>
          <p:cNvPr id="14341"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endPar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endParaRPr>
          </a:p>
        </p:txBody>
      </p:sp>
      <p:grpSp>
        <p:nvGrpSpPr>
          <p:cNvPr id="14342" name="Group 6"/>
          <p:cNvGrpSpPr/>
          <p:nvPr/>
        </p:nvGrpSpPr>
        <p:grpSpPr>
          <a:xfrm>
            <a:off x="7162800" y="6019800"/>
            <a:ext cx="1168400" cy="561975"/>
            <a:chOff x="4512" y="3792"/>
            <a:chExt cx="736" cy="354"/>
          </a:xfrm>
        </p:grpSpPr>
        <p:pic>
          <p:nvPicPr>
            <p:cNvPr id="14384" name="Picture 7"/>
            <p:cNvPicPr>
              <a:picLocks noChangeAspect="1"/>
            </p:cNvPicPr>
            <p:nvPr/>
          </p:nvPicPr>
          <p:blipFill>
            <a:blip r:embed="rId3"/>
            <a:stretch>
              <a:fillRect/>
            </a:stretch>
          </p:blipFill>
          <p:spPr>
            <a:xfrm flipH="1">
              <a:off x="4512" y="3792"/>
              <a:ext cx="432" cy="312"/>
            </a:xfrm>
            <a:prstGeom prst="rect">
              <a:avLst/>
            </a:prstGeom>
            <a:noFill/>
            <a:ln w="9525">
              <a:noFill/>
            </a:ln>
          </p:spPr>
        </p:pic>
        <p:sp>
          <p:nvSpPr>
            <p:cNvPr id="14385" name="Text Box 8">
              <a:hlinkClick r:id="rId4" tooltip="Trở lại chọn câu hỏi" action="ppaction://hlinksldjump"/>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endParaRPr lang="en-US" altLang="en-US" sz="2000" b="1" dirty="0">
                <a:latin typeface=".VnArial Narrow" panose="020B7200000000000000" pitchFamily="34" charset="0"/>
              </a:endParaRPr>
            </a:p>
          </p:txBody>
        </p:sp>
      </p:grpSp>
      <p:sp>
        <p:nvSpPr>
          <p:cNvPr id="14343" name="AutoShape 9"/>
          <p:cNvSpPr/>
          <p:nvPr/>
        </p:nvSpPr>
        <p:spPr>
          <a:xfrm>
            <a:off x="3321050" y="1633538"/>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4344" name="AutoShape 10"/>
          <p:cNvSpPr/>
          <p:nvPr/>
        </p:nvSpPr>
        <p:spPr>
          <a:xfrm>
            <a:off x="3375025" y="16684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4345" name="Text Box 11"/>
          <p:cNvSpPr txBox="1"/>
          <p:nvPr/>
        </p:nvSpPr>
        <p:spPr>
          <a:xfrm>
            <a:off x="3336925" y="1641475"/>
            <a:ext cx="16129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11</a:t>
            </a:r>
            <a:endParaRPr lang="en-US" altLang="en-US" sz="1800" dirty="0">
              <a:latin typeface=".VnBlack" panose="020B7200000000000000" pitchFamily="34" charset="0"/>
            </a:endParaRPr>
          </a:p>
        </p:txBody>
      </p:sp>
      <p:pic>
        <p:nvPicPr>
          <p:cNvPr id="14346" name="Picture 12"/>
          <p:cNvPicPr>
            <a:picLocks noChangeAspect="1"/>
          </p:cNvPicPr>
          <p:nvPr/>
        </p:nvPicPr>
        <p:blipFill>
          <a:blip r:embed="rId5"/>
          <a:stretch>
            <a:fillRect/>
          </a:stretch>
        </p:blipFill>
        <p:spPr>
          <a:xfrm>
            <a:off x="8077200" y="838200"/>
            <a:ext cx="533400" cy="533400"/>
          </a:xfrm>
          <a:prstGeom prst="rect">
            <a:avLst/>
          </a:prstGeom>
          <a:noFill/>
          <a:ln w="9525">
            <a:noFill/>
          </a:ln>
        </p:spPr>
      </p:pic>
      <p:pic>
        <p:nvPicPr>
          <p:cNvPr id="14347" name="Picture 15"/>
          <p:cNvPicPr>
            <a:picLocks noChangeAspect="1"/>
          </p:cNvPicPr>
          <p:nvPr/>
        </p:nvPicPr>
        <p:blipFill>
          <a:blip r:embed="rId6">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19100" y="2260600"/>
            <a:ext cx="4838700" cy="646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CÂU 11: What is this? </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976313" y="4130675"/>
            <a:ext cx="3443287" cy="609600"/>
          </a:xfrm>
          <a:prstGeom prst="roundRect">
            <a:avLst>
              <a:gd name="adj" fmla="val 16667"/>
            </a:avLst>
          </a:prstGeom>
          <a:solidFill>
            <a:srgbClr val="FFCC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p:nvPr/>
        </p:nvSpPr>
        <p:spPr>
          <a:xfrm>
            <a:off x="838200" y="3001963"/>
            <a:ext cx="4267200" cy="17541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1. This is a cat.</a:t>
            </a:r>
            <a:endParaRPr lang="en-US" altLang="en-US" sz="3600" b="1" dirty="0">
              <a:latin typeface="Times New Roman" panose="02020603050405020304" pitchFamily="18" charset="0"/>
              <a:cs typeface="Times New Roman" panose="02020603050405020304" pitchFamily="18" charset="0"/>
            </a:endParaRPr>
          </a:p>
          <a:p>
            <a:pPr marL="342900" lvl="0" indent="-342900">
              <a:spcBef>
                <a:spcPct val="0"/>
              </a:spcBef>
              <a:buNone/>
            </a:pPr>
            <a:endParaRPr lang="en-US" altLang="en-US" sz="3600" b="1" dirty="0">
              <a:latin typeface="Times New Roman" panose="02020603050405020304" pitchFamily="18" charset="0"/>
              <a:cs typeface="Times New Roman" panose="02020603050405020304" pitchFamily="18" charset="0"/>
            </a:endParaRPr>
          </a:p>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2. This is a dog.</a:t>
            </a:r>
            <a:endParaRPr lang="en-US" altLang="en-US" sz="3600" b="1" dirty="0">
              <a:latin typeface="Times New Roman" panose="02020603050405020304" pitchFamily="18" charset="0"/>
              <a:ea typeface="Times New Roman" panose="02020603050405020304" pitchFamily="18" charset="0"/>
            </a:endParaRPr>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endParaRPr lang="en-US" altLang="en-US" dirty="0">
              <a:effectLst>
                <a:outerShdw blurRad="38100" dist="38100" dir="2700000">
                  <a:srgbClr val="FFFFFF"/>
                </a:outerShdw>
              </a:effectLst>
              <a:latin typeface=".VnArial" panose="020B7200000000000000" pitchFamily="34" charset="0"/>
            </a:endParaRPr>
          </a:p>
        </p:txBody>
      </p:sp>
      <p:grpSp>
        <p:nvGrpSpPr>
          <p:cNvPr id="47124" name="Group 20"/>
          <p:cNvGrpSpPr/>
          <p:nvPr/>
        </p:nvGrpSpPr>
        <p:grpSpPr>
          <a:xfrm>
            <a:off x="7850188" y="5181600"/>
            <a:ext cx="1370012" cy="1295400"/>
            <a:chOff x="4574" y="3342"/>
            <a:chExt cx="960" cy="912"/>
          </a:xfrm>
        </p:grpSpPr>
        <p:sp>
          <p:nvSpPr>
            <p:cNvPr id="14382"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4383"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endParaRPr lang="en-US" altLang="en-US" sz="3600" b="1" dirty="0">
                <a:solidFill>
                  <a:schemeClr val="bg1"/>
                </a:solidFill>
                <a:latin typeface=".VnTime" panose="020B7200000000000000" pitchFamily="34" charset="0"/>
              </a:endParaRPr>
            </a:p>
          </p:txBody>
        </p:sp>
      </p:grpSp>
      <p:grpSp>
        <p:nvGrpSpPr>
          <p:cNvPr id="47127" name="Group 23"/>
          <p:cNvGrpSpPr/>
          <p:nvPr/>
        </p:nvGrpSpPr>
        <p:grpSpPr>
          <a:xfrm>
            <a:off x="7850188" y="5181600"/>
            <a:ext cx="1370012" cy="1295400"/>
            <a:chOff x="4574" y="3342"/>
            <a:chExt cx="960" cy="912"/>
          </a:xfrm>
        </p:grpSpPr>
        <p:sp>
          <p:nvSpPr>
            <p:cNvPr id="14380"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4381"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endParaRPr lang="en-US" altLang="en-US" sz="3600" b="1" dirty="0">
                <a:solidFill>
                  <a:schemeClr val="bg1"/>
                </a:solidFill>
                <a:latin typeface=".VnTime" panose="020B7200000000000000" pitchFamily="34" charset="0"/>
              </a:endParaRPr>
            </a:p>
          </p:txBody>
        </p:sp>
      </p:grpSp>
      <p:grpSp>
        <p:nvGrpSpPr>
          <p:cNvPr id="47130" name="Group 26"/>
          <p:cNvGrpSpPr/>
          <p:nvPr/>
        </p:nvGrpSpPr>
        <p:grpSpPr>
          <a:xfrm>
            <a:off x="7850188" y="5181600"/>
            <a:ext cx="1370012" cy="1295400"/>
            <a:chOff x="4574" y="3342"/>
            <a:chExt cx="960" cy="912"/>
          </a:xfrm>
        </p:grpSpPr>
        <p:sp>
          <p:nvSpPr>
            <p:cNvPr id="14378"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4379"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endParaRPr lang="en-US" altLang="en-US" sz="3600" b="1" dirty="0">
                <a:solidFill>
                  <a:schemeClr val="bg1"/>
                </a:solidFill>
                <a:latin typeface=".VnTime" panose="020B7200000000000000" pitchFamily="34" charset="0"/>
              </a:endParaRPr>
            </a:p>
          </p:txBody>
        </p:sp>
      </p:grpSp>
      <p:grpSp>
        <p:nvGrpSpPr>
          <p:cNvPr id="47133" name="Group 29"/>
          <p:cNvGrpSpPr/>
          <p:nvPr/>
        </p:nvGrpSpPr>
        <p:grpSpPr>
          <a:xfrm>
            <a:off x="7850188" y="5181600"/>
            <a:ext cx="1370012" cy="1295400"/>
            <a:chOff x="4574" y="3342"/>
            <a:chExt cx="960" cy="912"/>
          </a:xfrm>
        </p:grpSpPr>
        <p:sp>
          <p:nvSpPr>
            <p:cNvPr id="14376"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4377"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endParaRPr lang="en-US" altLang="en-US" sz="3600" b="1" dirty="0">
                <a:solidFill>
                  <a:schemeClr val="bg1"/>
                </a:solidFill>
                <a:latin typeface=".VnTime" panose="020B7200000000000000" pitchFamily="34" charset="0"/>
              </a:endParaRPr>
            </a:p>
          </p:txBody>
        </p:sp>
      </p:grpSp>
      <p:grpSp>
        <p:nvGrpSpPr>
          <p:cNvPr id="47136" name="Group 32"/>
          <p:cNvGrpSpPr/>
          <p:nvPr/>
        </p:nvGrpSpPr>
        <p:grpSpPr>
          <a:xfrm>
            <a:off x="7850188" y="5181600"/>
            <a:ext cx="1370012" cy="1295400"/>
            <a:chOff x="4574" y="3342"/>
            <a:chExt cx="960" cy="912"/>
          </a:xfrm>
        </p:grpSpPr>
        <p:sp>
          <p:nvSpPr>
            <p:cNvPr id="14374"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4375"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endParaRPr lang="en-US" altLang="en-US" sz="3600" b="1" dirty="0">
                <a:solidFill>
                  <a:schemeClr val="bg1"/>
                </a:solidFill>
                <a:latin typeface=".VnTime" panose="020B7200000000000000" pitchFamily="34" charset="0"/>
              </a:endParaRPr>
            </a:p>
          </p:txBody>
        </p:sp>
      </p:grpSp>
      <p:grpSp>
        <p:nvGrpSpPr>
          <p:cNvPr id="47139" name="Group 35"/>
          <p:cNvGrpSpPr/>
          <p:nvPr/>
        </p:nvGrpSpPr>
        <p:grpSpPr>
          <a:xfrm>
            <a:off x="7850188" y="5181600"/>
            <a:ext cx="1370012" cy="1295400"/>
            <a:chOff x="4574" y="3342"/>
            <a:chExt cx="960" cy="912"/>
          </a:xfrm>
        </p:grpSpPr>
        <p:sp>
          <p:nvSpPr>
            <p:cNvPr id="14372"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4373"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endParaRPr lang="en-US" altLang="en-US" sz="3600" b="1" dirty="0">
                <a:solidFill>
                  <a:schemeClr val="bg1"/>
                </a:solidFill>
                <a:latin typeface=".VnTime" panose="020B7200000000000000" pitchFamily="34" charset="0"/>
              </a:endParaRPr>
            </a:p>
          </p:txBody>
        </p:sp>
      </p:grpSp>
      <p:grpSp>
        <p:nvGrpSpPr>
          <p:cNvPr id="47142" name="Group 38"/>
          <p:cNvGrpSpPr/>
          <p:nvPr/>
        </p:nvGrpSpPr>
        <p:grpSpPr>
          <a:xfrm>
            <a:off x="7850188" y="5181600"/>
            <a:ext cx="1370012" cy="1295400"/>
            <a:chOff x="4574" y="3342"/>
            <a:chExt cx="960" cy="912"/>
          </a:xfrm>
        </p:grpSpPr>
        <p:sp>
          <p:nvSpPr>
            <p:cNvPr id="14370"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4371"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endParaRPr lang="en-US" altLang="en-US" sz="3600" b="1" dirty="0">
                <a:solidFill>
                  <a:schemeClr val="bg1"/>
                </a:solidFill>
                <a:latin typeface=".VnTime" panose="020B7200000000000000" pitchFamily="34" charset="0"/>
              </a:endParaRPr>
            </a:p>
          </p:txBody>
        </p:sp>
      </p:grpSp>
      <p:grpSp>
        <p:nvGrpSpPr>
          <p:cNvPr id="47145" name="Group 41"/>
          <p:cNvGrpSpPr/>
          <p:nvPr/>
        </p:nvGrpSpPr>
        <p:grpSpPr>
          <a:xfrm>
            <a:off x="7850188" y="5181600"/>
            <a:ext cx="1370012" cy="1295400"/>
            <a:chOff x="4574" y="3342"/>
            <a:chExt cx="960" cy="912"/>
          </a:xfrm>
        </p:grpSpPr>
        <p:sp>
          <p:nvSpPr>
            <p:cNvPr id="14368"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4369"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endParaRPr lang="en-US" altLang="en-US" sz="3600" b="1" dirty="0">
                <a:solidFill>
                  <a:schemeClr val="bg1"/>
                </a:solidFill>
                <a:latin typeface=".VnTime" panose="020B7200000000000000" pitchFamily="34" charset="0"/>
              </a:endParaRPr>
            </a:p>
          </p:txBody>
        </p:sp>
      </p:grpSp>
      <p:grpSp>
        <p:nvGrpSpPr>
          <p:cNvPr id="47148" name="Group 44"/>
          <p:cNvGrpSpPr/>
          <p:nvPr/>
        </p:nvGrpSpPr>
        <p:grpSpPr>
          <a:xfrm>
            <a:off x="7850188" y="5181600"/>
            <a:ext cx="1370012" cy="1295400"/>
            <a:chOff x="4574" y="3342"/>
            <a:chExt cx="960" cy="912"/>
          </a:xfrm>
        </p:grpSpPr>
        <p:sp>
          <p:nvSpPr>
            <p:cNvPr id="14366"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4367"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endParaRPr lang="en-US" altLang="en-US" sz="3600" b="1" dirty="0">
                <a:solidFill>
                  <a:schemeClr val="bg1"/>
                </a:solidFill>
                <a:latin typeface=".VnTime" panose="020B7200000000000000" pitchFamily="34" charset="0"/>
              </a:endParaRPr>
            </a:p>
          </p:txBody>
        </p:sp>
      </p:grpSp>
      <p:grpSp>
        <p:nvGrpSpPr>
          <p:cNvPr id="47151" name="Group 47"/>
          <p:cNvGrpSpPr/>
          <p:nvPr/>
        </p:nvGrpSpPr>
        <p:grpSpPr>
          <a:xfrm>
            <a:off x="7848600" y="5180013"/>
            <a:ext cx="1371600" cy="1295400"/>
            <a:chOff x="4574" y="3342"/>
            <a:chExt cx="960" cy="912"/>
          </a:xfrm>
        </p:grpSpPr>
        <p:sp>
          <p:nvSpPr>
            <p:cNvPr id="14364"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4365"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endParaRPr lang="en-US" altLang="en-US" sz="2000" b="1" dirty="0">
                <a:solidFill>
                  <a:schemeClr val="bg1"/>
                </a:solidFill>
                <a:latin typeface=".VnTime" panose="020B7200000000000000" pitchFamily="34" charset="0"/>
              </a:endParaRP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endParaRPr lang="en-US" altLang="en-US" sz="3600" b="1" dirty="0"/>
          </a:p>
        </p:txBody>
      </p:sp>
      <p:pic>
        <p:nvPicPr>
          <p:cNvPr id="14363" name="Picture 1"/>
          <p:cNvPicPr>
            <a:picLocks noChangeAspect="1"/>
          </p:cNvPicPr>
          <p:nvPr/>
        </p:nvPicPr>
        <p:blipFill>
          <a:blip r:embed="rId7"/>
          <a:stretch>
            <a:fillRect/>
          </a:stretch>
        </p:blipFill>
        <p:spPr>
          <a:xfrm>
            <a:off x="5105400" y="1363663"/>
            <a:ext cx="3695700" cy="3400425"/>
          </a:xfrm>
          <a:prstGeom prst="rect">
            <a:avLst/>
          </a:prstGeom>
          <a:noFill/>
          <a:ln w="9525">
            <a:noFill/>
          </a:ln>
        </p:spPr>
      </p:pic>
    </p:spTree>
  </p:cSld>
  <p:clrMapOvr>
    <a:masterClrMapping/>
  </p:clrMapOvr>
  <p:transition spd="slow" advClick="0">
    <p:zoom/>
    <p:sndAc>
      <p:stSnd>
        <p:snd r:embed="rId8"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9"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10"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10"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10"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10"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10"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10"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10"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10"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10"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11"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p:nvPr/>
        </p:nvSpPr>
        <p:spPr>
          <a:xfrm>
            <a:off x="304800" y="228600"/>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15363" name="Picture 3"/>
          <p:cNvPicPr>
            <a:picLocks noChangeAspect="1"/>
          </p:cNvPicPr>
          <p:nvPr/>
        </p:nvPicPr>
        <p:blipFill>
          <a:blip r:embed="rId1"/>
          <a:stretch>
            <a:fillRect/>
          </a:stretch>
        </p:blipFill>
        <p:spPr>
          <a:xfrm>
            <a:off x="1033463" y="319088"/>
            <a:ext cx="1447800" cy="1281112"/>
          </a:xfrm>
          <a:prstGeom prst="rect">
            <a:avLst/>
          </a:prstGeom>
          <a:noFill/>
          <a:ln w="9525">
            <a:noFill/>
          </a:ln>
        </p:spPr>
      </p:pic>
      <p:pic>
        <p:nvPicPr>
          <p:cNvPr id="15364" name="Picture 4"/>
          <p:cNvPicPr>
            <a:picLocks noChangeAspect="1"/>
          </p:cNvPicPr>
          <p:nvPr/>
        </p:nvPicPr>
        <p:blipFill>
          <a:blip r:embed="rId2"/>
          <a:stretch>
            <a:fillRect/>
          </a:stretch>
        </p:blipFill>
        <p:spPr>
          <a:xfrm>
            <a:off x="342900" y="1447800"/>
            <a:ext cx="8458200" cy="76200"/>
          </a:xfrm>
          <a:prstGeom prst="rect">
            <a:avLst/>
          </a:prstGeom>
          <a:noFill/>
          <a:ln w="9525">
            <a:noFill/>
          </a:ln>
        </p:spPr>
      </p:pic>
      <p:sp>
        <p:nvSpPr>
          <p:cNvPr id="15365"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endPar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endParaRPr>
          </a:p>
        </p:txBody>
      </p:sp>
      <p:grpSp>
        <p:nvGrpSpPr>
          <p:cNvPr id="15366" name="Group 6"/>
          <p:cNvGrpSpPr/>
          <p:nvPr/>
        </p:nvGrpSpPr>
        <p:grpSpPr>
          <a:xfrm>
            <a:off x="7162800" y="6019800"/>
            <a:ext cx="1168400" cy="561975"/>
            <a:chOff x="4512" y="3792"/>
            <a:chExt cx="736" cy="354"/>
          </a:xfrm>
        </p:grpSpPr>
        <p:pic>
          <p:nvPicPr>
            <p:cNvPr id="15407" name="Picture 7"/>
            <p:cNvPicPr>
              <a:picLocks noChangeAspect="1"/>
            </p:cNvPicPr>
            <p:nvPr/>
          </p:nvPicPr>
          <p:blipFill>
            <a:blip r:embed="rId3"/>
            <a:stretch>
              <a:fillRect/>
            </a:stretch>
          </p:blipFill>
          <p:spPr>
            <a:xfrm flipH="1">
              <a:off x="4512" y="3792"/>
              <a:ext cx="432" cy="312"/>
            </a:xfrm>
            <a:prstGeom prst="rect">
              <a:avLst/>
            </a:prstGeom>
            <a:noFill/>
            <a:ln w="9525">
              <a:noFill/>
            </a:ln>
          </p:spPr>
        </p:pic>
        <p:sp>
          <p:nvSpPr>
            <p:cNvPr id="15408" name="Text Box 8">
              <a:hlinkClick r:id="rId4" tooltip="Trở lại chọn câu hỏi" action="ppaction://hlinksldjump"/>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endParaRPr lang="en-US" altLang="en-US" sz="2000" b="1" dirty="0">
                <a:latin typeface=".VnArial Narrow" panose="020B7200000000000000" pitchFamily="34" charset="0"/>
              </a:endParaRPr>
            </a:p>
          </p:txBody>
        </p:sp>
      </p:grpSp>
      <p:sp>
        <p:nvSpPr>
          <p:cNvPr id="15367"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68"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69" name="Text Box 11"/>
          <p:cNvSpPr txBox="1"/>
          <p:nvPr/>
        </p:nvSpPr>
        <p:spPr>
          <a:xfrm>
            <a:off x="3844925" y="1639888"/>
            <a:ext cx="16129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12</a:t>
            </a:r>
            <a:endParaRPr lang="en-US" altLang="en-US" sz="1800" dirty="0">
              <a:latin typeface=".VnBlack" panose="020B7200000000000000" pitchFamily="34" charset="0"/>
            </a:endParaRPr>
          </a:p>
        </p:txBody>
      </p:sp>
      <p:pic>
        <p:nvPicPr>
          <p:cNvPr id="15370" name="Picture 12"/>
          <p:cNvPicPr>
            <a:picLocks noChangeAspect="1"/>
          </p:cNvPicPr>
          <p:nvPr/>
        </p:nvPicPr>
        <p:blipFill>
          <a:blip r:embed="rId5"/>
          <a:stretch>
            <a:fillRect/>
          </a:stretch>
        </p:blipFill>
        <p:spPr>
          <a:xfrm>
            <a:off x="8077200" y="838200"/>
            <a:ext cx="533400" cy="533400"/>
          </a:xfrm>
          <a:prstGeom prst="rect">
            <a:avLst/>
          </a:prstGeom>
          <a:noFill/>
          <a:ln w="9525">
            <a:noFill/>
          </a:ln>
        </p:spPr>
      </p:pic>
      <p:pic>
        <p:nvPicPr>
          <p:cNvPr id="15371" name="Picture 15"/>
          <p:cNvPicPr>
            <a:picLocks noChangeAspect="1"/>
          </p:cNvPicPr>
          <p:nvPr/>
        </p:nvPicPr>
        <p:blipFill>
          <a:blip r:embed="rId6">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19100" y="2260600"/>
            <a:ext cx="8305800" cy="1200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CÂU 12. Bút gì m</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u đỏ, m</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u xanh</a:t>
            </a:r>
            <a:endParaRPr lang="en-US" altLang="en-US" sz="3600" b="1" dirty="0">
              <a:solidFill>
                <a:srgbClr val="FF0000"/>
              </a:solidFill>
              <a:latin typeface="Times New Roman" panose="02020603050405020304" pitchFamily="18" charset="0"/>
              <a:cs typeface="Times New Roman" panose="02020603050405020304" pitchFamily="18" charset="0"/>
            </a:endParaRPr>
          </a:p>
          <a:p>
            <a:pPr marL="0" lvl="0" indent="0" algn="ctr"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Mẹ mua cho bé vẽ tranh tô m</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u?</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1330325" y="4592638"/>
            <a:ext cx="2301875" cy="609600"/>
          </a:xfrm>
          <a:prstGeom prst="roundRect">
            <a:avLst>
              <a:gd name="adj" fmla="val 16667"/>
            </a:avLst>
          </a:prstGeom>
          <a:solidFill>
            <a:srgbClr val="FFCC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p:nvPr/>
        </p:nvSpPr>
        <p:spPr>
          <a:xfrm>
            <a:off x="1295400" y="3522663"/>
            <a:ext cx="6553200" cy="17541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1. Bút chì.</a:t>
            </a:r>
            <a:endParaRPr lang="en-US" altLang="en-US" sz="3600" b="1" dirty="0">
              <a:latin typeface="Times New Roman" panose="02020603050405020304" pitchFamily="18" charset="0"/>
              <a:cs typeface="Times New Roman" panose="02020603050405020304" pitchFamily="18" charset="0"/>
            </a:endParaRPr>
          </a:p>
          <a:p>
            <a:pPr marL="342900" lvl="0" indent="-342900">
              <a:spcBef>
                <a:spcPct val="0"/>
              </a:spcBef>
              <a:buNone/>
            </a:pPr>
            <a:endParaRPr lang="en-US" altLang="en-US" sz="3600" b="1" dirty="0">
              <a:latin typeface="Times New Roman" panose="02020603050405020304" pitchFamily="18" charset="0"/>
              <a:cs typeface="Times New Roman" panose="02020603050405020304" pitchFamily="18" charset="0"/>
            </a:endParaRPr>
          </a:p>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2. Bút m</a:t>
            </a:r>
            <a:r>
              <a:rPr lang="en-US" altLang="en-US" sz="3600" b="1" dirty="0">
                <a:latin typeface="Times New Roman" panose="02020603050405020304" pitchFamily="18" charset="0"/>
                <a:ea typeface="Times New Roman" panose="02020603050405020304" pitchFamily="18" charset="0"/>
              </a:rPr>
              <a:t>à</a:t>
            </a:r>
            <a:r>
              <a:rPr lang="en-US" altLang="en-US" sz="3600" b="1" dirty="0">
                <a:latin typeface="Times New Roman" panose="02020603050405020304" pitchFamily="18" charset="0"/>
                <a:cs typeface="Times New Roman" panose="02020603050405020304" pitchFamily="18" charset="0"/>
              </a:rPr>
              <a:t>u</a:t>
            </a:r>
            <a:endParaRPr lang="en-US" altLang="en-US" sz="3600" b="1" dirty="0">
              <a:latin typeface="Times New Roman" panose="02020603050405020304" pitchFamily="18" charset="0"/>
              <a:ea typeface="Times New Roman" panose="02020603050405020304" pitchFamily="18" charset="0"/>
            </a:endParaRPr>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endParaRPr lang="en-US" altLang="en-US" dirty="0">
              <a:effectLst>
                <a:outerShdw blurRad="38100" dist="38100" dir="2700000">
                  <a:srgbClr val="FFFFFF"/>
                </a:outerShdw>
              </a:effectLst>
              <a:latin typeface=".VnArial" panose="020B7200000000000000" pitchFamily="34" charset="0"/>
            </a:endParaRPr>
          </a:p>
        </p:txBody>
      </p:sp>
      <p:grpSp>
        <p:nvGrpSpPr>
          <p:cNvPr id="47124" name="Group 20"/>
          <p:cNvGrpSpPr/>
          <p:nvPr/>
        </p:nvGrpSpPr>
        <p:grpSpPr>
          <a:xfrm>
            <a:off x="7850188" y="5181600"/>
            <a:ext cx="1370012" cy="1295400"/>
            <a:chOff x="4574" y="3342"/>
            <a:chExt cx="960" cy="912"/>
          </a:xfrm>
        </p:grpSpPr>
        <p:sp>
          <p:nvSpPr>
            <p:cNvPr id="15405"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406"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endParaRPr lang="en-US" altLang="en-US" sz="3600" b="1" dirty="0">
                <a:solidFill>
                  <a:schemeClr val="bg1"/>
                </a:solidFill>
                <a:latin typeface=".VnTime" panose="020B7200000000000000" pitchFamily="34" charset="0"/>
              </a:endParaRPr>
            </a:p>
          </p:txBody>
        </p:sp>
      </p:grpSp>
      <p:grpSp>
        <p:nvGrpSpPr>
          <p:cNvPr id="47127" name="Group 23"/>
          <p:cNvGrpSpPr/>
          <p:nvPr/>
        </p:nvGrpSpPr>
        <p:grpSpPr>
          <a:xfrm>
            <a:off x="7850188" y="5181600"/>
            <a:ext cx="1370012" cy="1295400"/>
            <a:chOff x="4574" y="3342"/>
            <a:chExt cx="960" cy="912"/>
          </a:xfrm>
        </p:grpSpPr>
        <p:sp>
          <p:nvSpPr>
            <p:cNvPr id="15403"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404"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endParaRPr lang="en-US" altLang="en-US" sz="3600" b="1" dirty="0">
                <a:solidFill>
                  <a:schemeClr val="bg1"/>
                </a:solidFill>
                <a:latin typeface=".VnTime" panose="020B7200000000000000" pitchFamily="34" charset="0"/>
              </a:endParaRPr>
            </a:p>
          </p:txBody>
        </p:sp>
      </p:grpSp>
      <p:grpSp>
        <p:nvGrpSpPr>
          <p:cNvPr id="47130" name="Group 26"/>
          <p:cNvGrpSpPr/>
          <p:nvPr/>
        </p:nvGrpSpPr>
        <p:grpSpPr>
          <a:xfrm>
            <a:off x="7850188" y="5181600"/>
            <a:ext cx="1370012" cy="1295400"/>
            <a:chOff x="4574" y="3342"/>
            <a:chExt cx="960" cy="912"/>
          </a:xfrm>
        </p:grpSpPr>
        <p:sp>
          <p:nvSpPr>
            <p:cNvPr id="15401"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402"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endParaRPr lang="en-US" altLang="en-US" sz="3600" b="1" dirty="0">
                <a:solidFill>
                  <a:schemeClr val="bg1"/>
                </a:solidFill>
                <a:latin typeface=".VnTime" panose="020B7200000000000000" pitchFamily="34" charset="0"/>
              </a:endParaRPr>
            </a:p>
          </p:txBody>
        </p:sp>
      </p:grpSp>
      <p:grpSp>
        <p:nvGrpSpPr>
          <p:cNvPr id="47133" name="Group 29"/>
          <p:cNvGrpSpPr/>
          <p:nvPr/>
        </p:nvGrpSpPr>
        <p:grpSpPr>
          <a:xfrm>
            <a:off x="7850188" y="5181600"/>
            <a:ext cx="1370012" cy="1295400"/>
            <a:chOff x="4574" y="3342"/>
            <a:chExt cx="960" cy="912"/>
          </a:xfrm>
        </p:grpSpPr>
        <p:sp>
          <p:nvSpPr>
            <p:cNvPr id="15399"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400"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endParaRPr lang="en-US" altLang="en-US" sz="3600" b="1" dirty="0">
                <a:solidFill>
                  <a:schemeClr val="bg1"/>
                </a:solidFill>
                <a:latin typeface=".VnTime" panose="020B7200000000000000" pitchFamily="34" charset="0"/>
              </a:endParaRPr>
            </a:p>
          </p:txBody>
        </p:sp>
      </p:grpSp>
      <p:grpSp>
        <p:nvGrpSpPr>
          <p:cNvPr id="47136" name="Group 32"/>
          <p:cNvGrpSpPr/>
          <p:nvPr/>
        </p:nvGrpSpPr>
        <p:grpSpPr>
          <a:xfrm>
            <a:off x="7850188" y="5181600"/>
            <a:ext cx="1370012" cy="1295400"/>
            <a:chOff x="4574" y="3342"/>
            <a:chExt cx="960" cy="912"/>
          </a:xfrm>
        </p:grpSpPr>
        <p:sp>
          <p:nvSpPr>
            <p:cNvPr id="15397"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8"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endParaRPr lang="en-US" altLang="en-US" sz="3600" b="1" dirty="0">
                <a:solidFill>
                  <a:schemeClr val="bg1"/>
                </a:solidFill>
                <a:latin typeface=".VnTime" panose="020B7200000000000000" pitchFamily="34" charset="0"/>
              </a:endParaRPr>
            </a:p>
          </p:txBody>
        </p:sp>
      </p:grpSp>
      <p:grpSp>
        <p:nvGrpSpPr>
          <p:cNvPr id="47139" name="Group 35"/>
          <p:cNvGrpSpPr/>
          <p:nvPr/>
        </p:nvGrpSpPr>
        <p:grpSpPr>
          <a:xfrm>
            <a:off x="7850188" y="5181600"/>
            <a:ext cx="1370012" cy="1295400"/>
            <a:chOff x="4574" y="3342"/>
            <a:chExt cx="960" cy="912"/>
          </a:xfrm>
        </p:grpSpPr>
        <p:sp>
          <p:nvSpPr>
            <p:cNvPr id="15395"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6"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endParaRPr lang="en-US" altLang="en-US" sz="3600" b="1" dirty="0">
                <a:solidFill>
                  <a:schemeClr val="bg1"/>
                </a:solidFill>
                <a:latin typeface=".VnTime" panose="020B7200000000000000" pitchFamily="34" charset="0"/>
              </a:endParaRPr>
            </a:p>
          </p:txBody>
        </p:sp>
      </p:grpSp>
      <p:grpSp>
        <p:nvGrpSpPr>
          <p:cNvPr id="47142" name="Group 38"/>
          <p:cNvGrpSpPr/>
          <p:nvPr/>
        </p:nvGrpSpPr>
        <p:grpSpPr>
          <a:xfrm>
            <a:off x="7850188" y="5181600"/>
            <a:ext cx="1370012" cy="1295400"/>
            <a:chOff x="4574" y="3342"/>
            <a:chExt cx="960" cy="912"/>
          </a:xfrm>
        </p:grpSpPr>
        <p:sp>
          <p:nvSpPr>
            <p:cNvPr id="15393"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4"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endParaRPr lang="en-US" altLang="en-US" sz="3600" b="1" dirty="0">
                <a:solidFill>
                  <a:schemeClr val="bg1"/>
                </a:solidFill>
                <a:latin typeface=".VnTime" panose="020B7200000000000000" pitchFamily="34" charset="0"/>
              </a:endParaRPr>
            </a:p>
          </p:txBody>
        </p:sp>
      </p:grpSp>
      <p:grpSp>
        <p:nvGrpSpPr>
          <p:cNvPr id="47145" name="Group 41"/>
          <p:cNvGrpSpPr/>
          <p:nvPr/>
        </p:nvGrpSpPr>
        <p:grpSpPr>
          <a:xfrm>
            <a:off x="7850188" y="5181600"/>
            <a:ext cx="1370012" cy="1295400"/>
            <a:chOff x="4574" y="3342"/>
            <a:chExt cx="960" cy="912"/>
          </a:xfrm>
        </p:grpSpPr>
        <p:sp>
          <p:nvSpPr>
            <p:cNvPr id="15391"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2"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endParaRPr lang="en-US" altLang="en-US" sz="3600" b="1" dirty="0">
                <a:solidFill>
                  <a:schemeClr val="bg1"/>
                </a:solidFill>
                <a:latin typeface=".VnTime" panose="020B7200000000000000" pitchFamily="34" charset="0"/>
              </a:endParaRPr>
            </a:p>
          </p:txBody>
        </p:sp>
      </p:grpSp>
      <p:grpSp>
        <p:nvGrpSpPr>
          <p:cNvPr id="47148" name="Group 44"/>
          <p:cNvGrpSpPr/>
          <p:nvPr/>
        </p:nvGrpSpPr>
        <p:grpSpPr>
          <a:xfrm>
            <a:off x="7850188" y="5181600"/>
            <a:ext cx="1370012" cy="1295400"/>
            <a:chOff x="4574" y="3342"/>
            <a:chExt cx="960" cy="912"/>
          </a:xfrm>
        </p:grpSpPr>
        <p:sp>
          <p:nvSpPr>
            <p:cNvPr id="15389"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0"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endParaRPr lang="en-US" altLang="en-US" sz="3600" b="1" dirty="0">
                <a:solidFill>
                  <a:schemeClr val="bg1"/>
                </a:solidFill>
                <a:latin typeface=".VnTime" panose="020B7200000000000000" pitchFamily="34" charset="0"/>
              </a:endParaRPr>
            </a:p>
          </p:txBody>
        </p:sp>
      </p:grpSp>
      <p:grpSp>
        <p:nvGrpSpPr>
          <p:cNvPr id="47151" name="Group 47"/>
          <p:cNvGrpSpPr/>
          <p:nvPr/>
        </p:nvGrpSpPr>
        <p:grpSpPr>
          <a:xfrm>
            <a:off x="7848600" y="5180013"/>
            <a:ext cx="1371600" cy="1295400"/>
            <a:chOff x="4574" y="3342"/>
            <a:chExt cx="960" cy="912"/>
          </a:xfrm>
        </p:grpSpPr>
        <p:sp>
          <p:nvSpPr>
            <p:cNvPr id="15387"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88"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endParaRPr lang="en-US" altLang="en-US" sz="2000" b="1" dirty="0">
                <a:solidFill>
                  <a:schemeClr val="bg1"/>
                </a:solidFill>
                <a:latin typeface=".VnTime" panose="020B7200000000000000" pitchFamily="34" charset="0"/>
              </a:endParaRP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endParaRPr lang="en-US" altLang="en-US" sz="3600" b="1" dirty="0"/>
          </a:p>
        </p:txBody>
      </p:sp>
    </p:spTree>
  </p:cSld>
  <p:clrMapOvr>
    <a:masterClrMapping/>
  </p:clrMapOvr>
  <p:transition spd="slow" advClick="0">
    <p:zoom/>
    <p:sndAc>
      <p:stSnd>
        <p:snd r:embed="rId7"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8"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9"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9"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9"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9"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9"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9"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9"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9"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9"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10"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p:nvPr/>
        </p:nvSpPr>
        <p:spPr>
          <a:xfrm>
            <a:off x="304800" y="228600"/>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16387" name="Picture 3"/>
          <p:cNvPicPr>
            <a:picLocks noChangeAspect="1"/>
          </p:cNvPicPr>
          <p:nvPr/>
        </p:nvPicPr>
        <p:blipFill>
          <a:blip r:embed="rId1"/>
          <a:stretch>
            <a:fillRect/>
          </a:stretch>
        </p:blipFill>
        <p:spPr>
          <a:xfrm>
            <a:off x="1033463" y="319088"/>
            <a:ext cx="1447800" cy="1281112"/>
          </a:xfrm>
          <a:prstGeom prst="rect">
            <a:avLst/>
          </a:prstGeom>
          <a:noFill/>
          <a:ln w="9525">
            <a:noFill/>
          </a:ln>
        </p:spPr>
      </p:pic>
      <p:pic>
        <p:nvPicPr>
          <p:cNvPr id="16388" name="Picture 4"/>
          <p:cNvPicPr>
            <a:picLocks noChangeAspect="1"/>
          </p:cNvPicPr>
          <p:nvPr/>
        </p:nvPicPr>
        <p:blipFill>
          <a:blip r:embed="rId2"/>
          <a:stretch>
            <a:fillRect/>
          </a:stretch>
        </p:blipFill>
        <p:spPr>
          <a:xfrm>
            <a:off x="342900" y="1447800"/>
            <a:ext cx="8458200" cy="76200"/>
          </a:xfrm>
          <a:prstGeom prst="rect">
            <a:avLst/>
          </a:prstGeom>
          <a:noFill/>
          <a:ln w="9525">
            <a:noFill/>
          </a:ln>
        </p:spPr>
      </p:pic>
      <p:sp>
        <p:nvSpPr>
          <p:cNvPr id="16389"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endPar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endParaRPr>
          </a:p>
        </p:txBody>
      </p:sp>
      <p:grpSp>
        <p:nvGrpSpPr>
          <p:cNvPr id="16390" name="Group 6"/>
          <p:cNvGrpSpPr/>
          <p:nvPr/>
        </p:nvGrpSpPr>
        <p:grpSpPr>
          <a:xfrm>
            <a:off x="7162800" y="6019800"/>
            <a:ext cx="1168400" cy="561975"/>
            <a:chOff x="4512" y="3792"/>
            <a:chExt cx="736" cy="354"/>
          </a:xfrm>
        </p:grpSpPr>
        <p:pic>
          <p:nvPicPr>
            <p:cNvPr id="16433" name="Picture 7"/>
            <p:cNvPicPr>
              <a:picLocks noChangeAspect="1"/>
            </p:cNvPicPr>
            <p:nvPr/>
          </p:nvPicPr>
          <p:blipFill>
            <a:blip r:embed="rId3"/>
            <a:stretch>
              <a:fillRect/>
            </a:stretch>
          </p:blipFill>
          <p:spPr>
            <a:xfrm flipH="1">
              <a:off x="4512" y="3792"/>
              <a:ext cx="432" cy="312"/>
            </a:xfrm>
            <a:prstGeom prst="rect">
              <a:avLst/>
            </a:prstGeom>
            <a:noFill/>
            <a:ln w="9525">
              <a:noFill/>
            </a:ln>
          </p:spPr>
        </p:pic>
        <p:sp>
          <p:nvSpPr>
            <p:cNvPr id="16434" name="Text Box 8">
              <a:hlinkClick r:id="rId4" tooltip="Trở lại chọn câu hỏi" action="ppaction://hlinksldjump"/>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endParaRPr lang="en-US" altLang="en-US" sz="2000" b="1" dirty="0">
                <a:latin typeface=".VnArial Narrow" panose="020B7200000000000000" pitchFamily="34" charset="0"/>
              </a:endParaRPr>
            </a:p>
          </p:txBody>
        </p:sp>
      </p:grpSp>
      <p:sp>
        <p:nvSpPr>
          <p:cNvPr id="16391"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6392"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6393" name="Text Box 11"/>
          <p:cNvSpPr txBox="1"/>
          <p:nvPr/>
        </p:nvSpPr>
        <p:spPr>
          <a:xfrm>
            <a:off x="3844925" y="1639888"/>
            <a:ext cx="16129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13</a:t>
            </a:r>
            <a:endParaRPr lang="en-US" altLang="en-US" sz="1800" dirty="0">
              <a:latin typeface=".VnBlack" panose="020B7200000000000000" pitchFamily="34" charset="0"/>
            </a:endParaRPr>
          </a:p>
        </p:txBody>
      </p:sp>
      <p:pic>
        <p:nvPicPr>
          <p:cNvPr id="16394" name="Picture 12"/>
          <p:cNvPicPr>
            <a:picLocks noChangeAspect="1"/>
          </p:cNvPicPr>
          <p:nvPr/>
        </p:nvPicPr>
        <p:blipFill>
          <a:blip r:embed="rId5"/>
          <a:stretch>
            <a:fillRect/>
          </a:stretch>
        </p:blipFill>
        <p:spPr>
          <a:xfrm>
            <a:off x="8077200" y="838200"/>
            <a:ext cx="533400" cy="533400"/>
          </a:xfrm>
          <a:prstGeom prst="rect">
            <a:avLst/>
          </a:prstGeom>
          <a:noFill/>
          <a:ln w="9525">
            <a:noFill/>
          </a:ln>
        </p:spPr>
      </p:pic>
      <p:pic>
        <p:nvPicPr>
          <p:cNvPr id="16395" name="Picture 15"/>
          <p:cNvPicPr>
            <a:picLocks noChangeAspect="1"/>
          </p:cNvPicPr>
          <p:nvPr/>
        </p:nvPicPr>
        <p:blipFill>
          <a:blip r:embed="rId6">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19100" y="2260600"/>
            <a:ext cx="8305800" cy="1200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CÂU 13. Lo</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i vật n</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o sau đây sống ở trên cạn?</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5105400" y="3516313"/>
            <a:ext cx="2300288" cy="609600"/>
          </a:xfrm>
          <a:prstGeom prst="roundRect">
            <a:avLst>
              <a:gd name="adj" fmla="val 16667"/>
            </a:avLst>
          </a:prstGeom>
          <a:solidFill>
            <a:srgbClr val="FFCC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p:nvPr/>
        </p:nvSpPr>
        <p:spPr>
          <a:xfrm>
            <a:off x="1339850" y="3463925"/>
            <a:ext cx="6553200" cy="646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1. Con tôm.		2. Con Thỏ.</a:t>
            </a:r>
            <a:endParaRPr lang="en-US" altLang="en-US" sz="3600" b="1" dirty="0">
              <a:latin typeface="Times New Roman" panose="02020603050405020304" pitchFamily="18" charset="0"/>
              <a:ea typeface="Times New Roman" panose="02020603050405020304" pitchFamily="18" charset="0"/>
            </a:endParaRPr>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endParaRPr lang="en-US" altLang="en-US" dirty="0">
              <a:effectLst>
                <a:outerShdw blurRad="38100" dist="38100" dir="2700000">
                  <a:srgbClr val="FFFFFF"/>
                </a:outerShdw>
              </a:effectLst>
              <a:latin typeface=".VnArial" panose="020B7200000000000000" pitchFamily="34" charset="0"/>
            </a:endParaRPr>
          </a:p>
        </p:txBody>
      </p:sp>
      <p:grpSp>
        <p:nvGrpSpPr>
          <p:cNvPr id="47124" name="Group 20"/>
          <p:cNvGrpSpPr/>
          <p:nvPr/>
        </p:nvGrpSpPr>
        <p:grpSpPr>
          <a:xfrm>
            <a:off x="7850188" y="5181600"/>
            <a:ext cx="1370012" cy="1295400"/>
            <a:chOff x="4574" y="3342"/>
            <a:chExt cx="960" cy="912"/>
          </a:xfrm>
        </p:grpSpPr>
        <p:sp>
          <p:nvSpPr>
            <p:cNvPr id="16431"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6432"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endParaRPr lang="en-US" altLang="en-US" sz="3600" b="1" dirty="0">
                <a:solidFill>
                  <a:schemeClr val="bg1"/>
                </a:solidFill>
                <a:latin typeface=".VnTime" panose="020B7200000000000000" pitchFamily="34" charset="0"/>
              </a:endParaRPr>
            </a:p>
          </p:txBody>
        </p:sp>
      </p:grpSp>
      <p:grpSp>
        <p:nvGrpSpPr>
          <p:cNvPr id="47127" name="Group 23"/>
          <p:cNvGrpSpPr/>
          <p:nvPr/>
        </p:nvGrpSpPr>
        <p:grpSpPr>
          <a:xfrm>
            <a:off x="7850188" y="5181600"/>
            <a:ext cx="1370012" cy="1295400"/>
            <a:chOff x="4574" y="3342"/>
            <a:chExt cx="960" cy="912"/>
          </a:xfrm>
        </p:grpSpPr>
        <p:sp>
          <p:nvSpPr>
            <p:cNvPr id="16429"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6430"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endParaRPr lang="en-US" altLang="en-US" sz="3600" b="1" dirty="0">
                <a:solidFill>
                  <a:schemeClr val="bg1"/>
                </a:solidFill>
                <a:latin typeface=".VnTime" panose="020B7200000000000000" pitchFamily="34" charset="0"/>
              </a:endParaRPr>
            </a:p>
          </p:txBody>
        </p:sp>
      </p:grpSp>
      <p:grpSp>
        <p:nvGrpSpPr>
          <p:cNvPr id="47130" name="Group 26"/>
          <p:cNvGrpSpPr/>
          <p:nvPr/>
        </p:nvGrpSpPr>
        <p:grpSpPr>
          <a:xfrm>
            <a:off x="7850188" y="5181600"/>
            <a:ext cx="1370012" cy="1295400"/>
            <a:chOff x="4574" y="3342"/>
            <a:chExt cx="960" cy="912"/>
          </a:xfrm>
        </p:grpSpPr>
        <p:sp>
          <p:nvSpPr>
            <p:cNvPr id="16427"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6428"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endParaRPr lang="en-US" altLang="en-US" sz="3600" b="1" dirty="0">
                <a:solidFill>
                  <a:schemeClr val="bg1"/>
                </a:solidFill>
                <a:latin typeface=".VnTime" panose="020B7200000000000000" pitchFamily="34" charset="0"/>
              </a:endParaRPr>
            </a:p>
          </p:txBody>
        </p:sp>
      </p:grpSp>
      <p:grpSp>
        <p:nvGrpSpPr>
          <p:cNvPr id="47133" name="Group 29"/>
          <p:cNvGrpSpPr/>
          <p:nvPr/>
        </p:nvGrpSpPr>
        <p:grpSpPr>
          <a:xfrm>
            <a:off x="7850188" y="5181600"/>
            <a:ext cx="1370012" cy="1295400"/>
            <a:chOff x="4574" y="3342"/>
            <a:chExt cx="960" cy="912"/>
          </a:xfrm>
        </p:grpSpPr>
        <p:sp>
          <p:nvSpPr>
            <p:cNvPr id="16425"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6426"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endParaRPr lang="en-US" altLang="en-US" sz="3600" b="1" dirty="0">
                <a:solidFill>
                  <a:schemeClr val="bg1"/>
                </a:solidFill>
                <a:latin typeface=".VnTime" panose="020B7200000000000000" pitchFamily="34" charset="0"/>
              </a:endParaRPr>
            </a:p>
          </p:txBody>
        </p:sp>
      </p:grpSp>
      <p:grpSp>
        <p:nvGrpSpPr>
          <p:cNvPr id="47136" name="Group 32"/>
          <p:cNvGrpSpPr/>
          <p:nvPr/>
        </p:nvGrpSpPr>
        <p:grpSpPr>
          <a:xfrm>
            <a:off x="7850188" y="5181600"/>
            <a:ext cx="1370012" cy="1295400"/>
            <a:chOff x="4574" y="3342"/>
            <a:chExt cx="960" cy="912"/>
          </a:xfrm>
        </p:grpSpPr>
        <p:sp>
          <p:nvSpPr>
            <p:cNvPr id="16423"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6424"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endParaRPr lang="en-US" altLang="en-US" sz="3600" b="1" dirty="0">
                <a:solidFill>
                  <a:schemeClr val="bg1"/>
                </a:solidFill>
                <a:latin typeface=".VnTime" panose="020B7200000000000000" pitchFamily="34" charset="0"/>
              </a:endParaRPr>
            </a:p>
          </p:txBody>
        </p:sp>
      </p:grpSp>
      <p:grpSp>
        <p:nvGrpSpPr>
          <p:cNvPr id="47139" name="Group 35"/>
          <p:cNvGrpSpPr/>
          <p:nvPr/>
        </p:nvGrpSpPr>
        <p:grpSpPr>
          <a:xfrm>
            <a:off x="7850188" y="5181600"/>
            <a:ext cx="1370012" cy="1295400"/>
            <a:chOff x="4574" y="3342"/>
            <a:chExt cx="960" cy="912"/>
          </a:xfrm>
        </p:grpSpPr>
        <p:sp>
          <p:nvSpPr>
            <p:cNvPr id="16421"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6422"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endParaRPr lang="en-US" altLang="en-US" sz="3600" b="1" dirty="0">
                <a:solidFill>
                  <a:schemeClr val="bg1"/>
                </a:solidFill>
                <a:latin typeface=".VnTime" panose="020B7200000000000000" pitchFamily="34" charset="0"/>
              </a:endParaRPr>
            </a:p>
          </p:txBody>
        </p:sp>
      </p:grpSp>
      <p:grpSp>
        <p:nvGrpSpPr>
          <p:cNvPr id="47142" name="Group 38"/>
          <p:cNvGrpSpPr/>
          <p:nvPr/>
        </p:nvGrpSpPr>
        <p:grpSpPr>
          <a:xfrm>
            <a:off x="7850188" y="5181600"/>
            <a:ext cx="1370012" cy="1295400"/>
            <a:chOff x="4574" y="3342"/>
            <a:chExt cx="960" cy="912"/>
          </a:xfrm>
        </p:grpSpPr>
        <p:sp>
          <p:nvSpPr>
            <p:cNvPr id="16419"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6420"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endParaRPr lang="en-US" altLang="en-US" sz="3600" b="1" dirty="0">
                <a:solidFill>
                  <a:schemeClr val="bg1"/>
                </a:solidFill>
                <a:latin typeface=".VnTime" panose="020B7200000000000000" pitchFamily="34" charset="0"/>
              </a:endParaRPr>
            </a:p>
          </p:txBody>
        </p:sp>
      </p:grpSp>
      <p:grpSp>
        <p:nvGrpSpPr>
          <p:cNvPr id="47145" name="Group 41"/>
          <p:cNvGrpSpPr/>
          <p:nvPr/>
        </p:nvGrpSpPr>
        <p:grpSpPr>
          <a:xfrm>
            <a:off x="7850188" y="5181600"/>
            <a:ext cx="1370012" cy="1295400"/>
            <a:chOff x="4574" y="3342"/>
            <a:chExt cx="960" cy="912"/>
          </a:xfrm>
        </p:grpSpPr>
        <p:sp>
          <p:nvSpPr>
            <p:cNvPr id="16417"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6418"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endParaRPr lang="en-US" altLang="en-US" sz="3600" b="1" dirty="0">
                <a:solidFill>
                  <a:schemeClr val="bg1"/>
                </a:solidFill>
                <a:latin typeface=".VnTime" panose="020B7200000000000000" pitchFamily="34" charset="0"/>
              </a:endParaRPr>
            </a:p>
          </p:txBody>
        </p:sp>
      </p:grpSp>
      <p:grpSp>
        <p:nvGrpSpPr>
          <p:cNvPr id="47148" name="Group 44"/>
          <p:cNvGrpSpPr/>
          <p:nvPr/>
        </p:nvGrpSpPr>
        <p:grpSpPr>
          <a:xfrm>
            <a:off x="7850188" y="5181600"/>
            <a:ext cx="1370012" cy="1295400"/>
            <a:chOff x="4574" y="3342"/>
            <a:chExt cx="960" cy="912"/>
          </a:xfrm>
        </p:grpSpPr>
        <p:sp>
          <p:nvSpPr>
            <p:cNvPr id="16415"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6416"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endParaRPr lang="en-US" altLang="en-US" sz="3600" b="1" dirty="0">
                <a:solidFill>
                  <a:schemeClr val="bg1"/>
                </a:solidFill>
                <a:latin typeface=".VnTime" panose="020B7200000000000000" pitchFamily="34" charset="0"/>
              </a:endParaRPr>
            </a:p>
          </p:txBody>
        </p:sp>
      </p:grpSp>
      <p:grpSp>
        <p:nvGrpSpPr>
          <p:cNvPr id="47151" name="Group 47"/>
          <p:cNvGrpSpPr/>
          <p:nvPr/>
        </p:nvGrpSpPr>
        <p:grpSpPr>
          <a:xfrm>
            <a:off x="7848600" y="5180013"/>
            <a:ext cx="1371600" cy="1295400"/>
            <a:chOff x="4574" y="3342"/>
            <a:chExt cx="960" cy="912"/>
          </a:xfrm>
        </p:grpSpPr>
        <p:sp>
          <p:nvSpPr>
            <p:cNvPr id="16413"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6414"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endParaRPr lang="en-US" altLang="en-US" sz="2000" b="1" dirty="0">
                <a:solidFill>
                  <a:schemeClr val="bg1"/>
                </a:solidFill>
                <a:latin typeface=".VnTime" panose="020B7200000000000000" pitchFamily="34" charset="0"/>
              </a:endParaRP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endParaRPr lang="en-US" altLang="en-US" sz="3600" b="1" dirty="0"/>
          </a:p>
        </p:txBody>
      </p:sp>
      <p:pic>
        <p:nvPicPr>
          <p:cNvPr id="16411" name="Picture 1"/>
          <p:cNvPicPr>
            <a:picLocks noChangeAspect="1"/>
          </p:cNvPicPr>
          <p:nvPr/>
        </p:nvPicPr>
        <p:blipFill>
          <a:blip r:embed="rId7"/>
          <a:stretch>
            <a:fillRect/>
          </a:stretch>
        </p:blipFill>
        <p:spPr>
          <a:xfrm>
            <a:off x="1158875" y="4075113"/>
            <a:ext cx="2724150" cy="1857375"/>
          </a:xfrm>
          <a:prstGeom prst="rect">
            <a:avLst/>
          </a:prstGeom>
          <a:noFill/>
          <a:ln w="9525">
            <a:noFill/>
          </a:ln>
        </p:spPr>
      </p:pic>
      <p:pic>
        <p:nvPicPr>
          <p:cNvPr id="16412" name="Picture 2"/>
          <p:cNvPicPr>
            <a:picLocks noChangeAspect="1"/>
          </p:cNvPicPr>
          <p:nvPr/>
        </p:nvPicPr>
        <p:blipFill>
          <a:blip r:embed="rId8"/>
          <a:stretch>
            <a:fillRect/>
          </a:stretch>
        </p:blipFill>
        <p:spPr>
          <a:xfrm>
            <a:off x="4746625" y="4195763"/>
            <a:ext cx="3043238" cy="1789112"/>
          </a:xfrm>
          <a:prstGeom prst="rect">
            <a:avLst/>
          </a:prstGeom>
          <a:noFill/>
          <a:ln w="9525">
            <a:noFill/>
          </a:ln>
        </p:spPr>
      </p:pic>
    </p:spTree>
  </p:cSld>
  <p:clrMapOvr>
    <a:masterClrMapping/>
  </p:clrMapOvr>
  <p:transition spd="slow" advClick="0">
    <p:zoom/>
    <p:sndAc>
      <p:stSnd>
        <p:snd r:embed="rId9"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10"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11"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11"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11"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11"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11"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11"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11"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11"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11"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12"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p:nvPr/>
        </p:nvSpPr>
        <p:spPr>
          <a:xfrm>
            <a:off x="304800" y="228600"/>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17411" name="Picture 3"/>
          <p:cNvPicPr>
            <a:picLocks noChangeAspect="1"/>
          </p:cNvPicPr>
          <p:nvPr/>
        </p:nvPicPr>
        <p:blipFill>
          <a:blip r:embed="rId1"/>
          <a:stretch>
            <a:fillRect/>
          </a:stretch>
        </p:blipFill>
        <p:spPr>
          <a:xfrm>
            <a:off x="1033463" y="319088"/>
            <a:ext cx="1447800" cy="1281112"/>
          </a:xfrm>
          <a:prstGeom prst="rect">
            <a:avLst/>
          </a:prstGeom>
          <a:noFill/>
          <a:ln w="9525">
            <a:noFill/>
          </a:ln>
        </p:spPr>
      </p:pic>
      <p:pic>
        <p:nvPicPr>
          <p:cNvPr id="17412" name="Picture 4"/>
          <p:cNvPicPr>
            <a:picLocks noChangeAspect="1"/>
          </p:cNvPicPr>
          <p:nvPr/>
        </p:nvPicPr>
        <p:blipFill>
          <a:blip r:embed="rId2"/>
          <a:stretch>
            <a:fillRect/>
          </a:stretch>
        </p:blipFill>
        <p:spPr>
          <a:xfrm>
            <a:off x="342900" y="1447800"/>
            <a:ext cx="8458200" cy="76200"/>
          </a:xfrm>
          <a:prstGeom prst="rect">
            <a:avLst/>
          </a:prstGeom>
          <a:noFill/>
          <a:ln w="9525">
            <a:noFill/>
          </a:ln>
        </p:spPr>
      </p:pic>
      <p:sp>
        <p:nvSpPr>
          <p:cNvPr id="17413"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endPar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endParaRPr>
          </a:p>
        </p:txBody>
      </p:sp>
      <p:grpSp>
        <p:nvGrpSpPr>
          <p:cNvPr id="17414" name="Group 6"/>
          <p:cNvGrpSpPr/>
          <p:nvPr/>
        </p:nvGrpSpPr>
        <p:grpSpPr>
          <a:xfrm>
            <a:off x="7162800" y="6019800"/>
            <a:ext cx="1168400" cy="561975"/>
            <a:chOff x="4512" y="3792"/>
            <a:chExt cx="736" cy="354"/>
          </a:xfrm>
        </p:grpSpPr>
        <p:pic>
          <p:nvPicPr>
            <p:cNvPr id="17455" name="Picture 7"/>
            <p:cNvPicPr>
              <a:picLocks noChangeAspect="1"/>
            </p:cNvPicPr>
            <p:nvPr/>
          </p:nvPicPr>
          <p:blipFill>
            <a:blip r:embed="rId3"/>
            <a:stretch>
              <a:fillRect/>
            </a:stretch>
          </p:blipFill>
          <p:spPr>
            <a:xfrm flipH="1">
              <a:off x="4512" y="3792"/>
              <a:ext cx="432" cy="312"/>
            </a:xfrm>
            <a:prstGeom prst="rect">
              <a:avLst/>
            </a:prstGeom>
            <a:noFill/>
            <a:ln w="9525">
              <a:noFill/>
            </a:ln>
          </p:spPr>
        </p:pic>
        <p:sp>
          <p:nvSpPr>
            <p:cNvPr id="17456" name="Text Box 8">
              <a:hlinkClick r:id="rId4" tooltip="Trở lại chọn câu hỏi" action="ppaction://hlinksldjump"/>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endParaRPr lang="en-US" altLang="en-US" sz="2000" b="1" dirty="0">
                <a:latin typeface=".VnArial Narrow" panose="020B7200000000000000" pitchFamily="34" charset="0"/>
              </a:endParaRPr>
            </a:p>
          </p:txBody>
        </p:sp>
      </p:grpSp>
      <p:sp>
        <p:nvSpPr>
          <p:cNvPr id="17415"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7416"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7417" name="Text Box 11"/>
          <p:cNvSpPr txBox="1"/>
          <p:nvPr/>
        </p:nvSpPr>
        <p:spPr>
          <a:xfrm>
            <a:off x="3844925" y="1639888"/>
            <a:ext cx="16129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14</a:t>
            </a:r>
            <a:endParaRPr lang="en-US" altLang="en-US" sz="1800" dirty="0">
              <a:latin typeface=".VnBlack" panose="020B7200000000000000" pitchFamily="34" charset="0"/>
            </a:endParaRPr>
          </a:p>
        </p:txBody>
      </p:sp>
      <p:pic>
        <p:nvPicPr>
          <p:cNvPr id="17418" name="Picture 12"/>
          <p:cNvPicPr>
            <a:picLocks noChangeAspect="1"/>
          </p:cNvPicPr>
          <p:nvPr/>
        </p:nvPicPr>
        <p:blipFill>
          <a:blip r:embed="rId5"/>
          <a:stretch>
            <a:fillRect/>
          </a:stretch>
        </p:blipFill>
        <p:spPr>
          <a:xfrm>
            <a:off x="8077200" y="838200"/>
            <a:ext cx="533400" cy="533400"/>
          </a:xfrm>
          <a:prstGeom prst="rect">
            <a:avLst/>
          </a:prstGeom>
          <a:noFill/>
          <a:ln w="9525">
            <a:noFill/>
          </a:ln>
        </p:spPr>
      </p:pic>
      <p:pic>
        <p:nvPicPr>
          <p:cNvPr id="17419" name="Picture 15"/>
          <p:cNvPicPr>
            <a:picLocks noChangeAspect="1"/>
          </p:cNvPicPr>
          <p:nvPr/>
        </p:nvPicPr>
        <p:blipFill>
          <a:blip r:embed="rId6">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8172450" cy="1200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CÂU 14. Hai b</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n tay có bao nhiêu ngón tay?</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1330325" y="4592638"/>
            <a:ext cx="2301875" cy="609600"/>
          </a:xfrm>
          <a:prstGeom prst="roundRect">
            <a:avLst>
              <a:gd name="adj" fmla="val 16667"/>
            </a:avLst>
          </a:prstGeom>
          <a:solidFill>
            <a:srgbClr val="FFCC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p:nvPr/>
        </p:nvSpPr>
        <p:spPr>
          <a:xfrm>
            <a:off x="1339850" y="3463925"/>
            <a:ext cx="6553200" cy="17541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1. 5 ngón.</a:t>
            </a:r>
            <a:endParaRPr lang="en-US" altLang="en-US" sz="3600" b="1" dirty="0">
              <a:latin typeface="Times New Roman" panose="02020603050405020304" pitchFamily="18" charset="0"/>
              <a:cs typeface="Times New Roman" panose="02020603050405020304" pitchFamily="18" charset="0"/>
            </a:endParaRPr>
          </a:p>
          <a:p>
            <a:pPr marL="342900" lvl="0" indent="-342900">
              <a:spcBef>
                <a:spcPct val="0"/>
              </a:spcBef>
              <a:buNone/>
            </a:pPr>
            <a:endParaRPr lang="en-US" altLang="en-US" sz="3600" b="1" dirty="0">
              <a:latin typeface="Times New Roman" panose="02020603050405020304" pitchFamily="18" charset="0"/>
              <a:cs typeface="Times New Roman" panose="02020603050405020304" pitchFamily="18" charset="0"/>
            </a:endParaRPr>
          </a:p>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2. 10 ngón</a:t>
            </a:r>
            <a:r>
              <a:rPr lang="en-US" altLang="en-US" sz="1800" b="1" dirty="0"/>
              <a:t>.</a:t>
            </a:r>
            <a:endParaRPr lang="en-US" altLang="en-US" sz="1800" b="1" dirty="0"/>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endParaRPr lang="en-US" altLang="en-US" dirty="0">
              <a:effectLst>
                <a:outerShdw blurRad="38100" dist="38100" dir="2700000">
                  <a:srgbClr val="FFFFFF"/>
                </a:outerShdw>
              </a:effectLst>
              <a:latin typeface=".VnArial" panose="020B7200000000000000" pitchFamily="34" charset="0"/>
            </a:endParaRPr>
          </a:p>
        </p:txBody>
      </p:sp>
      <p:grpSp>
        <p:nvGrpSpPr>
          <p:cNvPr id="47124" name="Group 20"/>
          <p:cNvGrpSpPr/>
          <p:nvPr/>
        </p:nvGrpSpPr>
        <p:grpSpPr>
          <a:xfrm>
            <a:off x="7850188" y="5181600"/>
            <a:ext cx="1370012" cy="1295400"/>
            <a:chOff x="4574" y="3342"/>
            <a:chExt cx="960" cy="912"/>
          </a:xfrm>
        </p:grpSpPr>
        <p:sp>
          <p:nvSpPr>
            <p:cNvPr id="17453"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7454"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endParaRPr lang="en-US" altLang="en-US" sz="3600" b="1" dirty="0">
                <a:solidFill>
                  <a:schemeClr val="bg1"/>
                </a:solidFill>
                <a:latin typeface=".VnTime" panose="020B7200000000000000" pitchFamily="34" charset="0"/>
              </a:endParaRPr>
            </a:p>
          </p:txBody>
        </p:sp>
      </p:grpSp>
      <p:grpSp>
        <p:nvGrpSpPr>
          <p:cNvPr id="47127" name="Group 23"/>
          <p:cNvGrpSpPr/>
          <p:nvPr/>
        </p:nvGrpSpPr>
        <p:grpSpPr>
          <a:xfrm>
            <a:off x="7850188" y="5181600"/>
            <a:ext cx="1370012" cy="1295400"/>
            <a:chOff x="4574" y="3342"/>
            <a:chExt cx="960" cy="912"/>
          </a:xfrm>
        </p:grpSpPr>
        <p:sp>
          <p:nvSpPr>
            <p:cNvPr id="17451"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7452"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endParaRPr lang="en-US" altLang="en-US" sz="3600" b="1" dirty="0">
                <a:solidFill>
                  <a:schemeClr val="bg1"/>
                </a:solidFill>
                <a:latin typeface=".VnTime" panose="020B7200000000000000" pitchFamily="34" charset="0"/>
              </a:endParaRPr>
            </a:p>
          </p:txBody>
        </p:sp>
      </p:grpSp>
      <p:grpSp>
        <p:nvGrpSpPr>
          <p:cNvPr id="47130" name="Group 26"/>
          <p:cNvGrpSpPr/>
          <p:nvPr/>
        </p:nvGrpSpPr>
        <p:grpSpPr>
          <a:xfrm>
            <a:off x="7850188" y="5181600"/>
            <a:ext cx="1370012" cy="1295400"/>
            <a:chOff x="4574" y="3342"/>
            <a:chExt cx="960" cy="912"/>
          </a:xfrm>
        </p:grpSpPr>
        <p:sp>
          <p:nvSpPr>
            <p:cNvPr id="17449"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7450"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endParaRPr lang="en-US" altLang="en-US" sz="3600" b="1" dirty="0">
                <a:solidFill>
                  <a:schemeClr val="bg1"/>
                </a:solidFill>
                <a:latin typeface=".VnTime" panose="020B7200000000000000" pitchFamily="34" charset="0"/>
              </a:endParaRPr>
            </a:p>
          </p:txBody>
        </p:sp>
      </p:grpSp>
      <p:grpSp>
        <p:nvGrpSpPr>
          <p:cNvPr id="47133" name="Group 29"/>
          <p:cNvGrpSpPr/>
          <p:nvPr/>
        </p:nvGrpSpPr>
        <p:grpSpPr>
          <a:xfrm>
            <a:off x="7850188" y="5181600"/>
            <a:ext cx="1370012" cy="1295400"/>
            <a:chOff x="4574" y="3342"/>
            <a:chExt cx="960" cy="912"/>
          </a:xfrm>
        </p:grpSpPr>
        <p:sp>
          <p:nvSpPr>
            <p:cNvPr id="17447"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7448"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endParaRPr lang="en-US" altLang="en-US" sz="3600" b="1" dirty="0">
                <a:solidFill>
                  <a:schemeClr val="bg1"/>
                </a:solidFill>
                <a:latin typeface=".VnTime" panose="020B7200000000000000" pitchFamily="34" charset="0"/>
              </a:endParaRPr>
            </a:p>
          </p:txBody>
        </p:sp>
      </p:grpSp>
      <p:grpSp>
        <p:nvGrpSpPr>
          <p:cNvPr id="47136" name="Group 32"/>
          <p:cNvGrpSpPr/>
          <p:nvPr/>
        </p:nvGrpSpPr>
        <p:grpSpPr>
          <a:xfrm>
            <a:off x="7850188" y="5181600"/>
            <a:ext cx="1370012" cy="1295400"/>
            <a:chOff x="4574" y="3342"/>
            <a:chExt cx="960" cy="912"/>
          </a:xfrm>
        </p:grpSpPr>
        <p:sp>
          <p:nvSpPr>
            <p:cNvPr id="17445"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7446"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endParaRPr lang="en-US" altLang="en-US" sz="3600" b="1" dirty="0">
                <a:solidFill>
                  <a:schemeClr val="bg1"/>
                </a:solidFill>
                <a:latin typeface=".VnTime" panose="020B7200000000000000" pitchFamily="34" charset="0"/>
              </a:endParaRPr>
            </a:p>
          </p:txBody>
        </p:sp>
      </p:grpSp>
      <p:grpSp>
        <p:nvGrpSpPr>
          <p:cNvPr id="47139" name="Group 35"/>
          <p:cNvGrpSpPr/>
          <p:nvPr/>
        </p:nvGrpSpPr>
        <p:grpSpPr>
          <a:xfrm>
            <a:off x="7850188" y="5181600"/>
            <a:ext cx="1370012" cy="1295400"/>
            <a:chOff x="4574" y="3342"/>
            <a:chExt cx="960" cy="912"/>
          </a:xfrm>
        </p:grpSpPr>
        <p:sp>
          <p:nvSpPr>
            <p:cNvPr id="17443"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7444"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endParaRPr lang="en-US" altLang="en-US" sz="3600" b="1" dirty="0">
                <a:solidFill>
                  <a:schemeClr val="bg1"/>
                </a:solidFill>
                <a:latin typeface=".VnTime" panose="020B7200000000000000" pitchFamily="34" charset="0"/>
              </a:endParaRPr>
            </a:p>
          </p:txBody>
        </p:sp>
      </p:grpSp>
      <p:grpSp>
        <p:nvGrpSpPr>
          <p:cNvPr id="47142" name="Group 38"/>
          <p:cNvGrpSpPr/>
          <p:nvPr/>
        </p:nvGrpSpPr>
        <p:grpSpPr>
          <a:xfrm>
            <a:off x="7850188" y="5181600"/>
            <a:ext cx="1370012" cy="1295400"/>
            <a:chOff x="4574" y="3342"/>
            <a:chExt cx="960" cy="912"/>
          </a:xfrm>
        </p:grpSpPr>
        <p:sp>
          <p:nvSpPr>
            <p:cNvPr id="17441"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7442"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endParaRPr lang="en-US" altLang="en-US" sz="3600" b="1" dirty="0">
                <a:solidFill>
                  <a:schemeClr val="bg1"/>
                </a:solidFill>
                <a:latin typeface=".VnTime" panose="020B7200000000000000" pitchFamily="34" charset="0"/>
              </a:endParaRPr>
            </a:p>
          </p:txBody>
        </p:sp>
      </p:grpSp>
      <p:grpSp>
        <p:nvGrpSpPr>
          <p:cNvPr id="47145" name="Group 41"/>
          <p:cNvGrpSpPr/>
          <p:nvPr/>
        </p:nvGrpSpPr>
        <p:grpSpPr>
          <a:xfrm>
            <a:off x="7850188" y="5181600"/>
            <a:ext cx="1370012" cy="1295400"/>
            <a:chOff x="4574" y="3342"/>
            <a:chExt cx="960" cy="912"/>
          </a:xfrm>
        </p:grpSpPr>
        <p:sp>
          <p:nvSpPr>
            <p:cNvPr id="17439"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7440"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endParaRPr lang="en-US" altLang="en-US" sz="3600" b="1" dirty="0">
                <a:solidFill>
                  <a:schemeClr val="bg1"/>
                </a:solidFill>
                <a:latin typeface=".VnTime" panose="020B7200000000000000" pitchFamily="34" charset="0"/>
              </a:endParaRPr>
            </a:p>
          </p:txBody>
        </p:sp>
      </p:grpSp>
      <p:grpSp>
        <p:nvGrpSpPr>
          <p:cNvPr id="47148" name="Group 44"/>
          <p:cNvGrpSpPr/>
          <p:nvPr/>
        </p:nvGrpSpPr>
        <p:grpSpPr>
          <a:xfrm>
            <a:off x="7850188" y="5181600"/>
            <a:ext cx="1370012" cy="1295400"/>
            <a:chOff x="4574" y="3342"/>
            <a:chExt cx="960" cy="912"/>
          </a:xfrm>
        </p:grpSpPr>
        <p:sp>
          <p:nvSpPr>
            <p:cNvPr id="17437"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7438"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endParaRPr lang="en-US" altLang="en-US" sz="3600" b="1" dirty="0">
                <a:solidFill>
                  <a:schemeClr val="bg1"/>
                </a:solidFill>
                <a:latin typeface=".VnTime" panose="020B7200000000000000" pitchFamily="34" charset="0"/>
              </a:endParaRPr>
            </a:p>
          </p:txBody>
        </p:sp>
      </p:grpSp>
      <p:grpSp>
        <p:nvGrpSpPr>
          <p:cNvPr id="47151" name="Group 47"/>
          <p:cNvGrpSpPr/>
          <p:nvPr/>
        </p:nvGrpSpPr>
        <p:grpSpPr>
          <a:xfrm>
            <a:off x="7848600" y="5180013"/>
            <a:ext cx="1371600" cy="1295400"/>
            <a:chOff x="4574" y="3342"/>
            <a:chExt cx="960" cy="912"/>
          </a:xfrm>
        </p:grpSpPr>
        <p:sp>
          <p:nvSpPr>
            <p:cNvPr id="17435"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7436"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endParaRPr lang="en-US" altLang="en-US" sz="2000" b="1" dirty="0">
                <a:solidFill>
                  <a:schemeClr val="bg1"/>
                </a:solidFill>
                <a:latin typeface=".VnTime" panose="020B7200000000000000" pitchFamily="34" charset="0"/>
              </a:endParaRP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endParaRPr lang="en-US" altLang="en-US" sz="3600" b="1" dirty="0"/>
          </a:p>
        </p:txBody>
      </p:sp>
    </p:spTree>
  </p:cSld>
  <p:clrMapOvr>
    <a:masterClrMapping/>
  </p:clrMapOvr>
  <p:transition spd="slow" advClick="0">
    <p:zoom/>
    <p:sndAc>
      <p:stSnd>
        <p:snd r:embed="rId7"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8"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9"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9"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9"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9"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9"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9"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9"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9"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9"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10"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p:nvPr/>
        </p:nvSpPr>
        <p:spPr>
          <a:xfrm>
            <a:off x="304800" y="228600"/>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18435" name="Picture 3"/>
          <p:cNvPicPr>
            <a:picLocks noChangeAspect="1"/>
          </p:cNvPicPr>
          <p:nvPr/>
        </p:nvPicPr>
        <p:blipFill>
          <a:blip r:embed="rId1"/>
          <a:stretch>
            <a:fillRect/>
          </a:stretch>
        </p:blipFill>
        <p:spPr>
          <a:xfrm>
            <a:off x="1033463" y="319088"/>
            <a:ext cx="1447800" cy="1281112"/>
          </a:xfrm>
          <a:prstGeom prst="rect">
            <a:avLst/>
          </a:prstGeom>
          <a:noFill/>
          <a:ln w="9525">
            <a:noFill/>
          </a:ln>
        </p:spPr>
      </p:pic>
      <p:pic>
        <p:nvPicPr>
          <p:cNvPr id="18436" name="Picture 4"/>
          <p:cNvPicPr>
            <a:picLocks noChangeAspect="1"/>
          </p:cNvPicPr>
          <p:nvPr/>
        </p:nvPicPr>
        <p:blipFill>
          <a:blip r:embed="rId2"/>
          <a:stretch>
            <a:fillRect/>
          </a:stretch>
        </p:blipFill>
        <p:spPr>
          <a:xfrm>
            <a:off x="342900" y="1447800"/>
            <a:ext cx="8458200" cy="76200"/>
          </a:xfrm>
          <a:prstGeom prst="rect">
            <a:avLst/>
          </a:prstGeom>
          <a:noFill/>
          <a:ln w="9525">
            <a:noFill/>
          </a:ln>
        </p:spPr>
      </p:pic>
      <p:sp>
        <p:nvSpPr>
          <p:cNvPr id="18437"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endPar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endParaRPr>
          </a:p>
        </p:txBody>
      </p:sp>
      <p:grpSp>
        <p:nvGrpSpPr>
          <p:cNvPr id="18438" name="Group 6"/>
          <p:cNvGrpSpPr/>
          <p:nvPr/>
        </p:nvGrpSpPr>
        <p:grpSpPr>
          <a:xfrm>
            <a:off x="7162800" y="6019800"/>
            <a:ext cx="1168400" cy="561975"/>
            <a:chOff x="4512" y="3792"/>
            <a:chExt cx="736" cy="354"/>
          </a:xfrm>
        </p:grpSpPr>
        <p:pic>
          <p:nvPicPr>
            <p:cNvPr id="18479" name="Picture 7"/>
            <p:cNvPicPr>
              <a:picLocks noChangeAspect="1"/>
            </p:cNvPicPr>
            <p:nvPr/>
          </p:nvPicPr>
          <p:blipFill>
            <a:blip r:embed="rId3"/>
            <a:stretch>
              <a:fillRect/>
            </a:stretch>
          </p:blipFill>
          <p:spPr>
            <a:xfrm flipH="1">
              <a:off x="4512" y="3792"/>
              <a:ext cx="432" cy="312"/>
            </a:xfrm>
            <a:prstGeom prst="rect">
              <a:avLst/>
            </a:prstGeom>
            <a:noFill/>
            <a:ln w="9525">
              <a:noFill/>
            </a:ln>
          </p:spPr>
        </p:pic>
        <p:sp>
          <p:nvSpPr>
            <p:cNvPr id="18480" name="Text Box 8">
              <a:hlinkClick r:id="rId4" tooltip="Trở lại chọn câu hỏi" action="ppaction://hlinksldjump"/>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endParaRPr lang="en-US" altLang="en-US" sz="2000" b="1" dirty="0">
                <a:latin typeface=".VnArial Narrow" panose="020B7200000000000000" pitchFamily="34" charset="0"/>
              </a:endParaRPr>
            </a:p>
          </p:txBody>
        </p:sp>
      </p:grpSp>
      <p:sp>
        <p:nvSpPr>
          <p:cNvPr id="18439"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8440"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8441" name="Text Box 11"/>
          <p:cNvSpPr txBox="1"/>
          <p:nvPr/>
        </p:nvSpPr>
        <p:spPr>
          <a:xfrm>
            <a:off x="3844925" y="1639888"/>
            <a:ext cx="16129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15</a:t>
            </a:r>
            <a:endParaRPr lang="en-US" altLang="en-US" sz="1800" dirty="0">
              <a:latin typeface=".VnBlack" panose="020B7200000000000000" pitchFamily="34" charset="0"/>
            </a:endParaRPr>
          </a:p>
        </p:txBody>
      </p:sp>
      <p:pic>
        <p:nvPicPr>
          <p:cNvPr id="18442" name="Picture 12"/>
          <p:cNvPicPr>
            <a:picLocks noChangeAspect="1"/>
          </p:cNvPicPr>
          <p:nvPr/>
        </p:nvPicPr>
        <p:blipFill>
          <a:blip r:embed="rId5"/>
          <a:stretch>
            <a:fillRect/>
          </a:stretch>
        </p:blipFill>
        <p:spPr>
          <a:xfrm>
            <a:off x="8077200" y="838200"/>
            <a:ext cx="533400" cy="533400"/>
          </a:xfrm>
          <a:prstGeom prst="rect">
            <a:avLst/>
          </a:prstGeom>
          <a:noFill/>
          <a:ln w="9525">
            <a:noFill/>
          </a:ln>
        </p:spPr>
      </p:pic>
      <p:pic>
        <p:nvPicPr>
          <p:cNvPr id="18443" name="Picture 15"/>
          <p:cNvPicPr>
            <a:picLocks noChangeAspect="1"/>
          </p:cNvPicPr>
          <p:nvPr/>
        </p:nvPicPr>
        <p:blipFill>
          <a:blip r:embed="rId6">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8172450" cy="646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CÂU 15: What do you do?</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1846165" y="3485356"/>
            <a:ext cx="4267200" cy="609600"/>
          </a:xfrm>
          <a:prstGeom prst="roundRect">
            <a:avLst>
              <a:gd name="adj" fmla="val 16667"/>
            </a:avLst>
          </a:prstGeom>
          <a:solidFill>
            <a:srgbClr val="FFCC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p:nvPr/>
        </p:nvSpPr>
        <p:spPr>
          <a:xfrm>
            <a:off x="1924844" y="3422650"/>
            <a:ext cx="5808662" cy="20320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1. I’m a student.</a:t>
            </a:r>
            <a:endParaRPr lang="en-US" altLang="en-US" sz="3600" b="1" dirty="0">
              <a:latin typeface="Times New Roman" panose="02020603050405020304" pitchFamily="18" charset="0"/>
              <a:cs typeface="Times New Roman" panose="02020603050405020304" pitchFamily="18" charset="0"/>
            </a:endParaRPr>
          </a:p>
          <a:p>
            <a:pPr marL="342900" lvl="0" indent="-342900">
              <a:spcBef>
                <a:spcPct val="0"/>
              </a:spcBef>
              <a:buNone/>
            </a:pPr>
            <a:endParaRPr lang="en-US" altLang="en-US" sz="3600" b="1" dirty="0">
              <a:latin typeface="Times New Roman" panose="02020603050405020304" pitchFamily="18" charset="0"/>
              <a:cs typeface="Times New Roman" panose="02020603050405020304" pitchFamily="18" charset="0"/>
            </a:endParaRPr>
          </a:p>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2. I’m four years old.</a:t>
            </a:r>
            <a:endParaRPr lang="en-US" altLang="en-US" sz="3600" b="1" dirty="0">
              <a:latin typeface="Times New Roman" panose="02020603050405020304" pitchFamily="18" charset="0"/>
              <a:cs typeface="Times New Roman" panose="02020603050405020304" pitchFamily="18" charset="0"/>
            </a:endParaRPr>
          </a:p>
          <a:p>
            <a:pPr marL="342900" lvl="0" indent="-342900">
              <a:spcBef>
                <a:spcPct val="0"/>
              </a:spcBef>
              <a:buNone/>
            </a:pPr>
            <a:endParaRPr lang="en-US" altLang="en-US" sz="1800" b="1" dirty="0"/>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endParaRPr lang="en-US" altLang="en-US" dirty="0">
              <a:effectLst>
                <a:outerShdw blurRad="38100" dist="38100" dir="2700000">
                  <a:srgbClr val="FFFFFF"/>
                </a:outerShdw>
              </a:effectLst>
              <a:latin typeface=".VnArial" panose="020B7200000000000000" pitchFamily="34" charset="0"/>
            </a:endParaRPr>
          </a:p>
        </p:txBody>
      </p:sp>
      <p:grpSp>
        <p:nvGrpSpPr>
          <p:cNvPr id="47124" name="Group 20"/>
          <p:cNvGrpSpPr/>
          <p:nvPr/>
        </p:nvGrpSpPr>
        <p:grpSpPr>
          <a:xfrm>
            <a:off x="7850188" y="5181600"/>
            <a:ext cx="1370012" cy="1295400"/>
            <a:chOff x="4574" y="3342"/>
            <a:chExt cx="960" cy="912"/>
          </a:xfrm>
        </p:grpSpPr>
        <p:sp>
          <p:nvSpPr>
            <p:cNvPr id="18477"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8478"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endParaRPr lang="en-US" altLang="en-US" sz="3600" b="1" dirty="0">
                <a:solidFill>
                  <a:schemeClr val="bg1"/>
                </a:solidFill>
                <a:latin typeface=".VnTime" panose="020B7200000000000000" pitchFamily="34" charset="0"/>
              </a:endParaRPr>
            </a:p>
          </p:txBody>
        </p:sp>
      </p:grpSp>
      <p:grpSp>
        <p:nvGrpSpPr>
          <p:cNvPr id="47127" name="Group 23"/>
          <p:cNvGrpSpPr/>
          <p:nvPr/>
        </p:nvGrpSpPr>
        <p:grpSpPr>
          <a:xfrm>
            <a:off x="7850188" y="5181600"/>
            <a:ext cx="1370012" cy="1295400"/>
            <a:chOff x="4574" y="3342"/>
            <a:chExt cx="960" cy="912"/>
          </a:xfrm>
        </p:grpSpPr>
        <p:sp>
          <p:nvSpPr>
            <p:cNvPr id="18475"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8476"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endParaRPr lang="en-US" altLang="en-US" sz="3600" b="1" dirty="0">
                <a:solidFill>
                  <a:schemeClr val="bg1"/>
                </a:solidFill>
                <a:latin typeface=".VnTime" panose="020B7200000000000000" pitchFamily="34" charset="0"/>
              </a:endParaRPr>
            </a:p>
          </p:txBody>
        </p:sp>
      </p:grpSp>
      <p:grpSp>
        <p:nvGrpSpPr>
          <p:cNvPr id="47130" name="Group 26"/>
          <p:cNvGrpSpPr/>
          <p:nvPr/>
        </p:nvGrpSpPr>
        <p:grpSpPr>
          <a:xfrm>
            <a:off x="7850188" y="5181600"/>
            <a:ext cx="1370012" cy="1295400"/>
            <a:chOff x="4574" y="3342"/>
            <a:chExt cx="960" cy="912"/>
          </a:xfrm>
        </p:grpSpPr>
        <p:sp>
          <p:nvSpPr>
            <p:cNvPr id="18473"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8474"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endParaRPr lang="en-US" altLang="en-US" sz="3600" b="1" dirty="0">
                <a:solidFill>
                  <a:schemeClr val="bg1"/>
                </a:solidFill>
                <a:latin typeface=".VnTime" panose="020B7200000000000000" pitchFamily="34" charset="0"/>
              </a:endParaRPr>
            </a:p>
          </p:txBody>
        </p:sp>
      </p:grpSp>
      <p:grpSp>
        <p:nvGrpSpPr>
          <p:cNvPr id="47133" name="Group 29"/>
          <p:cNvGrpSpPr/>
          <p:nvPr/>
        </p:nvGrpSpPr>
        <p:grpSpPr>
          <a:xfrm>
            <a:off x="7850188" y="5181600"/>
            <a:ext cx="1370012" cy="1295400"/>
            <a:chOff x="4574" y="3342"/>
            <a:chExt cx="960" cy="912"/>
          </a:xfrm>
        </p:grpSpPr>
        <p:sp>
          <p:nvSpPr>
            <p:cNvPr id="18471"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8472"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endParaRPr lang="en-US" altLang="en-US" sz="3600" b="1" dirty="0">
                <a:solidFill>
                  <a:schemeClr val="bg1"/>
                </a:solidFill>
                <a:latin typeface=".VnTime" panose="020B7200000000000000" pitchFamily="34" charset="0"/>
              </a:endParaRPr>
            </a:p>
          </p:txBody>
        </p:sp>
      </p:grpSp>
      <p:grpSp>
        <p:nvGrpSpPr>
          <p:cNvPr id="47136" name="Group 32"/>
          <p:cNvGrpSpPr/>
          <p:nvPr/>
        </p:nvGrpSpPr>
        <p:grpSpPr>
          <a:xfrm>
            <a:off x="7850188" y="5181600"/>
            <a:ext cx="1370012" cy="1295400"/>
            <a:chOff x="4574" y="3342"/>
            <a:chExt cx="960" cy="912"/>
          </a:xfrm>
        </p:grpSpPr>
        <p:sp>
          <p:nvSpPr>
            <p:cNvPr id="18469"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8470"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endParaRPr lang="en-US" altLang="en-US" sz="3600" b="1" dirty="0">
                <a:solidFill>
                  <a:schemeClr val="bg1"/>
                </a:solidFill>
                <a:latin typeface=".VnTime" panose="020B7200000000000000" pitchFamily="34" charset="0"/>
              </a:endParaRPr>
            </a:p>
          </p:txBody>
        </p:sp>
      </p:grpSp>
      <p:grpSp>
        <p:nvGrpSpPr>
          <p:cNvPr id="47139" name="Group 35"/>
          <p:cNvGrpSpPr/>
          <p:nvPr/>
        </p:nvGrpSpPr>
        <p:grpSpPr>
          <a:xfrm>
            <a:off x="7850188" y="5181600"/>
            <a:ext cx="1370012" cy="1295400"/>
            <a:chOff x="4574" y="3342"/>
            <a:chExt cx="960" cy="912"/>
          </a:xfrm>
        </p:grpSpPr>
        <p:sp>
          <p:nvSpPr>
            <p:cNvPr id="18467"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8468"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endParaRPr lang="en-US" altLang="en-US" sz="3600" b="1" dirty="0">
                <a:solidFill>
                  <a:schemeClr val="bg1"/>
                </a:solidFill>
                <a:latin typeface=".VnTime" panose="020B7200000000000000" pitchFamily="34" charset="0"/>
              </a:endParaRPr>
            </a:p>
          </p:txBody>
        </p:sp>
      </p:grpSp>
      <p:grpSp>
        <p:nvGrpSpPr>
          <p:cNvPr id="47142" name="Group 38"/>
          <p:cNvGrpSpPr/>
          <p:nvPr/>
        </p:nvGrpSpPr>
        <p:grpSpPr>
          <a:xfrm>
            <a:off x="7850188" y="5181600"/>
            <a:ext cx="1370012" cy="1295400"/>
            <a:chOff x="4574" y="3342"/>
            <a:chExt cx="960" cy="912"/>
          </a:xfrm>
        </p:grpSpPr>
        <p:sp>
          <p:nvSpPr>
            <p:cNvPr id="18465"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8466"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endParaRPr lang="en-US" altLang="en-US" sz="3600" b="1" dirty="0">
                <a:solidFill>
                  <a:schemeClr val="bg1"/>
                </a:solidFill>
                <a:latin typeface=".VnTime" panose="020B7200000000000000" pitchFamily="34" charset="0"/>
              </a:endParaRPr>
            </a:p>
          </p:txBody>
        </p:sp>
      </p:grpSp>
      <p:grpSp>
        <p:nvGrpSpPr>
          <p:cNvPr id="47145" name="Group 41"/>
          <p:cNvGrpSpPr/>
          <p:nvPr/>
        </p:nvGrpSpPr>
        <p:grpSpPr>
          <a:xfrm>
            <a:off x="7850188" y="5181600"/>
            <a:ext cx="1370012" cy="1295400"/>
            <a:chOff x="4574" y="3342"/>
            <a:chExt cx="960" cy="912"/>
          </a:xfrm>
        </p:grpSpPr>
        <p:sp>
          <p:nvSpPr>
            <p:cNvPr id="18463"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8464"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endParaRPr lang="en-US" altLang="en-US" sz="3600" b="1" dirty="0">
                <a:solidFill>
                  <a:schemeClr val="bg1"/>
                </a:solidFill>
                <a:latin typeface=".VnTime" panose="020B7200000000000000" pitchFamily="34" charset="0"/>
              </a:endParaRPr>
            </a:p>
          </p:txBody>
        </p:sp>
      </p:grpSp>
      <p:grpSp>
        <p:nvGrpSpPr>
          <p:cNvPr id="47148" name="Group 44"/>
          <p:cNvGrpSpPr/>
          <p:nvPr/>
        </p:nvGrpSpPr>
        <p:grpSpPr>
          <a:xfrm>
            <a:off x="7850188" y="5181600"/>
            <a:ext cx="1370012" cy="1295400"/>
            <a:chOff x="4574" y="3342"/>
            <a:chExt cx="960" cy="912"/>
          </a:xfrm>
        </p:grpSpPr>
        <p:sp>
          <p:nvSpPr>
            <p:cNvPr id="18461"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8462"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endParaRPr lang="en-US" altLang="en-US" sz="3600" b="1" dirty="0">
                <a:solidFill>
                  <a:schemeClr val="bg1"/>
                </a:solidFill>
                <a:latin typeface=".VnTime" panose="020B7200000000000000" pitchFamily="34" charset="0"/>
              </a:endParaRPr>
            </a:p>
          </p:txBody>
        </p:sp>
      </p:grpSp>
      <p:grpSp>
        <p:nvGrpSpPr>
          <p:cNvPr id="47151" name="Group 47"/>
          <p:cNvGrpSpPr/>
          <p:nvPr/>
        </p:nvGrpSpPr>
        <p:grpSpPr>
          <a:xfrm>
            <a:off x="7848600" y="5180013"/>
            <a:ext cx="1371600" cy="1295400"/>
            <a:chOff x="4574" y="3342"/>
            <a:chExt cx="960" cy="912"/>
          </a:xfrm>
        </p:grpSpPr>
        <p:sp>
          <p:nvSpPr>
            <p:cNvPr id="18459"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8460"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endParaRPr lang="en-US" altLang="en-US" sz="2000" b="1" dirty="0">
                <a:solidFill>
                  <a:schemeClr val="bg1"/>
                </a:solidFill>
                <a:latin typeface=".VnTime" panose="020B7200000000000000" pitchFamily="34" charset="0"/>
              </a:endParaRP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endParaRPr lang="en-US" altLang="en-US" sz="3600" b="1" dirty="0"/>
          </a:p>
        </p:txBody>
      </p:sp>
    </p:spTree>
  </p:cSld>
  <p:clrMapOvr>
    <a:masterClrMapping/>
  </p:clrMapOvr>
  <p:transition spd="slow" advClick="0">
    <p:zoom/>
    <p:sndAc>
      <p:stSnd>
        <p:snd r:embed="rId7"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8"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9"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9"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9"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9"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9"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9"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9"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9"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9"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10"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392050"/>
            <a:ext cx="8610600" cy="6494085"/>
          </a:xfrm>
          <a:prstGeom prst="rect">
            <a:avLst/>
          </a:prstGeom>
          <a:solidFill>
            <a:srgbClr val="CCFFCC"/>
          </a:solidFill>
          <a:ln w="76200">
            <a:solidFill>
              <a:srgbClr val="FF0000"/>
            </a:solidFill>
          </a:ln>
        </p:spPr>
        <p:txBody>
          <a:bodyPr wrap="square">
            <a:spAutoFit/>
          </a:bodyPr>
          <a:lstStyle/>
          <a:p>
            <a:pPr algn="ctr"/>
            <a:r>
              <a:rPr lang="vi-VN" sz="3200" i="1" dirty="0">
                <a:latin typeface="Times New Roman" panose="02020603050405020304" pitchFamily="18" charset="0"/>
                <a:cs typeface="Times New Roman" panose="02020603050405020304" pitchFamily="18" charset="0"/>
              </a:rPr>
              <a:t>THỂ LỆ CUỘC THI</a:t>
            </a:r>
            <a:endParaRPr lang="vi-VN" sz="3200" i="1" dirty="0">
              <a:latin typeface="Times New Roman" panose="02020603050405020304" pitchFamily="18" charset="0"/>
              <a:cs typeface="Times New Roman" panose="02020603050405020304" pitchFamily="18" charset="0"/>
            </a:endParaRPr>
          </a:p>
          <a:p>
            <a:r>
              <a:rPr lang="vi-VN" sz="3200" i="1" dirty="0">
                <a:latin typeface="Times New Roman" panose="02020603050405020304" pitchFamily="18" charset="0"/>
                <a:cs typeface="Times New Roman" panose="02020603050405020304" pitchFamily="18" charset="0"/>
              </a:rPr>
              <a:t>- Cuộc thi rung chuông vàng sẽ gồm có 35 câu hỏi.</a:t>
            </a:r>
            <a:endParaRPr lang="vi-VN" sz="3200" i="1" dirty="0">
              <a:latin typeface="Times New Roman" panose="02020603050405020304" pitchFamily="18" charset="0"/>
              <a:cs typeface="Times New Roman" panose="02020603050405020304" pitchFamily="18" charset="0"/>
            </a:endParaRPr>
          </a:p>
          <a:p>
            <a:r>
              <a:rPr lang="vi-VN" sz="3200" i="1" dirty="0">
                <a:latin typeface="Times New Roman" panose="02020603050405020304" pitchFamily="18" charset="0"/>
                <a:cs typeface="Times New Roman" panose="02020603050405020304" pitchFamily="18" charset="0"/>
              </a:rPr>
              <a:t>- Các thí sinh sẽ được nghe câu hỏi và có 10s để suy nghĩ sau đó lần lượt trả lời bằng cách giơ đáp án 1 hoặc đáp án 2.</a:t>
            </a:r>
            <a:endParaRPr lang="vi-VN" sz="3200" i="1" dirty="0">
              <a:latin typeface="Times New Roman" panose="02020603050405020304" pitchFamily="18" charset="0"/>
              <a:cs typeface="Times New Roman" panose="02020603050405020304" pitchFamily="18" charset="0"/>
            </a:endParaRPr>
          </a:p>
          <a:p>
            <a:r>
              <a:rPr lang="vi-VN" sz="3200" i="1" dirty="0">
                <a:latin typeface="Times New Roman" panose="02020603050405020304" pitchFamily="18" charset="0"/>
                <a:cs typeface="Times New Roman" panose="02020603050405020304" pitchFamily="18" charset="0"/>
              </a:rPr>
              <a:t>- Nếu trả lời đúng thì sẽ tiếp tục ở lại đấu trường để tham gia tiếp cuộc thi. Nếu sai sẽ bị loại và di chuyển ra khỏi đấu trường.</a:t>
            </a:r>
            <a:endParaRPr lang="vi-VN" sz="3200" i="1" dirty="0">
              <a:latin typeface="Times New Roman" panose="02020603050405020304" pitchFamily="18" charset="0"/>
              <a:cs typeface="Times New Roman" panose="02020603050405020304" pitchFamily="18" charset="0"/>
            </a:endParaRPr>
          </a:p>
          <a:p>
            <a:r>
              <a:rPr lang="vi-VN" sz="3200" i="1" dirty="0">
                <a:latin typeface="Times New Roman" panose="02020603050405020304" pitchFamily="18" charset="0"/>
                <a:cs typeface="Times New Roman" panose="02020603050405020304" pitchFamily="18" charset="0"/>
              </a:rPr>
              <a:t>- Thí sinh còn lại cuối cùng sẽ là người xuất sắc nhất. Nếu như trả lời đến câu hỏi cuối cùng sẽ là người dành chiến thắng và được “Rung Chuông Vàng”</a:t>
            </a:r>
            <a:endParaRPr lang="vi-VN" sz="3200" i="1" dirty="0">
              <a:latin typeface="Times New Roman" panose="02020603050405020304" pitchFamily="18" charset="0"/>
              <a:cs typeface="Times New Roman" panose="02020603050405020304" pitchFamily="18" charset="0"/>
            </a:endParaRPr>
          </a:p>
        </p:txBody>
      </p:sp>
    </p:spTree>
  </p:cSld>
  <p:clrMapOvr>
    <a:masterClrMapping/>
  </p:clrMapOvr>
  <p:transition spd="slow">
    <p:wheel spokes="8"/>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p:nvPr/>
        </p:nvSpPr>
        <p:spPr>
          <a:xfrm>
            <a:off x="304800" y="228600"/>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19459" name="Picture 3"/>
          <p:cNvPicPr>
            <a:picLocks noChangeAspect="1"/>
          </p:cNvPicPr>
          <p:nvPr/>
        </p:nvPicPr>
        <p:blipFill>
          <a:blip r:embed="rId1"/>
          <a:stretch>
            <a:fillRect/>
          </a:stretch>
        </p:blipFill>
        <p:spPr>
          <a:xfrm>
            <a:off x="1033463" y="319088"/>
            <a:ext cx="1447800" cy="1281112"/>
          </a:xfrm>
          <a:prstGeom prst="rect">
            <a:avLst/>
          </a:prstGeom>
          <a:noFill/>
          <a:ln w="9525">
            <a:noFill/>
          </a:ln>
        </p:spPr>
      </p:pic>
      <p:pic>
        <p:nvPicPr>
          <p:cNvPr id="19460" name="Picture 4"/>
          <p:cNvPicPr>
            <a:picLocks noChangeAspect="1"/>
          </p:cNvPicPr>
          <p:nvPr/>
        </p:nvPicPr>
        <p:blipFill>
          <a:blip r:embed="rId2"/>
          <a:stretch>
            <a:fillRect/>
          </a:stretch>
        </p:blipFill>
        <p:spPr>
          <a:xfrm>
            <a:off x="342900" y="1447800"/>
            <a:ext cx="8458200" cy="76200"/>
          </a:xfrm>
          <a:prstGeom prst="rect">
            <a:avLst/>
          </a:prstGeom>
          <a:noFill/>
          <a:ln w="9525">
            <a:noFill/>
          </a:ln>
        </p:spPr>
      </p:pic>
      <p:sp>
        <p:nvSpPr>
          <p:cNvPr id="19461"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endPar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endParaRPr>
          </a:p>
        </p:txBody>
      </p:sp>
      <p:grpSp>
        <p:nvGrpSpPr>
          <p:cNvPr id="19462" name="Group 6"/>
          <p:cNvGrpSpPr/>
          <p:nvPr/>
        </p:nvGrpSpPr>
        <p:grpSpPr>
          <a:xfrm>
            <a:off x="7162800" y="6019800"/>
            <a:ext cx="1168400" cy="561975"/>
            <a:chOff x="4512" y="3792"/>
            <a:chExt cx="736" cy="354"/>
          </a:xfrm>
        </p:grpSpPr>
        <p:pic>
          <p:nvPicPr>
            <p:cNvPr id="19505" name="Picture 7"/>
            <p:cNvPicPr>
              <a:picLocks noChangeAspect="1"/>
            </p:cNvPicPr>
            <p:nvPr/>
          </p:nvPicPr>
          <p:blipFill>
            <a:blip r:embed="rId3"/>
            <a:stretch>
              <a:fillRect/>
            </a:stretch>
          </p:blipFill>
          <p:spPr>
            <a:xfrm flipH="1">
              <a:off x="4512" y="3792"/>
              <a:ext cx="432" cy="312"/>
            </a:xfrm>
            <a:prstGeom prst="rect">
              <a:avLst/>
            </a:prstGeom>
            <a:noFill/>
            <a:ln w="9525">
              <a:noFill/>
            </a:ln>
          </p:spPr>
        </p:pic>
        <p:sp>
          <p:nvSpPr>
            <p:cNvPr id="19506" name="Text Box 8">
              <a:hlinkClick r:id="rId4" tooltip="Trở lại chọn câu hỏi" action="ppaction://hlinksldjump"/>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endParaRPr lang="en-US" altLang="en-US" sz="2000" b="1" dirty="0">
                <a:latin typeface=".VnArial Narrow" panose="020B7200000000000000" pitchFamily="34" charset="0"/>
              </a:endParaRPr>
            </a:p>
          </p:txBody>
        </p:sp>
      </p:grpSp>
      <p:sp>
        <p:nvSpPr>
          <p:cNvPr id="19463"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9464"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9465" name="Text Box 11"/>
          <p:cNvSpPr txBox="1"/>
          <p:nvPr/>
        </p:nvSpPr>
        <p:spPr>
          <a:xfrm>
            <a:off x="3844925" y="1639888"/>
            <a:ext cx="16129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16</a:t>
            </a:r>
            <a:endParaRPr lang="en-US" altLang="en-US" sz="1800" dirty="0">
              <a:latin typeface=".VnBlack" panose="020B7200000000000000" pitchFamily="34" charset="0"/>
            </a:endParaRPr>
          </a:p>
        </p:txBody>
      </p:sp>
      <p:pic>
        <p:nvPicPr>
          <p:cNvPr id="19466" name="Picture 12"/>
          <p:cNvPicPr>
            <a:picLocks noChangeAspect="1"/>
          </p:cNvPicPr>
          <p:nvPr/>
        </p:nvPicPr>
        <p:blipFill>
          <a:blip r:embed="rId5"/>
          <a:stretch>
            <a:fillRect/>
          </a:stretch>
        </p:blipFill>
        <p:spPr>
          <a:xfrm>
            <a:off x="8077200" y="838200"/>
            <a:ext cx="533400" cy="533400"/>
          </a:xfrm>
          <a:prstGeom prst="rect">
            <a:avLst/>
          </a:prstGeom>
          <a:noFill/>
          <a:ln w="9525">
            <a:noFill/>
          </a:ln>
        </p:spPr>
      </p:pic>
      <p:pic>
        <p:nvPicPr>
          <p:cNvPr id="19467" name="Picture 15"/>
          <p:cNvPicPr>
            <a:picLocks noChangeAspect="1"/>
          </p:cNvPicPr>
          <p:nvPr/>
        </p:nvPicPr>
        <p:blipFill>
          <a:blip r:embed="rId6">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8172450" cy="646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CÂU 16. Cây n</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o dưới đây có củ?</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4495800" y="3289300"/>
            <a:ext cx="3581400" cy="609600"/>
          </a:xfrm>
          <a:prstGeom prst="roundRect">
            <a:avLst>
              <a:gd name="adj" fmla="val 16667"/>
            </a:avLst>
          </a:prstGeom>
          <a:solidFill>
            <a:srgbClr val="FFCC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p:nvPr/>
        </p:nvSpPr>
        <p:spPr>
          <a:xfrm>
            <a:off x="869950" y="3205163"/>
            <a:ext cx="7524750" cy="6477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1. Cây mít.		2. Cây khoai lang</a:t>
            </a:r>
            <a:endParaRPr lang="en-US" altLang="en-US" sz="3600" b="1" dirty="0">
              <a:latin typeface="Times New Roman" panose="02020603050405020304" pitchFamily="18" charset="0"/>
              <a:ea typeface="Times New Roman" panose="02020603050405020304" pitchFamily="18" charset="0"/>
            </a:endParaRPr>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endParaRPr lang="en-US" altLang="en-US" dirty="0">
              <a:effectLst>
                <a:outerShdw blurRad="38100" dist="38100" dir="2700000">
                  <a:srgbClr val="FFFFFF"/>
                </a:outerShdw>
              </a:effectLst>
              <a:latin typeface=".VnArial" panose="020B7200000000000000" pitchFamily="34" charset="0"/>
            </a:endParaRPr>
          </a:p>
        </p:txBody>
      </p:sp>
      <p:grpSp>
        <p:nvGrpSpPr>
          <p:cNvPr id="47124" name="Group 20"/>
          <p:cNvGrpSpPr/>
          <p:nvPr/>
        </p:nvGrpSpPr>
        <p:grpSpPr>
          <a:xfrm>
            <a:off x="7850188" y="5181600"/>
            <a:ext cx="1370012" cy="1295400"/>
            <a:chOff x="4574" y="3342"/>
            <a:chExt cx="960" cy="912"/>
          </a:xfrm>
        </p:grpSpPr>
        <p:sp>
          <p:nvSpPr>
            <p:cNvPr id="19503"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9504"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endParaRPr lang="en-US" altLang="en-US" sz="3600" b="1" dirty="0">
                <a:solidFill>
                  <a:schemeClr val="bg1"/>
                </a:solidFill>
                <a:latin typeface=".VnTime" panose="020B7200000000000000" pitchFamily="34" charset="0"/>
              </a:endParaRPr>
            </a:p>
          </p:txBody>
        </p:sp>
      </p:grpSp>
      <p:grpSp>
        <p:nvGrpSpPr>
          <p:cNvPr id="47127" name="Group 23"/>
          <p:cNvGrpSpPr/>
          <p:nvPr/>
        </p:nvGrpSpPr>
        <p:grpSpPr>
          <a:xfrm>
            <a:off x="7850188" y="5181600"/>
            <a:ext cx="1370012" cy="1295400"/>
            <a:chOff x="4574" y="3342"/>
            <a:chExt cx="960" cy="912"/>
          </a:xfrm>
        </p:grpSpPr>
        <p:sp>
          <p:nvSpPr>
            <p:cNvPr id="19501"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9502"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endParaRPr lang="en-US" altLang="en-US" sz="3600" b="1" dirty="0">
                <a:solidFill>
                  <a:schemeClr val="bg1"/>
                </a:solidFill>
                <a:latin typeface=".VnTime" panose="020B7200000000000000" pitchFamily="34" charset="0"/>
              </a:endParaRPr>
            </a:p>
          </p:txBody>
        </p:sp>
      </p:grpSp>
      <p:grpSp>
        <p:nvGrpSpPr>
          <p:cNvPr id="47130" name="Group 26"/>
          <p:cNvGrpSpPr/>
          <p:nvPr/>
        </p:nvGrpSpPr>
        <p:grpSpPr>
          <a:xfrm>
            <a:off x="7850188" y="5181600"/>
            <a:ext cx="1370012" cy="1295400"/>
            <a:chOff x="4574" y="3342"/>
            <a:chExt cx="960" cy="912"/>
          </a:xfrm>
        </p:grpSpPr>
        <p:sp>
          <p:nvSpPr>
            <p:cNvPr id="19499"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9500"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endParaRPr lang="en-US" altLang="en-US" sz="3600" b="1" dirty="0">
                <a:solidFill>
                  <a:schemeClr val="bg1"/>
                </a:solidFill>
                <a:latin typeface=".VnTime" panose="020B7200000000000000" pitchFamily="34" charset="0"/>
              </a:endParaRPr>
            </a:p>
          </p:txBody>
        </p:sp>
      </p:grpSp>
      <p:grpSp>
        <p:nvGrpSpPr>
          <p:cNvPr id="47133" name="Group 29"/>
          <p:cNvGrpSpPr/>
          <p:nvPr/>
        </p:nvGrpSpPr>
        <p:grpSpPr>
          <a:xfrm>
            <a:off x="7850188" y="5181600"/>
            <a:ext cx="1370012" cy="1295400"/>
            <a:chOff x="4574" y="3342"/>
            <a:chExt cx="960" cy="912"/>
          </a:xfrm>
        </p:grpSpPr>
        <p:sp>
          <p:nvSpPr>
            <p:cNvPr id="19497"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9498"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endParaRPr lang="en-US" altLang="en-US" sz="3600" b="1" dirty="0">
                <a:solidFill>
                  <a:schemeClr val="bg1"/>
                </a:solidFill>
                <a:latin typeface=".VnTime" panose="020B7200000000000000" pitchFamily="34" charset="0"/>
              </a:endParaRPr>
            </a:p>
          </p:txBody>
        </p:sp>
      </p:grpSp>
      <p:grpSp>
        <p:nvGrpSpPr>
          <p:cNvPr id="47136" name="Group 32"/>
          <p:cNvGrpSpPr/>
          <p:nvPr/>
        </p:nvGrpSpPr>
        <p:grpSpPr>
          <a:xfrm>
            <a:off x="7850188" y="5181600"/>
            <a:ext cx="1370012" cy="1295400"/>
            <a:chOff x="4574" y="3342"/>
            <a:chExt cx="960" cy="912"/>
          </a:xfrm>
        </p:grpSpPr>
        <p:sp>
          <p:nvSpPr>
            <p:cNvPr id="19495"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9496"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endParaRPr lang="en-US" altLang="en-US" sz="3600" b="1" dirty="0">
                <a:solidFill>
                  <a:schemeClr val="bg1"/>
                </a:solidFill>
                <a:latin typeface=".VnTime" panose="020B7200000000000000" pitchFamily="34" charset="0"/>
              </a:endParaRPr>
            </a:p>
          </p:txBody>
        </p:sp>
      </p:grpSp>
      <p:grpSp>
        <p:nvGrpSpPr>
          <p:cNvPr id="47139" name="Group 35"/>
          <p:cNvGrpSpPr/>
          <p:nvPr/>
        </p:nvGrpSpPr>
        <p:grpSpPr>
          <a:xfrm>
            <a:off x="7850188" y="5181600"/>
            <a:ext cx="1370012" cy="1295400"/>
            <a:chOff x="4574" y="3342"/>
            <a:chExt cx="960" cy="912"/>
          </a:xfrm>
        </p:grpSpPr>
        <p:sp>
          <p:nvSpPr>
            <p:cNvPr id="19493"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9494"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endParaRPr lang="en-US" altLang="en-US" sz="3600" b="1" dirty="0">
                <a:solidFill>
                  <a:schemeClr val="bg1"/>
                </a:solidFill>
                <a:latin typeface=".VnTime" panose="020B7200000000000000" pitchFamily="34" charset="0"/>
              </a:endParaRPr>
            </a:p>
          </p:txBody>
        </p:sp>
      </p:grpSp>
      <p:grpSp>
        <p:nvGrpSpPr>
          <p:cNvPr id="47142" name="Group 38"/>
          <p:cNvGrpSpPr/>
          <p:nvPr/>
        </p:nvGrpSpPr>
        <p:grpSpPr>
          <a:xfrm>
            <a:off x="7850188" y="5181600"/>
            <a:ext cx="1370012" cy="1295400"/>
            <a:chOff x="4574" y="3342"/>
            <a:chExt cx="960" cy="912"/>
          </a:xfrm>
        </p:grpSpPr>
        <p:sp>
          <p:nvSpPr>
            <p:cNvPr id="19491"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9492"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endParaRPr lang="en-US" altLang="en-US" sz="3600" b="1" dirty="0">
                <a:solidFill>
                  <a:schemeClr val="bg1"/>
                </a:solidFill>
                <a:latin typeface=".VnTime" panose="020B7200000000000000" pitchFamily="34" charset="0"/>
              </a:endParaRPr>
            </a:p>
          </p:txBody>
        </p:sp>
      </p:grpSp>
      <p:grpSp>
        <p:nvGrpSpPr>
          <p:cNvPr id="47145" name="Group 41"/>
          <p:cNvGrpSpPr/>
          <p:nvPr/>
        </p:nvGrpSpPr>
        <p:grpSpPr>
          <a:xfrm>
            <a:off x="7850188" y="5181600"/>
            <a:ext cx="1370012" cy="1295400"/>
            <a:chOff x="4574" y="3342"/>
            <a:chExt cx="960" cy="912"/>
          </a:xfrm>
        </p:grpSpPr>
        <p:sp>
          <p:nvSpPr>
            <p:cNvPr id="19489"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9490"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endParaRPr lang="en-US" altLang="en-US" sz="3600" b="1" dirty="0">
                <a:solidFill>
                  <a:schemeClr val="bg1"/>
                </a:solidFill>
                <a:latin typeface=".VnTime" panose="020B7200000000000000" pitchFamily="34" charset="0"/>
              </a:endParaRPr>
            </a:p>
          </p:txBody>
        </p:sp>
      </p:grpSp>
      <p:grpSp>
        <p:nvGrpSpPr>
          <p:cNvPr id="47148" name="Group 44"/>
          <p:cNvGrpSpPr/>
          <p:nvPr/>
        </p:nvGrpSpPr>
        <p:grpSpPr>
          <a:xfrm>
            <a:off x="7850188" y="5181600"/>
            <a:ext cx="1370012" cy="1295400"/>
            <a:chOff x="4574" y="3342"/>
            <a:chExt cx="960" cy="912"/>
          </a:xfrm>
        </p:grpSpPr>
        <p:sp>
          <p:nvSpPr>
            <p:cNvPr id="19487"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9488"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endParaRPr lang="en-US" altLang="en-US" sz="3600" b="1" dirty="0">
                <a:solidFill>
                  <a:schemeClr val="bg1"/>
                </a:solidFill>
                <a:latin typeface=".VnTime" panose="020B7200000000000000" pitchFamily="34" charset="0"/>
              </a:endParaRPr>
            </a:p>
          </p:txBody>
        </p:sp>
      </p:grpSp>
      <p:grpSp>
        <p:nvGrpSpPr>
          <p:cNvPr id="47151" name="Group 47"/>
          <p:cNvGrpSpPr/>
          <p:nvPr/>
        </p:nvGrpSpPr>
        <p:grpSpPr>
          <a:xfrm>
            <a:off x="7848600" y="5180013"/>
            <a:ext cx="1371600" cy="1295400"/>
            <a:chOff x="4574" y="3342"/>
            <a:chExt cx="960" cy="912"/>
          </a:xfrm>
        </p:grpSpPr>
        <p:sp>
          <p:nvSpPr>
            <p:cNvPr id="19485"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9486"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endParaRPr lang="en-US" altLang="en-US" sz="2000" b="1" dirty="0">
                <a:solidFill>
                  <a:schemeClr val="bg1"/>
                </a:solidFill>
                <a:latin typeface=".VnTime" panose="020B7200000000000000" pitchFamily="34" charset="0"/>
              </a:endParaRP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endParaRPr lang="en-US" altLang="en-US" sz="3600" b="1" dirty="0"/>
          </a:p>
        </p:txBody>
      </p:sp>
      <p:pic>
        <p:nvPicPr>
          <p:cNvPr id="19483" name="Picture 1"/>
          <p:cNvPicPr>
            <a:picLocks noChangeAspect="1"/>
          </p:cNvPicPr>
          <p:nvPr/>
        </p:nvPicPr>
        <p:blipFill>
          <a:blip r:embed="rId7"/>
          <a:stretch>
            <a:fillRect/>
          </a:stretch>
        </p:blipFill>
        <p:spPr>
          <a:xfrm>
            <a:off x="958850" y="3929063"/>
            <a:ext cx="2851150" cy="1785937"/>
          </a:xfrm>
          <a:prstGeom prst="rect">
            <a:avLst/>
          </a:prstGeom>
          <a:noFill/>
          <a:ln w="9525">
            <a:noFill/>
          </a:ln>
        </p:spPr>
      </p:pic>
      <p:pic>
        <p:nvPicPr>
          <p:cNvPr id="19484" name="Picture 2"/>
          <p:cNvPicPr>
            <a:picLocks noChangeAspect="1"/>
          </p:cNvPicPr>
          <p:nvPr/>
        </p:nvPicPr>
        <p:blipFill>
          <a:blip r:embed="rId8"/>
          <a:stretch>
            <a:fillRect/>
          </a:stretch>
        </p:blipFill>
        <p:spPr>
          <a:xfrm>
            <a:off x="4572000" y="4014788"/>
            <a:ext cx="3505200" cy="1785937"/>
          </a:xfrm>
          <a:prstGeom prst="rect">
            <a:avLst/>
          </a:prstGeom>
          <a:noFill/>
          <a:ln w="9525">
            <a:noFill/>
          </a:ln>
        </p:spPr>
      </p:pic>
    </p:spTree>
  </p:cSld>
  <p:clrMapOvr>
    <a:masterClrMapping/>
  </p:clrMapOvr>
  <p:transition spd="slow" advClick="0">
    <p:zoom/>
    <p:sndAc>
      <p:stSnd>
        <p:snd r:embed="rId9"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10"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11"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11"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11"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11"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11"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11"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11"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11"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11"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12"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p:nvPr/>
        </p:nvSpPr>
        <p:spPr>
          <a:xfrm>
            <a:off x="304800" y="228600"/>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20483" name="Picture 3"/>
          <p:cNvPicPr>
            <a:picLocks noChangeAspect="1"/>
          </p:cNvPicPr>
          <p:nvPr/>
        </p:nvPicPr>
        <p:blipFill>
          <a:blip r:embed="rId1"/>
          <a:stretch>
            <a:fillRect/>
          </a:stretch>
        </p:blipFill>
        <p:spPr>
          <a:xfrm>
            <a:off x="1033463" y="319088"/>
            <a:ext cx="1447800" cy="1281112"/>
          </a:xfrm>
          <a:prstGeom prst="rect">
            <a:avLst/>
          </a:prstGeom>
          <a:noFill/>
          <a:ln w="9525">
            <a:noFill/>
          </a:ln>
        </p:spPr>
      </p:pic>
      <p:pic>
        <p:nvPicPr>
          <p:cNvPr id="20484" name="Picture 4"/>
          <p:cNvPicPr>
            <a:picLocks noChangeAspect="1"/>
          </p:cNvPicPr>
          <p:nvPr/>
        </p:nvPicPr>
        <p:blipFill>
          <a:blip r:embed="rId2"/>
          <a:stretch>
            <a:fillRect/>
          </a:stretch>
        </p:blipFill>
        <p:spPr>
          <a:xfrm>
            <a:off x="342900" y="1447800"/>
            <a:ext cx="8458200" cy="76200"/>
          </a:xfrm>
          <a:prstGeom prst="rect">
            <a:avLst/>
          </a:prstGeom>
          <a:noFill/>
          <a:ln w="9525">
            <a:noFill/>
          </a:ln>
        </p:spPr>
      </p:pic>
      <p:sp>
        <p:nvSpPr>
          <p:cNvPr id="20485"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endPar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endParaRPr>
          </a:p>
        </p:txBody>
      </p:sp>
      <p:grpSp>
        <p:nvGrpSpPr>
          <p:cNvPr id="20486" name="Group 6"/>
          <p:cNvGrpSpPr/>
          <p:nvPr/>
        </p:nvGrpSpPr>
        <p:grpSpPr>
          <a:xfrm>
            <a:off x="7162800" y="6019800"/>
            <a:ext cx="1168400" cy="561975"/>
            <a:chOff x="4512" y="3792"/>
            <a:chExt cx="736" cy="354"/>
          </a:xfrm>
        </p:grpSpPr>
        <p:pic>
          <p:nvPicPr>
            <p:cNvPr id="20529" name="Picture 7"/>
            <p:cNvPicPr>
              <a:picLocks noChangeAspect="1"/>
            </p:cNvPicPr>
            <p:nvPr/>
          </p:nvPicPr>
          <p:blipFill>
            <a:blip r:embed="rId3"/>
            <a:stretch>
              <a:fillRect/>
            </a:stretch>
          </p:blipFill>
          <p:spPr>
            <a:xfrm flipH="1">
              <a:off x="4512" y="3792"/>
              <a:ext cx="432" cy="312"/>
            </a:xfrm>
            <a:prstGeom prst="rect">
              <a:avLst/>
            </a:prstGeom>
            <a:noFill/>
            <a:ln w="9525">
              <a:noFill/>
            </a:ln>
          </p:spPr>
        </p:pic>
        <p:sp>
          <p:nvSpPr>
            <p:cNvPr id="20530" name="Text Box 8">
              <a:hlinkClick r:id="rId4" tooltip="Trở lại chọn câu hỏi" action="ppaction://hlinksldjump"/>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endParaRPr lang="en-US" altLang="en-US" sz="2000" b="1" dirty="0">
                <a:latin typeface=".VnArial Narrow" panose="020B7200000000000000" pitchFamily="34" charset="0"/>
              </a:endParaRPr>
            </a:p>
          </p:txBody>
        </p:sp>
      </p:grpSp>
      <p:sp>
        <p:nvSpPr>
          <p:cNvPr id="20487"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0488"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0489" name="Text Box 11"/>
          <p:cNvSpPr txBox="1"/>
          <p:nvPr/>
        </p:nvSpPr>
        <p:spPr>
          <a:xfrm>
            <a:off x="3844925" y="1639888"/>
            <a:ext cx="16129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17</a:t>
            </a:r>
            <a:endParaRPr lang="en-US" altLang="en-US" sz="1800" dirty="0">
              <a:latin typeface=".VnBlack" panose="020B7200000000000000" pitchFamily="34" charset="0"/>
            </a:endParaRPr>
          </a:p>
        </p:txBody>
      </p:sp>
      <p:pic>
        <p:nvPicPr>
          <p:cNvPr id="20490" name="Picture 12"/>
          <p:cNvPicPr>
            <a:picLocks noChangeAspect="1"/>
          </p:cNvPicPr>
          <p:nvPr/>
        </p:nvPicPr>
        <p:blipFill>
          <a:blip r:embed="rId5"/>
          <a:stretch>
            <a:fillRect/>
          </a:stretch>
        </p:blipFill>
        <p:spPr>
          <a:xfrm>
            <a:off x="8077200" y="838200"/>
            <a:ext cx="533400" cy="533400"/>
          </a:xfrm>
          <a:prstGeom prst="rect">
            <a:avLst/>
          </a:prstGeom>
          <a:noFill/>
          <a:ln w="9525">
            <a:noFill/>
          </a:ln>
        </p:spPr>
      </p:pic>
      <p:pic>
        <p:nvPicPr>
          <p:cNvPr id="20491" name="Picture 15"/>
          <p:cNvPicPr>
            <a:picLocks noChangeAspect="1"/>
          </p:cNvPicPr>
          <p:nvPr/>
        </p:nvPicPr>
        <p:blipFill>
          <a:blip r:embed="rId6">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8172450" cy="1200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CÂU 17. Hình gì lăn được lăn ngược, lăn xuôi?</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4953000" y="3416300"/>
            <a:ext cx="3048000" cy="609600"/>
          </a:xfrm>
          <a:prstGeom prst="roundRect">
            <a:avLst>
              <a:gd name="adj" fmla="val 16667"/>
            </a:avLst>
          </a:prstGeom>
          <a:solidFill>
            <a:srgbClr val="FFCC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p:nvPr/>
        </p:nvSpPr>
        <p:spPr>
          <a:xfrm>
            <a:off x="609600" y="3441700"/>
            <a:ext cx="7721600" cy="646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1. Hình vuông.		2. Hình tròn</a:t>
            </a:r>
            <a:endParaRPr lang="en-US" altLang="en-US" sz="3600" b="1" dirty="0">
              <a:latin typeface="Times New Roman" panose="02020603050405020304" pitchFamily="18" charset="0"/>
              <a:ea typeface="Times New Roman" panose="02020603050405020304" pitchFamily="18" charset="0"/>
            </a:endParaRPr>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endParaRPr lang="en-US" altLang="en-US" dirty="0">
              <a:effectLst>
                <a:outerShdw blurRad="38100" dist="38100" dir="2700000">
                  <a:srgbClr val="FFFFFF"/>
                </a:outerShdw>
              </a:effectLst>
              <a:latin typeface=".VnArial" panose="020B7200000000000000" pitchFamily="34" charset="0"/>
            </a:endParaRPr>
          </a:p>
        </p:txBody>
      </p:sp>
      <p:grpSp>
        <p:nvGrpSpPr>
          <p:cNvPr id="47124" name="Group 20"/>
          <p:cNvGrpSpPr/>
          <p:nvPr/>
        </p:nvGrpSpPr>
        <p:grpSpPr>
          <a:xfrm>
            <a:off x="7850188" y="5181600"/>
            <a:ext cx="1370012" cy="1295400"/>
            <a:chOff x="4574" y="3342"/>
            <a:chExt cx="960" cy="912"/>
          </a:xfrm>
        </p:grpSpPr>
        <p:sp>
          <p:nvSpPr>
            <p:cNvPr id="20527"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0528"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endParaRPr lang="en-US" altLang="en-US" sz="3600" b="1" dirty="0">
                <a:solidFill>
                  <a:schemeClr val="bg1"/>
                </a:solidFill>
                <a:latin typeface=".VnTime" panose="020B7200000000000000" pitchFamily="34" charset="0"/>
              </a:endParaRPr>
            </a:p>
          </p:txBody>
        </p:sp>
      </p:grpSp>
      <p:grpSp>
        <p:nvGrpSpPr>
          <p:cNvPr id="47127" name="Group 23"/>
          <p:cNvGrpSpPr/>
          <p:nvPr/>
        </p:nvGrpSpPr>
        <p:grpSpPr>
          <a:xfrm>
            <a:off x="7850188" y="5181600"/>
            <a:ext cx="1370012" cy="1295400"/>
            <a:chOff x="4574" y="3342"/>
            <a:chExt cx="960" cy="912"/>
          </a:xfrm>
        </p:grpSpPr>
        <p:sp>
          <p:nvSpPr>
            <p:cNvPr id="20525"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0526"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endParaRPr lang="en-US" altLang="en-US" sz="3600" b="1" dirty="0">
                <a:solidFill>
                  <a:schemeClr val="bg1"/>
                </a:solidFill>
                <a:latin typeface=".VnTime" panose="020B7200000000000000" pitchFamily="34" charset="0"/>
              </a:endParaRPr>
            </a:p>
          </p:txBody>
        </p:sp>
      </p:grpSp>
      <p:grpSp>
        <p:nvGrpSpPr>
          <p:cNvPr id="47130" name="Group 26"/>
          <p:cNvGrpSpPr/>
          <p:nvPr/>
        </p:nvGrpSpPr>
        <p:grpSpPr>
          <a:xfrm>
            <a:off x="7850188" y="5181600"/>
            <a:ext cx="1370012" cy="1295400"/>
            <a:chOff x="4574" y="3342"/>
            <a:chExt cx="960" cy="912"/>
          </a:xfrm>
        </p:grpSpPr>
        <p:sp>
          <p:nvSpPr>
            <p:cNvPr id="20523"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0524"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endParaRPr lang="en-US" altLang="en-US" sz="3600" b="1" dirty="0">
                <a:solidFill>
                  <a:schemeClr val="bg1"/>
                </a:solidFill>
                <a:latin typeface=".VnTime" panose="020B7200000000000000" pitchFamily="34" charset="0"/>
              </a:endParaRPr>
            </a:p>
          </p:txBody>
        </p:sp>
      </p:grpSp>
      <p:grpSp>
        <p:nvGrpSpPr>
          <p:cNvPr id="47133" name="Group 29"/>
          <p:cNvGrpSpPr/>
          <p:nvPr/>
        </p:nvGrpSpPr>
        <p:grpSpPr>
          <a:xfrm>
            <a:off x="7850188" y="5181600"/>
            <a:ext cx="1370012" cy="1295400"/>
            <a:chOff x="4574" y="3342"/>
            <a:chExt cx="960" cy="912"/>
          </a:xfrm>
        </p:grpSpPr>
        <p:sp>
          <p:nvSpPr>
            <p:cNvPr id="20521"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0522"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endParaRPr lang="en-US" altLang="en-US" sz="3600" b="1" dirty="0">
                <a:solidFill>
                  <a:schemeClr val="bg1"/>
                </a:solidFill>
                <a:latin typeface=".VnTime" panose="020B7200000000000000" pitchFamily="34" charset="0"/>
              </a:endParaRPr>
            </a:p>
          </p:txBody>
        </p:sp>
      </p:grpSp>
      <p:grpSp>
        <p:nvGrpSpPr>
          <p:cNvPr id="47136" name="Group 32"/>
          <p:cNvGrpSpPr/>
          <p:nvPr/>
        </p:nvGrpSpPr>
        <p:grpSpPr>
          <a:xfrm>
            <a:off x="7850188" y="5181600"/>
            <a:ext cx="1370012" cy="1295400"/>
            <a:chOff x="4574" y="3342"/>
            <a:chExt cx="960" cy="912"/>
          </a:xfrm>
        </p:grpSpPr>
        <p:sp>
          <p:nvSpPr>
            <p:cNvPr id="20519"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0520"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endParaRPr lang="en-US" altLang="en-US" sz="3600" b="1" dirty="0">
                <a:solidFill>
                  <a:schemeClr val="bg1"/>
                </a:solidFill>
                <a:latin typeface=".VnTime" panose="020B7200000000000000" pitchFamily="34" charset="0"/>
              </a:endParaRPr>
            </a:p>
          </p:txBody>
        </p:sp>
      </p:grpSp>
      <p:grpSp>
        <p:nvGrpSpPr>
          <p:cNvPr id="47139" name="Group 35"/>
          <p:cNvGrpSpPr/>
          <p:nvPr/>
        </p:nvGrpSpPr>
        <p:grpSpPr>
          <a:xfrm>
            <a:off x="7850188" y="5181600"/>
            <a:ext cx="1370012" cy="1295400"/>
            <a:chOff x="4574" y="3342"/>
            <a:chExt cx="960" cy="912"/>
          </a:xfrm>
        </p:grpSpPr>
        <p:sp>
          <p:nvSpPr>
            <p:cNvPr id="20517"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0518"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endParaRPr lang="en-US" altLang="en-US" sz="3600" b="1" dirty="0">
                <a:solidFill>
                  <a:schemeClr val="bg1"/>
                </a:solidFill>
                <a:latin typeface=".VnTime" panose="020B7200000000000000" pitchFamily="34" charset="0"/>
              </a:endParaRPr>
            </a:p>
          </p:txBody>
        </p:sp>
      </p:grpSp>
      <p:grpSp>
        <p:nvGrpSpPr>
          <p:cNvPr id="47142" name="Group 38"/>
          <p:cNvGrpSpPr/>
          <p:nvPr/>
        </p:nvGrpSpPr>
        <p:grpSpPr>
          <a:xfrm>
            <a:off x="7850188" y="5181600"/>
            <a:ext cx="1370012" cy="1295400"/>
            <a:chOff x="4574" y="3342"/>
            <a:chExt cx="960" cy="912"/>
          </a:xfrm>
        </p:grpSpPr>
        <p:sp>
          <p:nvSpPr>
            <p:cNvPr id="20515"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0516"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endParaRPr lang="en-US" altLang="en-US" sz="3600" b="1" dirty="0">
                <a:solidFill>
                  <a:schemeClr val="bg1"/>
                </a:solidFill>
                <a:latin typeface=".VnTime" panose="020B7200000000000000" pitchFamily="34" charset="0"/>
              </a:endParaRPr>
            </a:p>
          </p:txBody>
        </p:sp>
      </p:grpSp>
      <p:grpSp>
        <p:nvGrpSpPr>
          <p:cNvPr id="47145" name="Group 41"/>
          <p:cNvGrpSpPr/>
          <p:nvPr/>
        </p:nvGrpSpPr>
        <p:grpSpPr>
          <a:xfrm>
            <a:off x="7850188" y="5181600"/>
            <a:ext cx="1370012" cy="1295400"/>
            <a:chOff x="4574" y="3342"/>
            <a:chExt cx="960" cy="912"/>
          </a:xfrm>
        </p:grpSpPr>
        <p:sp>
          <p:nvSpPr>
            <p:cNvPr id="20513"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0514"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endParaRPr lang="en-US" altLang="en-US" sz="3600" b="1" dirty="0">
                <a:solidFill>
                  <a:schemeClr val="bg1"/>
                </a:solidFill>
                <a:latin typeface=".VnTime" panose="020B7200000000000000" pitchFamily="34" charset="0"/>
              </a:endParaRPr>
            </a:p>
          </p:txBody>
        </p:sp>
      </p:grpSp>
      <p:grpSp>
        <p:nvGrpSpPr>
          <p:cNvPr id="47148" name="Group 44"/>
          <p:cNvGrpSpPr/>
          <p:nvPr/>
        </p:nvGrpSpPr>
        <p:grpSpPr>
          <a:xfrm>
            <a:off x="7850188" y="5181600"/>
            <a:ext cx="1370012" cy="1295400"/>
            <a:chOff x="4574" y="3342"/>
            <a:chExt cx="960" cy="912"/>
          </a:xfrm>
        </p:grpSpPr>
        <p:sp>
          <p:nvSpPr>
            <p:cNvPr id="20511"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0512"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endParaRPr lang="en-US" altLang="en-US" sz="3600" b="1" dirty="0">
                <a:solidFill>
                  <a:schemeClr val="bg1"/>
                </a:solidFill>
                <a:latin typeface=".VnTime" panose="020B7200000000000000" pitchFamily="34" charset="0"/>
              </a:endParaRPr>
            </a:p>
          </p:txBody>
        </p:sp>
      </p:grpSp>
      <p:grpSp>
        <p:nvGrpSpPr>
          <p:cNvPr id="47151" name="Group 47"/>
          <p:cNvGrpSpPr/>
          <p:nvPr/>
        </p:nvGrpSpPr>
        <p:grpSpPr>
          <a:xfrm>
            <a:off x="7848600" y="5180013"/>
            <a:ext cx="1371600" cy="1295400"/>
            <a:chOff x="4574" y="3342"/>
            <a:chExt cx="960" cy="912"/>
          </a:xfrm>
        </p:grpSpPr>
        <p:sp>
          <p:nvSpPr>
            <p:cNvPr id="20509"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0510"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endParaRPr lang="en-US" altLang="en-US" sz="2000" b="1" dirty="0">
                <a:solidFill>
                  <a:schemeClr val="bg1"/>
                </a:solidFill>
                <a:latin typeface=".VnTime" panose="020B7200000000000000" pitchFamily="34" charset="0"/>
              </a:endParaRP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endParaRPr lang="en-US" altLang="en-US" sz="3600" b="1" dirty="0"/>
          </a:p>
        </p:txBody>
      </p:sp>
      <p:pic>
        <p:nvPicPr>
          <p:cNvPr id="20507" name="Picture 1"/>
          <p:cNvPicPr>
            <a:picLocks noChangeAspect="1"/>
          </p:cNvPicPr>
          <p:nvPr/>
        </p:nvPicPr>
        <p:blipFill>
          <a:blip r:embed="rId7"/>
          <a:stretch>
            <a:fillRect/>
          </a:stretch>
        </p:blipFill>
        <p:spPr>
          <a:xfrm>
            <a:off x="765175" y="4175125"/>
            <a:ext cx="3117850" cy="1539875"/>
          </a:xfrm>
          <a:prstGeom prst="rect">
            <a:avLst/>
          </a:prstGeom>
          <a:noFill/>
          <a:ln w="9525">
            <a:noFill/>
          </a:ln>
        </p:spPr>
      </p:pic>
      <p:pic>
        <p:nvPicPr>
          <p:cNvPr id="20508" name="Picture 2"/>
          <p:cNvPicPr>
            <a:picLocks noChangeAspect="1"/>
          </p:cNvPicPr>
          <p:nvPr/>
        </p:nvPicPr>
        <p:blipFill>
          <a:blip r:embed="rId8"/>
          <a:stretch>
            <a:fillRect/>
          </a:stretch>
        </p:blipFill>
        <p:spPr>
          <a:xfrm>
            <a:off x="5372100" y="4087813"/>
            <a:ext cx="2224088" cy="2143125"/>
          </a:xfrm>
          <a:prstGeom prst="rect">
            <a:avLst/>
          </a:prstGeom>
          <a:noFill/>
          <a:ln w="9525">
            <a:noFill/>
          </a:ln>
        </p:spPr>
      </p:pic>
    </p:spTree>
  </p:cSld>
  <p:clrMapOvr>
    <a:masterClrMapping/>
  </p:clrMapOvr>
  <p:transition spd="slow" advClick="0">
    <p:zoom/>
    <p:sndAc>
      <p:stSnd>
        <p:snd r:embed="rId9"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10"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11"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11"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11"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11"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11"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11"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11"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11"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11"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12"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p:nvPr/>
        </p:nvSpPr>
        <p:spPr>
          <a:xfrm>
            <a:off x="304800" y="228600"/>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21507" name="Picture 3"/>
          <p:cNvPicPr>
            <a:picLocks noChangeAspect="1"/>
          </p:cNvPicPr>
          <p:nvPr/>
        </p:nvPicPr>
        <p:blipFill>
          <a:blip r:embed="rId1"/>
          <a:stretch>
            <a:fillRect/>
          </a:stretch>
        </p:blipFill>
        <p:spPr>
          <a:xfrm>
            <a:off x="1033463" y="319088"/>
            <a:ext cx="1447800" cy="1281112"/>
          </a:xfrm>
          <a:prstGeom prst="rect">
            <a:avLst/>
          </a:prstGeom>
          <a:noFill/>
          <a:ln w="9525">
            <a:noFill/>
          </a:ln>
        </p:spPr>
      </p:pic>
      <p:pic>
        <p:nvPicPr>
          <p:cNvPr id="21508" name="Picture 4"/>
          <p:cNvPicPr>
            <a:picLocks noChangeAspect="1"/>
          </p:cNvPicPr>
          <p:nvPr/>
        </p:nvPicPr>
        <p:blipFill>
          <a:blip r:embed="rId2"/>
          <a:stretch>
            <a:fillRect/>
          </a:stretch>
        </p:blipFill>
        <p:spPr>
          <a:xfrm>
            <a:off x="342900" y="1447800"/>
            <a:ext cx="8458200" cy="76200"/>
          </a:xfrm>
          <a:prstGeom prst="rect">
            <a:avLst/>
          </a:prstGeom>
          <a:noFill/>
          <a:ln w="9525">
            <a:noFill/>
          </a:ln>
        </p:spPr>
      </p:pic>
      <p:sp>
        <p:nvSpPr>
          <p:cNvPr id="21509"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endPar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endParaRPr>
          </a:p>
        </p:txBody>
      </p:sp>
      <p:grpSp>
        <p:nvGrpSpPr>
          <p:cNvPr id="21510" name="Group 6"/>
          <p:cNvGrpSpPr/>
          <p:nvPr/>
        </p:nvGrpSpPr>
        <p:grpSpPr>
          <a:xfrm>
            <a:off x="7162800" y="6019800"/>
            <a:ext cx="1168400" cy="561975"/>
            <a:chOff x="4512" y="3792"/>
            <a:chExt cx="736" cy="354"/>
          </a:xfrm>
        </p:grpSpPr>
        <p:pic>
          <p:nvPicPr>
            <p:cNvPr id="21551" name="Picture 7"/>
            <p:cNvPicPr>
              <a:picLocks noChangeAspect="1"/>
            </p:cNvPicPr>
            <p:nvPr/>
          </p:nvPicPr>
          <p:blipFill>
            <a:blip r:embed="rId3"/>
            <a:stretch>
              <a:fillRect/>
            </a:stretch>
          </p:blipFill>
          <p:spPr>
            <a:xfrm flipH="1">
              <a:off x="4512" y="3792"/>
              <a:ext cx="432" cy="312"/>
            </a:xfrm>
            <a:prstGeom prst="rect">
              <a:avLst/>
            </a:prstGeom>
            <a:noFill/>
            <a:ln w="9525">
              <a:noFill/>
            </a:ln>
          </p:spPr>
        </p:pic>
        <p:sp>
          <p:nvSpPr>
            <p:cNvPr id="21552" name="Text Box 8">
              <a:hlinkClick r:id="rId4" tooltip="Trở lại chọn câu hỏi" action="ppaction://hlinksldjump"/>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endParaRPr lang="en-US" altLang="en-US" sz="2000" b="1" dirty="0">
                <a:latin typeface=".VnArial Narrow" panose="020B7200000000000000" pitchFamily="34" charset="0"/>
              </a:endParaRPr>
            </a:p>
          </p:txBody>
        </p:sp>
      </p:grpSp>
      <p:sp>
        <p:nvSpPr>
          <p:cNvPr id="21511"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1512"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1513" name="Text Box 11"/>
          <p:cNvSpPr txBox="1"/>
          <p:nvPr/>
        </p:nvSpPr>
        <p:spPr>
          <a:xfrm>
            <a:off x="3844925" y="1639888"/>
            <a:ext cx="16129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18</a:t>
            </a:r>
            <a:endParaRPr lang="en-US" altLang="en-US" sz="1800" dirty="0">
              <a:latin typeface=".VnBlack" panose="020B7200000000000000" pitchFamily="34" charset="0"/>
            </a:endParaRPr>
          </a:p>
        </p:txBody>
      </p:sp>
      <p:pic>
        <p:nvPicPr>
          <p:cNvPr id="21514" name="Picture 12"/>
          <p:cNvPicPr>
            <a:picLocks noChangeAspect="1"/>
          </p:cNvPicPr>
          <p:nvPr/>
        </p:nvPicPr>
        <p:blipFill>
          <a:blip r:embed="rId5"/>
          <a:stretch>
            <a:fillRect/>
          </a:stretch>
        </p:blipFill>
        <p:spPr>
          <a:xfrm>
            <a:off x="8077200" y="838200"/>
            <a:ext cx="533400" cy="533400"/>
          </a:xfrm>
          <a:prstGeom prst="rect">
            <a:avLst/>
          </a:prstGeom>
          <a:noFill/>
          <a:ln w="9525">
            <a:noFill/>
          </a:ln>
        </p:spPr>
      </p:pic>
      <p:pic>
        <p:nvPicPr>
          <p:cNvPr id="21515" name="Picture 15"/>
          <p:cNvPicPr>
            <a:picLocks noChangeAspect="1"/>
          </p:cNvPicPr>
          <p:nvPr/>
        </p:nvPicPr>
        <p:blipFill>
          <a:blip r:embed="rId6">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8172450" cy="646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CÂU 18. What do you like?</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1711325" y="3624263"/>
            <a:ext cx="3165475" cy="609600"/>
          </a:xfrm>
          <a:prstGeom prst="roundRect">
            <a:avLst>
              <a:gd name="adj" fmla="val 16667"/>
            </a:avLst>
          </a:prstGeom>
          <a:solidFill>
            <a:srgbClr val="FFCC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p:nvPr/>
        </p:nvSpPr>
        <p:spPr>
          <a:xfrm>
            <a:off x="1727200" y="3549650"/>
            <a:ext cx="5810250" cy="20320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1. I like milk</a:t>
            </a:r>
            <a:endParaRPr lang="en-US" altLang="en-US" sz="3600" b="1" dirty="0">
              <a:latin typeface="Times New Roman" panose="02020603050405020304" pitchFamily="18" charset="0"/>
              <a:cs typeface="Times New Roman" panose="02020603050405020304" pitchFamily="18" charset="0"/>
            </a:endParaRPr>
          </a:p>
          <a:p>
            <a:pPr marL="342900" lvl="0" indent="-342900">
              <a:spcBef>
                <a:spcPct val="0"/>
              </a:spcBef>
              <a:buNone/>
            </a:pPr>
            <a:endParaRPr lang="en-US" altLang="en-US" sz="3600" b="1" dirty="0">
              <a:latin typeface="Times New Roman" panose="02020603050405020304" pitchFamily="18" charset="0"/>
              <a:cs typeface="Times New Roman" panose="02020603050405020304" pitchFamily="18" charset="0"/>
            </a:endParaRPr>
          </a:p>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2. I’m fine.</a:t>
            </a:r>
            <a:endParaRPr lang="en-US" altLang="en-US" sz="3600" b="1" dirty="0">
              <a:latin typeface="Times New Roman" panose="02020603050405020304" pitchFamily="18" charset="0"/>
              <a:cs typeface="Times New Roman" panose="02020603050405020304" pitchFamily="18" charset="0"/>
            </a:endParaRPr>
          </a:p>
          <a:p>
            <a:pPr marL="342900" lvl="0" indent="-342900">
              <a:spcBef>
                <a:spcPct val="0"/>
              </a:spcBef>
              <a:buNone/>
            </a:pPr>
            <a:r>
              <a:rPr lang="en-US" altLang="en-US" sz="1800" b="1" dirty="0"/>
              <a:t> </a:t>
            </a:r>
            <a:endParaRPr lang="en-US" altLang="en-US" sz="1800" b="1" dirty="0"/>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endParaRPr lang="en-US" altLang="en-US" dirty="0">
              <a:effectLst>
                <a:outerShdw blurRad="38100" dist="38100" dir="2700000">
                  <a:srgbClr val="FFFFFF"/>
                </a:outerShdw>
              </a:effectLst>
              <a:latin typeface=".VnArial" panose="020B7200000000000000" pitchFamily="34" charset="0"/>
            </a:endParaRPr>
          </a:p>
        </p:txBody>
      </p:sp>
      <p:grpSp>
        <p:nvGrpSpPr>
          <p:cNvPr id="47124" name="Group 20"/>
          <p:cNvGrpSpPr/>
          <p:nvPr/>
        </p:nvGrpSpPr>
        <p:grpSpPr>
          <a:xfrm>
            <a:off x="7850188" y="5181600"/>
            <a:ext cx="1370012" cy="1295400"/>
            <a:chOff x="4574" y="3342"/>
            <a:chExt cx="960" cy="912"/>
          </a:xfrm>
        </p:grpSpPr>
        <p:sp>
          <p:nvSpPr>
            <p:cNvPr id="21549"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1550"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endParaRPr lang="en-US" altLang="en-US" sz="3600" b="1" dirty="0">
                <a:solidFill>
                  <a:schemeClr val="bg1"/>
                </a:solidFill>
                <a:latin typeface=".VnTime" panose="020B7200000000000000" pitchFamily="34" charset="0"/>
              </a:endParaRPr>
            </a:p>
          </p:txBody>
        </p:sp>
      </p:grpSp>
      <p:grpSp>
        <p:nvGrpSpPr>
          <p:cNvPr id="47127" name="Group 23"/>
          <p:cNvGrpSpPr/>
          <p:nvPr/>
        </p:nvGrpSpPr>
        <p:grpSpPr>
          <a:xfrm>
            <a:off x="7850188" y="5181600"/>
            <a:ext cx="1370012" cy="1295400"/>
            <a:chOff x="4574" y="3342"/>
            <a:chExt cx="960" cy="912"/>
          </a:xfrm>
        </p:grpSpPr>
        <p:sp>
          <p:nvSpPr>
            <p:cNvPr id="21547"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1548"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endParaRPr lang="en-US" altLang="en-US" sz="3600" b="1" dirty="0">
                <a:solidFill>
                  <a:schemeClr val="bg1"/>
                </a:solidFill>
                <a:latin typeface=".VnTime" panose="020B7200000000000000" pitchFamily="34" charset="0"/>
              </a:endParaRPr>
            </a:p>
          </p:txBody>
        </p:sp>
      </p:grpSp>
      <p:grpSp>
        <p:nvGrpSpPr>
          <p:cNvPr id="47130" name="Group 26"/>
          <p:cNvGrpSpPr/>
          <p:nvPr/>
        </p:nvGrpSpPr>
        <p:grpSpPr>
          <a:xfrm>
            <a:off x="7850188" y="5181600"/>
            <a:ext cx="1370012" cy="1295400"/>
            <a:chOff x="4574" y="3342"/>
            <a:chExt cx="960" cy="912"/>
          </a:xfrm>
        </p:grpSpPr>
        <p:sp>
          <p:nvSpPr>
            <p:cNvPr id="21545"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1546"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endParaRPr lang="en-US" altLang="en-US" sz="3600" b="1" dirty="0">
                <a:solidFill>
                  <a:schemeClr val="bg1"/>
                </a:solidFill>
                <a:latin typeface=".VnTime" panose="020B7200000000000000" pitchFamily="34" charset="0"/>
              </a:endParaRPr>
            </a:p>
          </p:txBody>
        </p:sp>
      </p:grpSp>
      <p:grpSp>
        <p:nvGrpSpPr>
          <p:cNvPr id="47133" name="Group 29"/>
          <p:cNvGrpSpPr/>
          <p:nvPr/>
        </p:nvGrpSpPr>
        <p:grpSpPr>
          <a:xfrm>
            <a:off x="7850188" y="5181600"/>
            <a:ext cx="1370012" cy="1295400"/>
            <a:chOff x="4574" y="3342"/>
            <a:chExt cx="960" cy="912"/>
          </a:xfrm>
        </p:grpSpPr>
        <p:sp>
          <p:nvSpPr>
            <p:cNvPr id="21543"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1544"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endParaRPr lang="en-US" altLang="en-US" sz="3600" b="1" dirty="0">
                <a:solidFill>
                  <a:schemeClr val="bg1"/>
                </a:solidFill>
                <a:latin typeface=".VnTime" panose="020B7200000000000000" pitchFamily="34" charset="0"/>
              </a:endParaRPr>
            </a:p>
          </p:txBody>
        </p:sp>
      </p:grpSp>
      <p:grpSp>
        <p:nvGrpSpPr>
          <p:cNvPr id="47136" name="Group 32"/>
          <p:cNvGrpSpPr/>
          <p:nvPr/>
        </p:nvGrpSpPr>
        <p:grpSpPr>
          <a:xfrm>
            <a:off x="7850188" y="5181600"/>
            <a:ext cx="1370012" cy="1295400"/>
            <a:chOff x="4574" y="3342"/>
            <a:chExt cx="960" cy="912"/>
          </a:xfrm>
        </p:grpSpPr>
        <p:sp>
          <p:nvSpPr>
            <p:cNvPr id="21541"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1542"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endParaRPr lang="en-US" altLang="en-US" sz="3600" b="1" dirty="0">
                <a:solidFill>
                  <a:schemeClr val="bg1"/>
                </a:solidFill>
                <a:latin typeface=".VnTime" panose="020B7200000000000000" pitchFamily="34" charset="0"/>
              </a:endParaRPr>
            </a:p>
          </p:txBody>
        </p:sp>
      </p:grpSp>
      <p:grpSp>
        <p:nvGrpSpPr>
          <p:cNvPr id="47139" name="Group 35"/>
          <p:cNvGrpSpPr/>
          <p:nvPr/>
        </p:nvGrpSpPr>
        <p:grpSpPr>
          <a:xfrm>
            <a:off x="7850188" y="5181600"/>
            <a:ext cx="1370012" cy="1295400"/>
            <a:chOff x="4574" y="3342"/>
            <a:chExt cx="960" cy="912"/>
          </a:xfrm>
        </p:grpSpPr>
        <p:sp>
          <p:nvSpPr>
            <p:cNvPr id="21539"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1540"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endParaRPr lang="en-US" altLang="en-US" sz="3600" b="1" dirty="0">
                <a:solidFill>
                  <a:schemeClr val="bg1"/>
                </a:solidFill>
                <a:latin typeface=".VnTime" panose="020B7200000000000000" pitchFamily="34" charset="0"/>
              </a:endParaRPr>
            </a:p>
          </p:txBody>
        </p:sp>
      </p:grpSp>
      <p:grpSp>
        <p:nvGrpSpPr>
          <p:cNvPr id="47142" name="Group 38"/>
          <p:cNvGrpSpPr/>
          <p:nvPr/>
        </p:nvGrpSpPr>
        <p:grpSpPr>
          <a:xfrm>
            <a:off x="7850188" y="5181600"/>
            <a:ext cx="1370012" cy="1295400"/>
            <a:chOff x="4574" y="3342"/>
            <a:chExt cx="960" cy="912"/>
          </a:xfrm>
        </p:grpSpPr>
        <p:sp>
          <p:nvSpPr>
            <p:cNvPr id="21537"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1538"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endParaRPr lang="en-US" altLang="en-US" sz="3600" b="1" dirty="0">
                <a:solidFill>
                  <a:schemeClr val="bg1"/>
                </a:solidFill>
                <a:latin typeface=".VnTime" panose="020B7200000000000000" pitchFamily="34" charset="0"/>
              </a:endParaRPr>
            </a:p>
          </p:txBody>
        </p:sp>
      </p:grpSp>
      <p:grpSp>
        <p:nvGrpSpPr>
          <p:cNvPr id="47145" name="Group 41"/>
          <p:cNvGrpSpPr/>
          <p:nvPr/>
        </p:nvGrpSpPr>
        <p:grpSpPr>
          <a:xfrm>
            <a:off x="7850188" y="5181600"/>
            <a:ext cx="1370012" cy="1295400"/>
            <a:chOff x="4574" y="3342"/>
            <a:chExt cx="960" cy="912"/>
          </a:xfrm>
        </p:grpSpPr>
        <p:sp>
          <p:nvSpPr>
            <p:cNvPr id="21535"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1536"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endParaRPr lang="en-US" altLang="en-US" sz="3600" b="1" dirty="0">
                <a:solidFill>
                  <a:schemeClr val="bg1"/>
                </a:solidFill>
                <a:latin typeface=".VnTime" panose="020B7200000000000000" pitchFamily="34" charset="0"/>
              </a:endParaRPr>
            </a:p>
          </p:txBody>
        </p:sp>
      </p:grpSp>
      <p:grpSp>
        <p:nvGrpSpPr>
          <p:cNvPr id="47148" name="Group 44"/>
          <p:cNvGrpSpPr/>
          <p:nvPr/>
        </p:nvGrpSpPr>
        <p:grpSpPr>
          <a:xfrm>
            <a:off x="7850188" y="5181600"/>
            <a:ext cx="1370012" cy="1295400"/>
            <a:chOff x="4574" y="3342"/>
            <a:chExt cx="960" cy="912"/>
          </a:xfrm>
        </p:grpSpPr>
        <p:sp>
          <p:nvSpPr>
            <p:cNvPr id="21533"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1534"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endParaRPr lang="en-US" altLang="en-US" sz="3600" b="1" dirty="0">
                <a:solidFill>
                  <a:schemeClr val="bg1"/>
                </a:solidFill>
                <a:latin typeface=".VnTime" panose="020B7200000000000000" pitchFamily="34" charset="0"/>
              </a:endParaRPr>
            </a:p>
          </p:txBody>
        </p:sp>
      </p:grpSp>
      <p:grpSp>
        <p:nvGrpSpPr>
          <p:cNvPr id="47151" name="Group 47"/>
          <p:cNvGrpSpPr/>
          <p:nvPr/>
        </p:nvGrpSpPr>
        <p:grpSpPr>
          <a:xfrm>
            <a:off x="7848600" y="5180013"/>
            <a:ext cx="1371600" cy="1295400"/>
            <a:chOff x="4574" y="3342"/>
            <a:chExt cx="960" cy="912"/>
          </a:xfrm>
        </p:grpSpPr>
        <p:sp>
          <p:nvSpPr>
            <p:cNvPr id="21531"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1532"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endParaRPr lang="en-US" altLang="en-US" sz="2000" b="1" dirty="0">
                <a:solidFill>
                  <a:schemeClr val="bg1"/>
                </a:solidFill>
                <a:latin typeface=".VnTime" panose="020B7200000000000000" pitchFamily="34" charset="0"/>
              </a:endParaRP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endParaRPr lang="en-US" altLang="en-US" sz="3600" b="1" dirty="0"/>
          </a:p>
        </p:txBody>
      </p:sp>
    </p:spTree>
  </p:cSld>
  <p:clrMapOvr>
    <a:masterClrMapping/>
  </p:clrMapOvr>
  <p:transition spd="slow" advClick="0">
    <p:zoom/>
    <p:sndAc>
      <p:stSnd>
        <p:snd r:embed="rId7"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8"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9"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9"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9"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9"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9"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9"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9"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9"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9"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10"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p:nvPr/>
        </p:nvSpPr>
        <p:spPr>
          <a:xfrm>
            <a:off x="304800" y="228600"/>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22531" name="Picture 3"/>
          <p:cNvPicPr>
            <a:picLocks noChangeAspect="1"/>
          </p:cNvPicPr>
          <p:nvPr/>
        </p:nvPicPr>
        <p:blipFill>
          <a:blip r:embed="rId1"/>
          <a:stretch>
            <a:fillRect/>
          </a:stretch>
        </p:blipFill>
        <p:spPr>
          <a:xfrm>
            <a:off x="1033463" y="319088"/>
            <a:ext cx="1447800" cy="1281112"/>
          </a:xfrm>
          <a:prstGeom prst="rect">
            <a:avLst/>
          </a:prstGeom>
          <a:noFill/>
          <a:ln w="9525">
            <a:noFill/>
          </a:ln>
        </p:spPr>
      </p:pic>
      <p:pic>
        <p:nvPicPr>
          <p:cNvPr id="22532" name="Picture 4"/>
          <p:cNvPicPr>
            <a:picLocks noChangeAspect="1"/>
          </p:cNvPicPr>
          <p:nvPr/>
        </p:nvPicPr>
        <p:blipFill>
          <a:blip r:embed="rId2"/>
          <a:stretch>
            <a:fillRect/>
          </a:stretch>
        </p:blipFill>
        <p:spPr>
          <a:xfrm>
            <a:off x="342900" y="1447800"/>
            <a:ext cx="8458200" cy="76200"/>
          </a:xfrm>
          <a:prstGeom prst="rect">
            <a:avLst/>
          </a:prstGeom>
          <a:noFill/>
          <a:ln w="9525">
            <a:noFill/>
          </a:ln>
        </p:spPr>
      </p:pic>
      <p:sp>
        <p:nvSpPr>
          <p:cNvPr id="22533"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endPar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endParaRPr>
          </a:p>
        </p:txBody>
      </p:sp>
      <p:grpSp>
        <p:nvGrpSpPr>
          <p:cNvPr id="22534" name="Group 6"/>
          <p:cNvGrpSpPr/>
          <p:nvPr/>
        </p:nvGrpSpPr>
        <p:grpSpPr>
          <a:xfrm>
            <a:off x="7162800" y="6019800"/>
            <a:ext cx="1168400" cy="561975"/>
            <a:chOff x="4512" y="3792"/>
            <a:chExt cx="736" cy="354"/>
          </a:xfrm>
        </p:grpSpPr>
        <p:pic>
          <p:nvPicPr>
            <p:cNvPr id="22575" name="Picture 7"/>
            <p:cNvPicPr>
              <a:picLocks noChangeAspect="1"/>
            </p:cNvPicPr>
            <p:nvPr/>
          </p:nvPicPr>
          <p:blipFill>
            <a:blip r:embed="rId3"/>
            <a:stretch>
              <a:fillRect/>
            </a:stretch>
          </p:blipFill>
          <p:spPr>
            <a:xfrm flipH="1">
              <a:off x="4512" y="3792"/>
              <a:ext cx="432" cy="312"/>
            </a:xfrm>
            <a:prstGeom prst="rect">
              <a:avLst/>
            </a:prstGeom>
            <a:noFill/>
            <a:ln w="9525">
              <a:noFill/>
            </a:ln>
          </p:spPr>
        </p:pic>
        <p:sp>
          <p:nvSpPr>
            <p:cNvPr id="22576" name="Text Box 8">
              <a:hlinkClick r:id="rId4" tooltip="Trở lại chọn câu hỏi" action="ppaction://hlinksldjump"/>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endParaRPr lang="en-US" altLang="en-US" sz="2000" b="1" dirty="0">
                <a:latin typeface=".VnArial Narrow" panose="020B7200000000000000" pitchFamily="34" charset="0"/>
              </a:endParaRPr>
            </a:p>
          </p:txBody>
        </p:sp>
      </p:grpSp>
      <p:sp>
        <p:nvSpPr>
          <p:cNvPr id="22535"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2536"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2537" name="Text Box 11"/>
          <p:cNvSpPr txBox="1"/>
          <p:nvPr/>
        </p:nvSpPr>
        <p:spPr>
          <a:xfrm>
            <a:off x="3844925" y="1639888"/>
            <a:ext cx="16129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19</a:t>
            </a:r>
            <a:endParaRPr lang="en-US" altLang="en-US" sz="1800" dirty="0">
              <a:latin typeface=".VnBlack" panose="020B7200000000000000" pitchFamily="34" charset="0"/>
            </a:endParaRPr>
          </a:p>
        </p:txBody>
      </p:sp>
      <p:pic>
        <p:nvPicPr>
          <p:cNvPr id="22538" name="Picture 12"/>
          <p:cNvPicPr>
            <a:picLocks noChangeAspect="1"/>
          </p:cNvPicPr>
          <p:nvPr/>
        </p:nvPicPr>
        <p:blipFill>
          <a:blip r:embed="rId5"/>
          <a:stretch>
            <a:fillRect/>
          </a:stretch>
        </p:blipFill>
        <p:spPr>
          <a:xfrm>
            <a:off x="8077200" y="838200"/>
            <a:ext cx="533400" cy="533400"/>
          </a:xfrm>
          <a:prstGeom prst="rect">
            <a:avLst/>
          </a:prstGeom>
          <a:noFill/>
          <a:ln w="9525">
            <a:noFill/>
          </a:ln>
        </p:spPr>
      </p:pic>
      <p:pic>
        <p:nvPicPr>
          <p:cNvPr id="22539" name="Picture 15"/>
          <p:cNvPicPr>
            <a:picLocks noChangeAspect="1"/>
          </p:cNvPicPr>
          <p:nvPr/>
        </p:nvPicPr>
        <p:blipFill>
          <a:blip r:embed="rId6">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8172450" cy="1200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CÂU 19. Trong 2 số sau đây, số n</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o lớn hơn?</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1711325" y="3624263"/>
            <a:ext cx="2022475" cy="609600"/>
          </a:xfrm>
          <a:prstGeom prst="roundRect">
            <a:avLst>
              <a:gd name="adj" fmla="val 16667"/>
            </a:avLst>
          </a:prstGeom>
          <a:solidFill>
            <a:srgbClr val="FFCC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p:nvPr/>
        </p:nvSpPr>
        <p:spPr>
          <a:xfrm>
            <a:off x="1789113" y="3648075"/>
            <a:ext cx="5810250" cy="20320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1. Số 5</a:t>
            </a:r>
            <a:endParaRPr lang="en-US" altLang="en-US" sz="3600" b="1" dirty="0">
              <a:latin typeface="Times New Roman" panose="02020603050405020304" pitchFamily="18" charset="0"/>
              <a:cs typeface="Times New Roman" panose="02020603050405020304" pitchFamily="18" charset="0"/>
            </a:endParaRPr>
          </a:p>
          <a:p>
            <a:pPr marL="342900" lvl="0" indent="-342900">
              <a:spcBef>
                <a:spcPct val="0"/>
              </a:spcBef>
              <a:buNone/>
            </a:pPr>
            <a:endParaRPr lang="en-US" altLang="en-US" sz="3600" b="1" dirty="0">
              <a:latin typeface="Times New Roman" panose="02020603050405020304" pitchFamily="18" charset="0"/>
              <a:cs typeface="Times New Roman" panose="02020603050405020304" pitchFamily="18" charset="0"/>
            </a:endParaRPr>
          </a:p>
          <a:p>
            <a:pPr marL="342900" lvl="0" indent="-342900">
              <a:spcBef>
                <a:spcPct val="0"/>
              </a:spcBef>
              <a:buNone/>
            </a:pPr>
            <a:r>
              <a:rPr lang="en-US" altLang="en-US" sz="3600" b="1" dirty="0">
                <a:latin typeface="Times New Roman" panose="02020603050405020304" pitchFamily="18" charset="0"/>
                <a:cs typeface="Times New Roman" panose="02020603050405020304" pitchFamily="18" charset="0"/>
              </a:rPr>
              <a:t>2. Số 2</a:t>
            </a:r>
            <a:endParaRPr lang="en-US" altLang="en-US" sz="3600" b="1" dirty="0">
              <a:latin typeface="Times New Roman" panose="02020603050405020304" pitchFamily="18" charset="0"/>
              <a:cs typeface="Times New Roman" panose="02020603050405020304" pitchFamily="18" charset="0"/>
            </a:endParaRPr>
          </a:p>
          <a:p>
            <a:pPr marL="342900" lvl="0" indent="-342900">
              <a:spcBef>
                <a:spcPct val="0"/>
              </a:spcBef>
              <a:buNone/>
            </a:pPr>
            <a:r>
              <a:rPr lang="en-US" altLang="en-US" sz="1800" b="1" dirty="0"/>
              <a:t> </a:t>
            </a:r>
            <a:endParaRPr lang="en-US" altLang="en-US" sz="1800" b="1" dirty="0"/>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endParaRPr lang="en-US" altLang="en-US" dirty="0">
              <a:effectLst>
                <a:outerShdw blurRad="38100" dist="38100" dir="2700000">
                  <a:srgbClr val="FFFFFF"/>
                </a:outerShdw>
              </a:effectLst>
              <a:latin typeface=".VnArial" panose="020B7200000000000000" pitchFamily="34" charset="0"/>
            </a:endParaRPr>
          </a:p>
        </p:txBody>
      </p:sp>
      <p:grpSp>
        <p:nvGrpSpPr>
          <p:cNvPr id="47124" name="Group 20"/>
          <p:cNvGrpSpPr/>
          <p:nvPr/>
        </p:nvGrpSpPr>
        <p:grpSpPr>
          <a:xfrm>
            <a:off x="7850188" y="5181600"/>
            <a:ext cx="1370012" cy="1295400"/>
            <a:chOff x="4574" y="3342"/>
            <a:chExt cx="960" cy="912"/>
          </a:xfrm>
        </p:grpSpPr>
        <p:sp>
          <p:nvSpPr>
            <p:cNvPr id="22573"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2574"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endParaRPr lang="en-US" altLang="en-US" sz="3600" b="1" dirty="0">
                <a:solidFill>
                  <a:schemeClr val="bg1"/>
                </a:solidFill>
                <a:latin typeface=".VnTime" panose="020B7200000000000000" pitchFamily="34" charset="0"/>
              </a:endParaRPr>
            </a:p>
          </p:txBody>
        </p:sp>
      </p:grpSp>
      <p:grpSp>
        <p:nvGrpSpPr>
          <p:cNvPr id="47127" name="Group 23"/>
          <p:cNvGrpSpPr/>
          <p:nvPr/>
        </p:nvGrpSpPr>
        <p:grpSpPr>
          <a:xfrm>
            <a:off x="7850188" y="5181600"/>
            <a:ext cx="1370012" cy="1295400"/>
            <a:chOff x="4574" y="3342"/>
            <a:chExt cx="960" cy="912"/>
          </a:xfrm>
        </p:grpSpPr>
        <p:sp>
          <p:nvSpPr>
            <p:cNvPr id="22571"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2572"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endParaRPr lang="en-US" altLang="en-US" sz="3600" b="1" dirty="0">
                <a:solidFill>
                  <a:schemeClr val="bg1"/>
                </a:solidFill>
                <a:latin typeface=".VnTime" panose="020B7200000000000000" pitchFamily="34" charset="0"/>
              </a:endParaRPr>
            </a:p>
          </p:txBody>
        </p:sp>
      </p:grpSp>
      <p:grpSp>
        <p:nvGrpSpPr>
          <p:cNvPr id="47130" name="Group 26"/>
          <p:cNvGrpSpPr/>
          <p:nvPr/>
        </p:nvGrpSpPr>
        <p:grpSpPr>
          <a:xfrm>
            <a:off x="7850188" y="5181600"/>
            <a:ext cx="1370012" cy="1295400"/>
            <a:chOff x="4574" y="3342"/>
            <a:chExt cx="960" cy="912"/>
          </a:xfrm>
        </p:grpSpPr>
        <p:sp>
          <p:nvSpPr>
            <p:cNvPr id="22569"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2570"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endParaRPr lang="en-US" altLang="en-US" sz="3600" b="1" dirty="0">
                <a:solidFill>
                  <a:schemeClr val="bg1"/>
                </a:solidFill>
                <a:latin typeface=".VnTime" panose="020B7200000000000000" pitchFamily="34" charset="0"/>
              </a:endParaRPr>
            </a:p>
          </p:txBody>
        </p:sp>
      </p:grpSp>
      <p:grpSp>
        <p:nvGrpSpPr>
          <p:cNvPr id="47133" name="Group 29"/>
          <p:cNvGrpSpPr/>
          <p:nvPr/>
        </p:nvGrpSpPr>
        <p:grpSpPr>
          <a:xfrm>
            <a:off x="7850188" y="5181600"/>
            <a:ext cx="1370012" cy="1295400"/>
            <a:chOff x="4574" y="3342"/>
            <a:chExt cx="960" cy="912"/>
          </a:xfrm>
        </p:grpSpPr>
        <p:sp>
          <p:nvSpPr>
            <p:cNvPr id="22567"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2568"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endParaRPr lang="en-US" altLang="en-US" sz="3600" b="1" dirty="0">
                <a:solidFill>
                  <a:schemeClr val="bg1"/>
                </a:solidFill>
                <a:latin typeface=".VnTime" panose="020B7200000000000000" pitchFamily="34" charset="0"/>
              </a:endParaRPr>
            </a:p>
          </p:txBody>
        </p:sp>
      </p:grpSp>
      <p:grpSp>
        <p:nvGrpSpPr>
          <p:cNvPr id="47136" name="Group 32"/>
          <p:cNvGrpSpPr/>
          <p:nvPr/>
        </p:nvGrpSpPr>
        <p:grpSpPr>
          <a:xfrm>
            <a:off x="7850188" y="5181600"/>
            <a:ext cx="1370012" cy="1295400"/>
            <a:chOff x="4574" y="3342"/>
            <a:chExt cx="960" cy="912"/>
          </a:xfrm>
        </p:grpSpPr>
        <p:sp>
          <p:nvSpPr>
            <p:cNvPr id="22565"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2566"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endParaRPr lang="en-US" altLang="en-US" sz="3600" b="1" dirty="0">
                <a:solidFill>
                  <a:schemeClr val="bg1"/>
                </a:solidFill>
                <a:latin typeface=".VnTime" panose="020B7200000000000000" pitchFamily="34" charset="0"/>
              </a:endParaRPr>
            </a:p>
          </p:txBody>
        </p:sp>
      </p:grpSp>
      <p:grpSp>
        <p:nvGrpSpPr>
          <p:cNvPr id="47139" name="Group 35"/>
          <p:cNvGrpSpPr/>
          <p:nvPr/>
        </p:nvGrpSpPr>
        <p:grpSpPr>
          <a:xfrm>
            <a:off x="7850188" y="5181600"/>
            <a:ext cx="1370012" cy="1295400"/>
            <a:chOff x="4574" y="3342"/>
            <a:chExt cx="960" cy="912"/>
          </a:xfrm>
        </p:grpSpPr>
        <p:sp>
          <p:nvSpPr>
            <p:cNvPr id="22563"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2564"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endParaRPr lang="en-US" altLang="en-US" sz="3600" b="1" dirty="0">
                <a:solidFill>
                  <a:schemeClr val="bg1"/>
                </a:solidFill>
                <a:latin typeface=".VnTime" panose="020B7200000000000000" pitchFamily="34" charset="0"/>
              </a:endParaRPr>
            </a:p>
          </p:txBody>
        </p:sp>
      </p:grpSp>
      <p:grpSp>
        <p:nvGrpSpPr>
          <p:cNvPr id="47142" name="Group 38"/>
          <p:cNvGrpSpPr/>
          <p:nvPr/>
        </p:nvGrpSpPr>
        <p:grpSpPr>
          <a:xfrm>
            <a:off x="7850188" y="5181600"/>
            <a:ext cx="1370012" cy="1295400"/>
            <a:chOff x="4574" y="3342"/>
            <a:chExt cx="960" cy="912"/>
          </a:xfrm>
        </p:grpSpPr>
        <p:sp>
          <p:nvSpPr>
            <p:cNvPr id="22561"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2562"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endParaRPr lang="en-US" altLang="en-US" sz="3600" b="1" dirty="0">
                <a:solidFill>
                  <a:schemeClr val="bg1"/>
                </a:solidFill>
                <a:latin typeface=".VnTime" panose="020B7200000000000000" pitchFamily="34" charset="0"/>
              </a:endParaRPr>
            </a:p>
          </p:txBody>
        </p:sp>
      </p:grpSp>
      <p:grpSp>
        <p:nvGrpSpPr>
          <p:cNvPr id="47145" name="Group 41"/>
          <p:cNvGrpSpPr/>
          <p:nvPr/>
        </p:nvGrpSpPr>
        <p:grpSpPr>
          <a:xfrm>
            <a:off x="7850188" y="5181600"/>
            <a:ext cx="1370012" cy="1295400"/>
            <a:chOff x="4574" y="3342"/>
            <a:chExt cx="960" cy="912"/>
          </a:xfrm>
        </p:grpSpPr>
        <p:sp>
          <p:nvSpPr>
            <p:cNvPr id="22559"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2560"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endParaRPr lang="en-US" altLang="en-US" sz="3600" b="1" dirty="0">
                <a:solidFill>
                  <a:schemeClr val="bg1"/>
                </a:solidFill>
                <a:latin typeface=".VnTime" panose="020B7200000000000000" pitchFamily="34" charset="0"/>
              </a:endParaRPr>
            </a:p>
          </p:txBody>
        </p:sp>
      </p:grpSp>
      <p:grpSp>
        <p:nvGrpSpPr>
          <p:cNvPr id="47148" name="Group 44"/>
          <p:cNvGrpSpPr/>
          <p:nvPr/>
        </p:nvGrpSpPr>
        <p:grpSpPr>
          <a:xfrm>
            <a:off x="7850188" y="5181600"/>
            <a:ext cx="1370012" cy="1295400"/>
            <a:chOff x="4574" y="3342"/>
            <a:chExt cx="960" cy="912"/>
          </a:xfrm>
        </p:grpSpPr>
        <p:sp>
          <p:nvSpPr>
            <p:cNvPr id="22557"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2558"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endParaRPr lang="en-US" altLang="en-US" sz="3600" b="1" dirty="0">
                <a:solidFill>
                  <a:schemeClr val="bg1"/>
                </a:solidFill>
                <a:latin typeface=".VnTime" panose="020B7200000000000000" pitchFamily="34" charset="0"/>
              </a:endParaRPr>
            </a:p>
          </p:txBody>
        </p:sp>
      </p:grpSp>
      <p:grpSp>
        <p:nvGrpSpPr>
          <p:cNvPr id="47151" name="Group 47"/>
          <p:cNvGrpSpPr/>
          <p:nvPr/>
        </p:nvGrpSpPr>
        <p:grpSpPr>
          <a:xfrm>
            <a:off x="7848600" y="5180013"/>
            <a:ext cx="1371600" cy="1295400"/>
            <a:chOff x="4574" y="3342"/>
            <a:chExt cx="960" cy="912"/>
          </a:xfrm>
        </p:grpSpPr>
        <p:sp>
          <p:nvSpPr>
            <p:cNvPr id="22555"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2556"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endParaRPr lang="en-US" altLang="en-US" sz="2000" b="1" dirty="0">
                <a:solidFill>
                  <a:schemeClr val="bg1"/>
                </a:solidFill>
                <a:latin typeface=".VnTime" panose="020B7200000000000000" pitchFamily="34" charset="0"/>
              </a:endParaRP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endParaRPr lang="en-US" altLang="en-US" sz="3600" b="1" dirty="0"/>
          </a:p>
        </p:txBody>
      </p:sp>
    </p:spTree>
  </p:cSld>
  <p:clrMapOvr>
    <a:masterClrMapping/>
  </p:clrMapOvr>
  <p:transition spd="slow" advClick="0">
    <p:zoom/>
    <p:sndAc>
      <p:stSnd>
        <p:snd r:embed="rId7"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8"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9"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9"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9"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9"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9"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9"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9"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9"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9"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10"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p:nvPr/>
        </p:nvSpPr>
        <p:spPr>
          <a:xfrm>
            <a:off x="304800" y="228600"/>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23555" name="Picture 3"/>
          <p:cNvPicPr>
            <a:picLocks noChangeAspect="1"/>
          </p:cNvPicPr>
          <p:nvPr/>
        </p:nvPicPr>
        <p:blipFill>
          <a:blip r:embed="rId1"/>
          <a:stretch>
            <a:fillRect/>
          </a:stretch>
        </p:blipFill>
        <p:spPr>
          <a:xfrm>
            <a:off x="1033463" y="319088"/>
            <a:ext cx="1447800" cy="1281112"/>
          </a:xfrm>
          <a:prstGeom prst="rect">
            <a:avLst/>
          </a:prstGeom>
          <a:noFill/>
          <a:ln w="9525">
            <a:noFill/>
          </a:ln>
        </p:spPr>
      </p:pic>
      <p:pic>
        <p:nvPicPr>
          <p:cNvPr id="23556" name="Picture 4"/>
          <p:cNvPicPr>
            <a:picLocks noChangeAspect="1"/>
          </p:cNvPicPr>
          <p:nvPr/>
        </p:nvPicPr>
        <p:blipFill>
          <a:blip r:embed="rId2"/>
          <a:stretch>
            <a:fillRect/>
          </a:stretch>
        </p:blipFill>
        <p:spPr>
          <a:xfrm>
            <a:off x="342900" y="1447800"/>
            <a:ext cx="8458200" cy="76200"/>
          </a:xfrm>
          <a:prstGeom prst="rect">
            <a:avLst/>
          </a:prstGeom>
          <a:noFill/>
          <a:ln w="9525">
            <a:noFill/>
          </a:ln>
        </p:spPr>
      </p:pic>
      <p:sp>
        <p:nvSpPr>
          <p:cNvPr id="23557"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endPar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endParaRPr>
          </a:p>
        </p:txBody>
      </p:sp>
      <p:grpSp>
        <p:nvGrpSpPr>
          <p:cNvPr id="23558" name="Group 6"/>
          <p:cNvGrpSpPr/>
          <p:nvPr/>
        </p:nvGrpSpPr>
        <p:grpSpPr>
          <a:xfrm>
            <a:off x="7162800" y="6019800"/>
            <a:ext cx="1168400" cy="561975"/>
            <a:chOff x="4512" y="3792"/>
            <a:chExt cx="736" cy="354"/>
          </a:xfrm>
        </p:grpSpPr>
        <p:pic>
          <p:nvPicPr>
            <p:cNvPr id="23600" name="Picture 7"/>
            <p:cNvPicPr>
              <a:picLocks noChangeAspect="1"/>
            </p:cNvPicPr>
            <p:nvPr/>
          </p:nvPicPr>
          <p:blipFill>
            <a:blip r:embed="rId3"/>
            <a:stretch>
              <a:fillRect/>
            </a:stretch>
          </p:blipFill>
          <p:spPr>
            <a:xfrm flipH="1">
              <a:off x="4512" y="3792"/>
              <a:ext cx="432" cy="312"/>
            </a:xfrm>
            <a:prstGeom prst="rect">
              <a:avLst/>
            </a:prstGeom>
            <a:noFill/>
            <a:ln w="9525">
              <a:noFill/>
            </a:ln>
          </p:spPr>
        </p:pic>
        <p:sp>
          <p:nvSpPr>
            <p:cNvPr id="23601" name="Text Box 8">
              <a:hlinkClick r:id="rId4" tooltip="Trở lại chọn câu hỏi" action="ppaction://hlinksldjump"/>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endParaRPr lang="en-US" altLang="en-US" sz="2000" b="1" dirty="0">
                <a:latin typeface=".VnArial Narrow" panose="020B7200000000000000" pitchFamily="34" charset="0"/>
              </a:endParaRPr>
            </a:p>
          </p:txBody>
        </p:sp>
      </p:grpSp>
      <p:sp>
        <p:nvSpPr>
          <p:cNvPr id="23559"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3560"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3561" name="Text Box 11"/>
          <p:cNvSpPr txBox="1"/>
          <p:nvPr/>
        </p:nvSpPr>
        <p:spPr>
          <a:xfrm>
            <a:off x="3844925" y="1639888"/>
            <a:ext cx="16129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20</a:t>
            </a:r>
            <a:endParaRPr lang="en-US" altLang="en-US" sz="1800" dirty="0">
              <a:latin typeface=".VnBlack" panose="020B7200000000000000" pitchFamily="34" charset="0"/>
            </a:endParaRPr>
          </a:p>
        </p:txBody>
      </p:sp>
      <p:pic>
        <p:nvPicPr>
          <p:cNvPr id="23562" name="Picture 12"/>
          <p:cNvPicPr>
            <a:picLocks noChangeAspect="1"/>
          </p:cNvPicPr>
          <p:nvPr/>
        </p:nvPicPr>
        <p:blipFill>
          <a:blip r:embed="rId5"/>
          <a:stretch>
            <a:fillRect/>
          </a:stretch>
        </p:blipFill>
        <p:spPr>
          <a:xfrm>
            <a:off x="8077200" y="838200"/>
            <a:ext cx="533400" cy="533400"/>
          </a:xfrm>
          <a:prstGeom prst="rect">
            <a:avLst/>
          </a:prstGeom>
          <a:noFill/>
          <a:ln w="9525">
            <a:noFill/>
          </a:ln>
        </p:spPr>
      </p:pic>
      <p:pic>
        <p:nvPicPr>
          <p:cNvPr id="23563" name="Picture 15"/>
          <p:cNvPicPr>
            <a:picLocks noChangeAspect="1"/>
          </p:cNvPicPr>
          <p:nvPr/>
        </p:nvPicPr>
        <p:blipFill>
          <a:blip r:embed="rId6">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8172450" cy="1200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CÂU 20. Lá cờ (Quốc kỳ) nước Việt Nam có dạng hình gì?</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1809750" y="4749800"/>
            <a:ext cx="3829050" cy="609600"/>
          </a:xfrm>
          <a:prstGeom prst="roundRect">
            <a:avLst>
              <a:gd name="adj" fmla="val 16667"/>
            </a:avLst>
          </a:prstGeom>
          <a:solidFill>
            <a:srgbClr val="FFCC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p:nvPr/>
        </p:nvSpPr>
        <p:spPr>
          <a:xfrm>
            <a:off x="1789113" y="3648075"/>
            <a:ext cx="5810250" cy="20320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a:spcBef>
                <a:spcPct val="0"/>
              </a:spcBef>
              <a:buNone/>
            </a:pPr>
            <a:r>
              <a:rPr lang="en-US" altLang="en-US" sz="3600" b="1" dirty="0"/>
              <a:t>1. Hình vuông</a:t>
            </a:r>
            <a:endParaRPr lang="en-US" altLang="en-US" sz="3600" b="1" dirty="0"/>
          </a:p>
          <a:p>
            <a:pPr marL="342900" lvl="0" indent="-342900">
              <a:spcBef>
                <a:spcPct val="0"/>
              </a:spcBef>
              <a:buNone/>
            </a:pPr>
            <a:endParaRPr lang="en-US" altLang="en-US" sz="3600" b="1" dirty="0"/>
          </a:p>
          <a:p>
            <a:pPr marL="342900" lvl="0" indent="-342900">
              <a:spcBef>
                <a:spcPct val="0"/>
              </a:spcBef>
              <a:buNone/>
            </a:pPr>
            <a:r>
              <a:rPr lang="en-US" altLang="en-US" sz="3600" b="1" dirty="0"/>
              <a:t>2. Hình chữ nhật.</a:t>
            </a:r>
            <a:endParaRPr lang="en-US" altLang="en-US" sz="3600" b="1" dirty="0"/>
          </a:p>
          <a:p>
            <a:pPr marL="342900" lvl="0" indent="-342900">
              <a:spcBef>
                <a:spcPct val="0"/>
              </a:spcBef>
              <a:buNone/>
            </a:pPr>
            <a:r>
              <a:rPr lang="en-US" altLang="en-US" sz="1800" b="1" dirty="0"/>
              <a:t> </a:t>
            </a:r>
            <a:endParaRPr lang="en-US" altLang="en-US" sz="1800" b="1" dirty="0"/>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endParaRPr lang="en-US" altLang="en-US" dirty="0">
              <a:effectLst>
                <a:outerShdw blurRad="38100" dist="38100" dir="2700000">
                  <a:srgbClr val="FFFFFF"/>
                </a:outerShdw>
              </a:effectLst>
              <a:latin typeface=".VnArial" panose="020B7200000000000000" pitchFamily="34" charset="0"/>
            </a:endParaRPr>
          </a:p>
        </p:txBody>
      </p:sp>
      <p:grpSp>
        <p:nvGrpSpPr>
          <p:cNvPr id="47124" name="Group 20"/>
          <p:cNvGrpSpPr/>
          <p:nvPr/>
        </p:nvGrpSpPr>
        <p:grpSpPr>
          <a:xfrm>
            <a:off x="7850188" y="5181600"/>
            <a:ext cx="1370012" cy="1295400"/>
            <a:chOff x="4574" y="3342"/>
            <a:chExt cx="960" cy="912"/>
          </a:xfrm>
        </p:grpSpPr>
        <p:sp>
          <p:nvSpPr>
            <p:cNvPr id="23598"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3599"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endParaRPr lang="en-US" altLang="en-US" sz="3600" b="1" dirty="0">
                <a:solidFill>
                  <a:schemeClr val="bg1"/>
                </a:solidFill>
                <a:latin typeface=".VnTime" panose="020B7200000000000000" pitchFamily="34" charset="0"/>
              </a:endParaRPr>
            </a:p>
          </p:txBody>
        </p:sp>
      </p:grpSp>
      <p:grpSp>
        <p:nvGrpSpPr>
          <p:cNvPr id="47127" name="Group 23"/>
          <p:cNvGrpSpPr/>
          <p:nvPr/>
        </p:nvGrpSpPr>
        <p:grpSpPr>
          <a:xfrm>
            <a:off x="7850188" y="5181600"/>
            <a:ext cx="1370012" cy="1295400"/>
            <a:chOff x="4574" y="3342"/>
            <a:chExt cx="960" cy="912"/>
          </a:xfrm>
        </p:grpSpPr>
        <p:sp>
          <p:nvSpPr>
            <p:cNvPr id="23596"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3597"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endParaRPr lang="en-US" altLang="en-US" sz="3600" b="1" dirty="0">
                <a:solidFill>
                  <a:schemeClr val="bg1"/>
                </a:solidFill>
                <a:latin typeface=".VnTime" panose="020B7200000000000000" pitchFamily="34" charset="0"/>
              </a:endParaRPr>
            </a:p>
          </p:txBody>
        </p:sp>
      </p:grpSp>
      <p:grpSp>
        <p:nvGrpSpPr>
          <p:cNvPr id="47130" name="Group 26"/>
          <p:cNvGrpSpPr/>
          <p:nvPr/>
        </p:nvGrpSpPr>
        <p:grpSpPr>
          <a:xfrm>
            <a:off x="7850188" y="5181600"/>
            <a:ext cx="1370012" cy="1295400"/>
            <a:chOff x="4574" y="3342"/>
            <a:chExt cx="960" cy="912"/>
          </a:xfrm>
        </p:grpSpPr>
        <p:sp>
          <p:nvSpPr>
            <p:cNvPr id="23594"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3595"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endParaRPr lang="en-US" altLang="en-US" sz="3600" b="1" dirty="0">
                <a:solidFill>
                  <a:schemeClr val="bg1"/>
                </a:solidFill>
                <a:latin typeface=".VnTime" panose="020B7200000000000000" pitchFamily="34" charset="0"/>
              </a:endParaRPr>
            </a:p>
          </p:txBody>
        </p:sp>
      </p:grpSp>
      <p:grpSp>
        <p:nvGrpSpPr>
          <p:cNvPr id="47133" name="Group 29"/>
          <p:cNvGrpSpPr/>
          <p:nvPr/>
        </p:nvGrpSpPr>
        <p:grpSpPr>
          <a:xfrm>
            <a:off x="7850188" y="5181600"/>
            <a:ext cx="1370012" cy="1295400"/>
            <a:chOff x="4574" y="3342"/>
            <a:chExt cx="960" cy="912"/>
          </a:xfrm>
        </p:grpSpPr>
        <p:sp>
          <p:nvSpPr>
            <p:cNvPr id="23592"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3593"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endParaRPr lang="en-US" altLang="en-US" sz="3600" b="1" dirty="0">
                <a:solidFill>
                  <a:schemeClr val="bg1"/>
                </a:solidFill>
                <a:latin typeface=".VnTime" panose="020B7200000000000000" pitchFamily="34" charset="0"/>
              </a:endParaRPr>
            </a:p>
          </p:txBody>
        </p:sp>
      </p:grpSp>
      <p:grpSp>
        <p:nvGrpSpPr>
          <p:cNvPr id="47136" name="Group 32"/>
          <p:cNvGrpSpPr/>
          <p:nvPr/>
        </p:nvGrpSpPr>
        <p:grpSpPr>
          <a:xfrm>
            <a:off x="7850188" y="5181600"/>
            <a:ext cx="1370012" cy="1295400"/>
            <a:chOff x="4574" y="3342"/>
            <a:chExt cx="960" cy="912"/>
          </a:xfrm>
        </p:grpSpPr>
        <p:sp>
          <p:nvSpPr>
            <p:cNvPr id="23590"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3591"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endParaRPr lang="en-US" altLang="en-US" sz="3600" b="1" dirty="0">
                <a:solidFill>
                  <a:schemeClr val="bg1"/>
                </a:solidFill>
                <a:latin typeface=".VnTime" panose="020B7200000000000000" pitchFamily="34" charset="0"/>
              </a:endParaRPr>
            </a:p>
          </p:txBody>
        </p:sp>
      </p:grpSp>
      <p:grpSp>
        <p:nvGrpSpPr>
          <p:cNvPr id="47139" name="Group 35"/>
          <p:cNvGrpSpPr/>
          <p:nvPr/>
        </p:nvGrpSpPr>
        <p:grpSpPr>
          <a:xfrm>
            <a:off x="7850188" y="5181600"/>
            <a:ext cx="1370012" cy="1295400"/>
            <a:chOff x="4574" y="3342"/>
            <a:chExt cx="960" cy="912"/>
          </a:xfrm>
        </p:grpSpPr>
        <p:sp>
          <p:nvSpPr>
            <p:cNvPr id="23588"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3589"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endParaRPr lang="en-US" altLang="en-US" sz="3600" b="1" dirty="0">
                <a:solidFill>
                  <a:schemeClr val="bg1"/>
                </a:solidFill>
                <a:latin typeface=".VnTime" panose="020B7200000000000000" pitchFamily="34" charset="0"/>
              </a:endParaRPr>
            </a:p>
          </p:txBody>
        </p:sp>
      </p:grpSp>
      <p:grpSp>
        <p:nvGrpSpPr>
          <p:cNvPr id="47142" name="Group 38"/>
          <p:cNvGrpSpPr/>
          <p:nvPr/>
        </p:nvGrpSpPr>
        <p:grpSpPr>
          <a:xfrm>
            <a:off x="7850188" y="5181600"/>
            <a:ext cx="1370012" cy="1295400"/>
            <a:chOff x="4574" y="3342"/>
            <a:chExt cx="960" cy="912"/>
          </a:xfrm>
        </p:grpSpPr>
        <p:sp>
          <p:nvSpPr>
            <p:cNvPr id="23586"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3587"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endParaRPr lang="en-US" altLang="en-US" sz="3600" b="1" dirty="0">
                <a:solidFill>
                  <a:schemeClr val="bg1"/>
                </a:solidFill>
                <a:latin typeface=".VnTime" panose="020B7200000000000000" pitchFamily="34" charset="0"/>
              </a:endParaRPr>
            </a:p>
          </p:txBody>
        </p:sp>
      </p:grpSp>
      <p:grpSp>
        <p:nvGrpSpPr>
          <p:cNvPr id="47145" name="Group 41"/>
          <p:cNvGrpSpPr/>
          <p:nvPr/>
        </p:nvGrpSpPr>
        <p:grpSpPr>
          <a:xfrm>
            <a:off x="7850188" y="5181600"/>
            <a:ext cx="1370012" cy="1295400"/>
            <a:chOff x="4574" y="3342"/>
            <a:chExt cx="960" cy="912"/>
          </a:xfrm>
        </p:grpSpPr>
        <p:sp>
          <p:nvSpPr>
            <p:cNvPr id="23584"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3585"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endParaRPr lang="en-US" altLang="en-US" sz="3600" b="1" dirty="0">
                <a:solidFill>
                  <a:schemeClr val="bg1"/>
                </a:solidFill>
                <a:latin typeface=".VnTime" panose="020B7200000000000000" pitchFamily="34" charset="0"/>
              </a:endParaRPr>
            </a:p>
          </p:txBody>
        </p:sp>
      </p:grpSp>
      <p:grpSp>
        <p:nvGrpSpPr>
          <p:cNvPr id="47148" name="Group 44"/>
          <p:cNvGrpSpPr/>
          <p:nvPr/>
        </p:nvGrpSpPr>
        <p:grpSpPr>
          <a:xfrm>
            <a:off x="7850188" y="5181600"/>
            <a:ext cx="1370012" cy="1295400"/>
            <a:chOff x="4574" y="3342"/>
            <a:chExt cx="960" cy="912"/>
          </a:xfrm>
        </p:grpSpPr>
        <p:sp>
          <p:nvSpPr>
            <p:cNvPr id="23582"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3583"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endParaRPr lang="en-US" altLang="en-US" sz="3600" b="1" dirty="0">
                <a:solidFill>
                  <a:schemeClr val="bg1"/>
                </a:solidFill>
                <a:latin typeface=".VnTime" panose="020B7200000000000000" pitchFamily="34" charset="0"/>
              </a:endParaRPr>
            </a:p>
          </p:txBody>
        </p:sp>
      </p:grpSp>
      <p:grpSp>
        <p:nvGrpSpPr>
          <p:cNvPr id="47151" name="Group 47"/>
          <p:cNvGrpSpPr/>
          <p:nvPr/>
        </p:nvGrpSpPr>
        <p:grpSpPr>
          <a:xfrm>
            <a:off x="7848600" y="5180013"/>
            <a:ext cx="1371600" cy="1295400"/>
            <a:chOff x="4574" y="3342"/>
            <a:chExt cx="960" cy="912"/>
          </a:xfrm>
        </p:grpSpPr>
        <p:sp>
          <p:nvSpPr>
            <p:cNvPr id="23580"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3581"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endParaRPr lang="en-US" altLang="en-US" sz="2000" b="1" dirty="0">
                <a:solidFill>
                  <a:schemeClr val="bg1"/>
                </a:solidFill>
                <a:latin typeface=".VnTime" panose="020B7200000000000000" pitchFamily="34" charset="0"/>
              </a:endParaRP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endParaRPr lang="en-US" altLang="en-US" sz="3600" b="1" dirty="0"/>
          </a:p>
        </p:txBody>
      </p:sp>
      <p:pic>
        <p:nvPicPr>
          <p:cNvPr id="23579" name="Picture 1"/>
          <p:cNvPicPr>
            <a:picLocks noChangeAspect="1"/>
          </p:cNvPicPr>
          <p:nvPr/>
        </p:nvPicPr>
        <p:blipFill>
          <a:blip r:embed="rId7"/>
          <a:stretch>
            <a:fillRect/>
          </a:stretch>
        </p:blipFill>
        <p:spPr>
          <a:xfrm>
            <a:off x="5791200" y="3590925"/>
            <a:ext cx="2540000" cy="1601788"/>
          </a:xfrm>
          <a:prstGeom prst="rect">
            <a:avLst/>
          </a:prstGeom>
          <a:noFill/>
          <a:ln w="9525">
            <a:noFill/>
          </a:ln>
        </p:spPr>
      </p:pic>
    </p:spTree>
  </p:cSld>
  <p:clrMapOvr>
    <a:masterClrMapping/>
  </p:clrMapOvr>
  <p:transition spd="slow" advClick="0">
    <p:zoom/>
    <p:sndAc>
      <p:stSnd>
        <p:snd r:embed="rId8"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9"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10"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10"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10"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10"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10"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10"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10"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10"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10"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11"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p:nvPr/>
        </p:nvSpPr>
        <p:spPr>
          <a:xfrm>
            <a:off x="304800" y="188913"/>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25603" name="Picture 3"/>
          <p:cNvPicPr>
            <a:picLocks noChangeAspect="1"/>
          </p:cNvPicPr>
          <p:nvPr/>
        </p:nvPicPr>
        <p:blipFill>
          <a:blip r:embed="rId1"/>
          <a:stretch>
            <a:fillRect/>
          </a:stretch>
        </p:blipFill>
        <p:spPr>
          <a:xfrm>
            <a:off x="1033463" y="319088"/>
            <a:ext cx="1447800" cy="1281112"/>
          </a:xfrm>
          <a:prstGeom prst="rect">
            <a:avLst/>
          </a:prstGeom>
          <a:noFill/>
          <a:ln w="9525">
            <a:noFill/>
          </a:ln>
        </p:spPr>
      </p:pic>
      <p:pic>
        <p:nvPicPr>
          <p:cNvPr id="25604" name="Picture 4"/>
          <p:cNvPicPr>
            <a:picLocks noChangeAspect="1"/>
          </p:cNvPicPr>
          <p:nvPr/>
        </p:nvPicPr>
        <p:blipFill>
          <a:blip r:embed="rId2"/>
          <a:stretch>
            <a:fillRect/>
          </a:stretch>
        </p:blipFill>
        <p:spPr>
          <a:xfrm>
            <a:off x="342900" y="1447800"/>
            <a:ext cx="8458200" cy="76200"/>
          </a:xfrm>
          <a:prstGeom prst="rect">
            <a:avLst/>
          </a:prstGeom>
          <a:noFill/>
          <a:ln w="9525">
            <a:noFill/>
          </a:ln>
        </p:spPr>
      </p:pic>
      <p:sp>
        <p:nvSpPr>
          <p:cNvPr id="25605"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endPar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endParaRPr>
          </a:p>
        </p:txBody>
      </p:sp>
      <p:grpSp>
        <p:nvGrpSpPr>
          <p:cNvPr id="25606" name="Group 6"/>
          <p:cNvGrpSpPr/>
          <p:nvPr/>
        </p:nvGrpSpPr>
        <p:grpSpPr>
          <a:xfrm>
            <a:off x="7162800" y="6019800"/>
            <a:ext cx="1168400" cy="561975"/>
            <a:chOff x="4512" y="3792"/>
            <a:chExt cx="736" cy="354"/>
          </a:xfrm>
        </p:grpSpPr>
        <p:pic>
          <p:nvPicPr>
            <p:cNvPr id="25649" name="Picture 7"/>
            <p:cNvPicPr>
              <a:picLocks noChangeAspect="1"/>
            </p:cNvPicPr>
            <p:nvPr/>
          </p:nvPicPr>
          <p:blipFill>
            <a:blip r:embed="rId3"/>
            <a:stretch>
              <a:fillRect/>
            </a:stretch>
          </p:blipFill>
          <p:spPr>
            <a:xfrm flipH="1">
              <a:off x="4512" y="3792"/>
              <a:ext cx="432" cy="312"/>
            </a:xfrm>
            <a:prstGeom prst="rect">
              <a:avLst/>
            </a:prstGeom>
            <a:noFill/>
            <a:ln w="9525">
              <a:noFill/>
            </a:ln>
          </p:spPr>
        </p:pic>
        <p:sp>
          <p:nvSpPr>
            <p:cNvPr id="25650" name="Text Box 8">
              <a:hlinkClick r:id="rId4" tooltip="Trở lại chọn câu hỏi" action="ppaction://hlinksldjump"/>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endParaRPr lang="en-US" altLang="en-US" sz="2000" b="1" dirty="0">
                <a:latin typeface=".VnArial Narrow" panose="020B7200000000000000" pitchFamily="34" charset="0"/>
              </a:endParaRPr>
            </a:p>
          </p:txBody>
        </p:sp>
      </p:grpSp>
      <p:sp>
        <p:nvSpPr>
          <p:cNvPr id="25607"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5608"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5609" name="Text Box 11"/>
          <p:cNvSpPr txBox="1"/>
          <p:nvPr/>
        </p:nvSpPr>
        <p:spPr>
          <a:xfrm>
            <a:off x="3844925" y="1639888"/>
            <a:ext cx="16129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21</a:t>
            </a:r>
            <a:endParaRPr lang="en-US" altLang="en-US" sz="1800" dirty="0">
              <a:latin typeface=".VnBlack" panose="020B7200000000000000" pitchFamily="34" charset="0"/>
            </a:endParaRPr>
          </a:p>
        </p:txBody>
      </p:sp>
      <p:pic>
        <p:nvPicPr>
          <p:cNvPr id="25610" name="Picture 12"/>
          <p:cNvPicPr>
            <a:picLocks noChangeAspect="1"/>
          </p:cNvPicPr>
          <p:nvPr/>
        </p:nvPicPr>
        <p:blipFill>
          <a:blip r:embed="rId5"/>
          <a:stretch>
            <a:fillRect/>
          </a:stretch>
        </p:blipFill>
        <p:spPr>
          <a:xfrm>
            <a:off x="8077200" y="838200"/>
            <a:ext cx="533400" cy="533400"/>
          </a:xfrm>
          <a:prstGeom prst="rect">
            <a:avLst/>
          </a:prstGeom>
          <a:noFill/>
          <a:ln w="9525">
            <a:noFill/>
          </a:ln>
        </p:spPr>
      </p:pic>
      <p:pic>
        <p:nvPicPr>
          <p:cNvPr id="25611" name="Picture 15"/>
          <p:cNvPicPr>
            <a:picLocks noChangeAspect="1"/>
          </p:cNvPicPr>
          <p:nvPr/>
        </p:nvPicPr>
        <p:blipFill>
          <a:blip r:embed="rId6">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8172450" cy="6451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CÂU 21. </a:t>
            </a:r>
            <a:r>
              <a:rPr sz="3600" b="1" dirty="0">
                <a:solidFill>
                  <a:srgbClr val="FF0000"/>
                </a:solidFill>
                <a:latin typeface="Times New Roman" panose="02020603050405020304" pitchFamily="18" charset="0"/>
                <a:cs typeface="Times New Roman" panose="02020603050405020304" pitchFamily="18" charset="0"/>
              </a:rPr>
              <a:t>Ông b</a:t>
            </a:r>
            <a:r>
              <a:rPr sz="3600" b="1" dirty="0">
                <a:solidFill>
                  <a:srgbClr val="FF0000"/>
                </a:solidFill>
                <a:latin typeface="Times New Roman" panose="02020603050405020304" pitchFamily="18" charset="0"/>
                <a:ea typeface="Times New Roman" panose="02020603050405020304" pitchFamily="18" charset="0"/>
              </a:rPr>
              <a:t>à</a:t>
            </a:r>
            <a:r>
              <a:rPr sz="3600" b="1" dirty="0">
                <a:solidFill>
                  <a:srgbClr val="FF0000"/>
                </a:solidFill>
                <a:latin typeface="Times New Roman" panose="02020603050405020304" pitchFamily="18" charset="0"/>
                <a:cs typeface="Times New Roman" panose="02020603050405020304" pitchFamily="18" charset="0"/>
              </a:rPr>
              <a:t> ta có câu “Chậm như</a:t>
            </a:r>
            <a:r>
              <a:rPr sz="3600" b="1" dirty="0">
                <a:solidFill>
                  <a:srgbClr val="FF0000"/>
                </a:solidFill>
                <a:latin typeface="Times New Roman" panose="02020603050405020304" pitchFamily="18" charset="0"/>
                <a:ea typeface="Times New Roman" panose="02020603050405020304" pitchFamily="18" charset="0"/>
              </a:rPr>
              <a:t>…</a:t>
            </a:r>
            <a:r>
              <a:rPr sz="3600" b="1" dirty="0">
                <a:solidFill>
                  <a:srgbClr val="FF0000"/>
                </a:solidFill>
                <a:latin typeface="Times New Roman" panose="02020603050405020304" pitchFamily="18" charset="0"/>
                <a:cs typeface="Times New Roman" panose="02020603050405020304" pitchFamily="18" charset="0"/>
              </a:rPr>
              <a:t>”</a:t>
            </a:r>
            <a:endParaRPr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1120775" y="3557588"/>
            <a:ext cx="2022475" cy="609600"/>
          </a:xfrm>
          <a:prstGeom prst="roundRect">
            <a:avLst>
              <a:gd name="adj" fmla="val 16667"/>
            </a:avLst>
          </a:prstGeom>
          <a:solidFill>
            <a:srgbClr val="FFCC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p:nvPr/>
        </p:nvSpPr>
        <p:spPr>
          <a:xfrm>
            <a:off x="1143000" y="3562350"/>
            <a:ext cx="7069138"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buNone/>
            </a:pPr>
            <a:r>
              <a:rPr b="1" dirty="0"/>
              <a:t>1. Rùa				2.Thỏ.</a:t>
            </a:r>
            <a:endParaRPr b="1" dirty="0"/>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endParaRPr lang="en-US" altLang="en-US" dirty="0">
              <a:effectLst>
                <a:outerShdw blurRad="38100" dist="38100" dir="2700000">
                  <a:srgbClr val="FFFFFF"/>
                </a:outerShdw>
              </a:effectLst>
              <a:latin typeface=".VnArial" panose="020B7200000000000000" pitchFamily="34" charset="0"/>
            </a:endParaRPr>
          </a:p>
        </p:txBody>
      </p:sp>
      <p:grpSp>
        <p:nvGrpSpPr>
          <p:cNvPr id="47124" name="Group 20"/>
          <p:cNvGrpSpPr/>
          <p:nvPr/>
        </p:nvGrpSpPr>
        <p:grpSpPr>
          <a:xfrm>
            <a:off x="7850188" y="5181600"/>
            <a:ext cx="1370012" cy="1295400"/>
            <a:chOff x="4574" y="3342"/>
            <a:chExt cx="960" cy="912"/>
          </a:xfrm>
        </p:grpSpPr>
        <p:sp>
          <p:nvSpPr>
            <p:cNvPr id="25647"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5648"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endParaRPr lang="en-US" altLang="en-US" sz="3600" b="1" dirty="0">
                <a:solidFill>
                  <a:schemeClr val="bg1"/>
                </a:solidFill>
                <a:latin typeface=".VnTime" panose="020B7200000000000000" pitchFamily="34" charset="0"/>
              </a:endParaRPr>
            </a:p>
          </p:txBody>
        </p:sp>
      </p:grpSp>
      <p:grpSp>
        <p:nvGrpSpPr>
          <p:cNvPr id="47127" name="Group 23"/>
          <p:cNvGrpSpPr/>
          <p:nvPr/>
        </p:nvGrpSpPr>
        <p:grpSpPr>
          <a:xfrm>
            <a:off x="7850188" y="5181600"/>
            <a:ext cx="1370012" cy="1295400"/>
            <a:chOff x="4574" y="3342"/>
            <a:chExt cx="960" cy="912"/>
          </a:xfrm>
        </p:grpSpPr>
        <p:sp>
          <p:nvSpPr>
            <p:cNvPr id="25645"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5646"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endParaRPr lang="en-US" altLang="en-US" sz="3600" b="1" dirty="0">
                <a:solidFill>
                  <a:schemeClr val="bg1"/>
                </a:solidFill>
                <a:latin typeface=".VnTime" panose="020B7200000000000000" pitchFamily="34" charset="0"/>
              </a:endParaRPr>
            </a:p>
          </p:txBody>
        </p:sp>
      </p:grpSp>
      <p:grpSp>
        <p:nvGrpSpPr>
          <p:cNvPr id="47130" name="Group 26"/>
          <p:cNvGrpSpPr/>
          <p:nvPr/>
        </p:nvGrpSpPr>
        <p:grpSpPr>
          <a:xfrm>
            <a:off x="7850188" y="5181600"/>
            <a:ext cx="1370012" cy="1295400"/>
            <a:chOff x="4574" y="3342"/>
            <a:chExt cx="960" cy="912"/>
          </a:xfrm>
        </p:grpSpPr>
        <p:sp>
          <p:nvSpPr>
            <p:cNvPr id="25643"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5644"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endParaRPr lang="en-US" altLang="en-US" sz="3600" b="1" dirty="0">
                <a:solidFill>
                  <a:schemeClr val="bg1"/>
                </a:solidFill>
                <a:latin typeface=".VnTime" panose="020B7200000000000000" pitchFamily="34" charset="0"/>
              </a:endParaRPr>
            </a:p>
          </p:txBody>
        </p:sp>
      </p:grpSp>
      <p:grpSp>
        <p:nvGrpSpPr>
          <p:cNvPr id="47133" name="Group 29"/>
          <p:cNvGrpSpPr/>
          <p:nvPr/>
        </p:nvGrpSpPr>
        <p:grpSpPr>
          <a:xfrm>
            <a:off x="7850188" y="5181600"/>
            <a:ext cx="1370012" cy="1295400"/>
            <a:chOff x="4574" y="3342"/>
            <a:chExt cx="960" cy="912"/>
          </a:xfrm>
        </p:grpSpPr>
        <p:sp>
          <p:nvSpPr>
            <p:cNvPr id="25641"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5642"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endParaRPr lang="en-US" altLang="en-US" sz="3600" b="1" dirty="0">
                <a:solidFill>
                  <a:schemeClr val="bg1"/>
                </a:solidFill>
                <a:latin typeface=".VnTime" panose="020B7200000000000000" pitchFamily="34" charset="0"/>
              </a:endParaRPr>
            </a:p>
          </p:txBody>
        </p:sp>
      </p:grpSp>
      <p:grpSp>
        <p:nvGrpSpPr>
          <p:cNvPr id="47136" name="Group 32"/>
          <p:cNvGrpSpPr/>
          <p:nvPr/>
        </p:nvGrpSpPr>
        <p:grpSpPr>
          <a:xfrm>
            <a:off x="7850188" y="5181600"/>
            <a:ext cx="1370012" cy="1295400"/>
            <a:chOff x="4574" y="3342"/>
            <a:chExt cx="960" cy="912"/>
          </a:xfrm>
        </p:grpSpPr>
        <p:sp>
          <p:nvSpPr>
            <p:cNvPr id="25639"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5640"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endParaRPr lang="en-US" altLang="en-US" sz="3600" b="1" dirty="0">
                <a:solidFill>
                  <a:schemeClr val="bg1"/>
                </a:solidFill>
                <a:latin typeface=".VnTime" panose="020B7200000000000000" pitchFamily="34" charset="0"/>
              </a:endParaRPr>
            </a:p>
          </p:txBody>
        </p:sp>
      </p:grpSp>
      <p:grpSp>
        <p:nvGrpSpPr>
          <p:cNvPr id="47139" name="Group 35"/>
          <p:cNvGrpSpPr/>
          <p:nvPr/>
        </p:nvGrpSpPr>
        <p:grpSpPr>
          <a:xfrm>
            <a:off x="7850188" y="5181600"/>
            <a:ext cx="1370012" cy="1295400"/>
            <a:chOff x="4574" y="3342"/>
            <a:chExt cx="960" cy="912"/>
          </a:xfrm>
        </p:grpSpPr>
        <p:sp>
          <p:nvSpPr>
            <p:cNvPr id="25637"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5638"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endParaRPr lang="en-US" altLang="en-US" sz="3600" b="1" dirty="0">
                <a:solidFill>
                  <a:schemeClr val="bg1"/>
                </a:solidFill>
                <a:latin typeface=".VnTime" panose="020B7200000000000000" pitchFamily="34" charset="0"/>
              </a:endParaRPr>
            </a:p>
          </p:txBody>
        </p:sp>
      </p:grpSp>
      <p:grpSp>
        <p:nvGrpSpPr>
          <p:cNvPr id="47142" name="Group 38"/>
          <p:cNvGrpSpPr/>
          <p:nvPr/>
        </p:nvGrpSpPr>
        <p:grpSpPr>
          <a:xfrm>
            <a:off x="7850188" y="5181600"/>
            <a:ext cx="1370012" cy="1295400"/>
            <a:chOff x="4574" y="3342"/>
            <a:chExt cx="960" cy="912"/>
          </a:xfrm>
        </p:grpSpPr>
        <p:sp>
          <p:nvSpPr>
            <p:cNvPr id="25635"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5636"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endParaRPr lang="en-US" altLang="en-US" sz="3600" b="1" dirty="0">
                <a:solidFill>
                  <a:schemeClr val="bg1"/>
                </a:solidFill>
                <a:latin typeface=".VnTime" panose="020B7200000000000000" pitchFamily="34" charset="0"/>
              </a:endParaRPr>
            </a:p>
          </p:txBody>
        </p:sp>
      </p:grpSp>
      <p:grpSp>
        <p:nvGrpSpPr>
          <p:cNvPr id="47145" name="Group 41"/>
          <p:cNvGrpSpPr/>
          <p:nvPr/>
        </p:nvGrpSpPr>
        <p:grpSpPr>
          <a:xfrm>
            <a:off x="7850188" y="5181600"/>
            <a:ext cx="1370012" cy="1295400"/>
            <a:chOff x="4574" y="3342"/>
            <a:chExt cx="960" cy="912"/>
          </a:xfrm>
        </p:grpSpPr>
        <p:sp>
          <p:nvSpPr>
            <p:cNvPr id="25633"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5634"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endParaRPr lang="en-US" altLang="en-US" sz="3600" b="1" dirty="0">
                <a:solidFill>
                  <a:schemeClr val="bg1"/>
                </a:solidFill>
                <a:latin typeface=".VnTime" panose="020B7200000000000000" pitchFamily="34" charset="0"/>
              </a:endParaRPr>
            </a:p>
          </p:txBody>
        </p:sp>
      </p:grpSp>
      <p:grpSp>
        <p:nvGrpSpPr>
          <p:cNvPr id="47148" name="Group 44"/>
          <p:cNvGrpSpPr/>
          <p:nvPr/>
        </p:nvGrpSpPr>
        <p:grpSpPr>
          <a:xfrm>
            <a:off x="7850188" y="5181600"/>
            <a:ext cx="1370012" cy="1295400"/>
            <a:chOff x="4574" y="3342"/>
            <a:chExt cx="960" cy="912"/>
          </a:xfrm>
        </p:grpSpPr>
        <p:sp>
          <p:nvSpPr>
            <p:cNvPr id="25631"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5632"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endParaRPr lang="en-US" altLang="en-US" sz="3600" b="1" dirty="0">
                <a:solidFill>
                  <a:schemeClr val="bg1"/>
                </a:solidFill>
                <a:latin typeface=".VnTime" panose="020B7200000000000000" pitchFamily="34" charset="0"/>
              </a:endParaRPr>
            </a:p>
          </p:txBody>
        </p:sp>
      </p:grpSp>
      <p:grpSp>
        <p:nvGrpSpPr>
          <p:cNvPr id="47151" name="Group 47"/>
          <p:cNvGrpSpPr/>
          <p:nvPr/>
        </p:nvGrpSpPr>
        <p:grpSpPr>
          <a:xfrm>
            <a:off x="7848600" y="5180013"/>
            <a:ext cx="1371600" cy="1295400"/>
            <a:chOff x="4574" y="3342"/>
            <a:chExt cx="960" cy="912"/>
          </a:xfrm>
        </p:grpSpPr>
        <p:sp>
          <p:nvSpPr>
            <p:cNvPr id="25629"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5630"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endParaRPr lang="en-US" altLang="en-US" sz="2000" b="1" dirty="0">
                <a:solidFill>
                  <a:schemeClr val="bg1"/>
                </a:solidFill>
                <a:latin typeface=".VnTime" panose="020B7200000000000000" pitchFamily="34" charset="0"/>
              </a:endParaRP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endParaRPr lang="en-US" altLang="en-US" sz="3600" b="1" dirty="0"/>
          </a:p>
        </p:txBody>
      </p:sp>
      <p:pic>
        <p:nvPicPr>
          <p:cNvPr id="25627" name="Picture 1"/>
          <p:cNvPicPr>
            <a:picLocks noChangeAspect="1"/>
          </p:cNvPicPr>
          <p:nvPr/>
        </p:nvPicPr>
        <p:blipFill>
          <a:blip r:embed="rId7"/>
          <a:stretch>
            <a:fillRect/>
          </a:stretch>
        </p:blipFill>
        <p:spPr>
          <a:xfrm>
            <a:off x="846138" y="4256088"/>
            <a:ext cx="2705100" cy="1685925"/>
          </a:xfrm>
          <a:prstGeom prst="rect">
            <a:avLst/>
          </a:prstGeom>
          <a:noFill/>
          <a:ln w="9525">
            <a:noFill/>
          </a:ln>
        </p:spPr>
      </p:pic>
      <p:pic>
        <p:nvPicPr>
          <p:cNvPr id="25628" name="Picture 2"/>
          <p:cNvPicPr>
            <a:picLocks noChangeAspect="1"/>
          </p:cNvPicPr>
          <p:nvPr/>
        </p:nvPicPr>
        <p:blipFill>
          <a:blip r:embed="rId8"/>
          <a:stretch>
            <a:fillRect/>
          </a:stretch>
        </p:blipFill>
        <p:spPr>
          <a:xfrm>
            <a:off x="4772025" y="4213225"/>
            <a:ext cx="3017838" cy="1685925"/>
          </a:xfrm>
          <a:prstGeom prst="rect">
            <a:avLst/>
          </a:prstGeom>
          <a:noFill/>
          <a:ln w="9525">
            <a:noFill/>
          </a:ln>
        </p:spPr>
      </p:pic>
    </p:spTree>
  </p:cSld>
  <p:clrMapOvr>
    <a:masterClrMapping/>
  </p:clrMapOvr>
  <p:transition spd="slow" advClick="0">
    <p:zoom/>
    <p:sndAc>
      <p:stSnd>
        <p:snd r:embed="rId9"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10"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11"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11"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11"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11"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11"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11"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11"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11"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11"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12"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p:nvPr/>
        </p:nvSpPr>
        <p:spPr>
          <a:xfrm>
            <a:off x="361950" y="109538"/>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26627" name="Picture 3"/>
          <p:cNvPicPr>
            <a:picLocks noChangeAspect="1"/>
          </p:cNvPicPr>
          <p:nvPr/>
        </p:nvPicPr>
        <p:blipFill>
          <a:blip r:embed="rId1"/>
          <a:stretch>
            <a:fillRect/>
          </a:stretch>
        </p:blipFill>
        <p:spPr>
          <a:xfrm>
            <a:off x="1033463" y="319088"/>
            <a:ext cx="1447800" cy="1281112"/>
          </a:xfrm>
          <a:prstGeom prst="rect">
            <a:avLst/>
          </a:prstGeom>
          <a:noFill/>
          <a:ln w="9525">
            <a:noFill/>
          </a:ln>
        </p:spPr>
      </p:pic>
      <p:pic>
        <p:nvPicPr>
          <p:cNvPr id="26628" name="Picture 4"/>
          <p:cNvPicPr>
            <a:picLocks noChangeAspect="1"/>
          </p:cNvPicPr>
          <p:nvPr/>
        </p:nvPicPr>
        <p:blipFill>
          <a:blip r:embed="rId2"/>
          <a:stretch>
            <a:fillRect/>
          </a:stretch>
        </p:blipFill>
        <p:spPr>
          <a:xfrm>
            <a:off x="342900" y="1447800"/>
            <a:ext cx="8458200" cy="76200"/>
          </a:xfrm>
          <a:prstGeom prst="rect">
            <a:avLst/>
          </a:prstGeom>
          <a:noFill/>
          <a:ln w="9525">
            <a:noFill/>
          </a:ln>
        </p:spPr>
      </p:pic>
      <p:sp>
        <p:nvSpPr>
          <p:cNvPr id="26629"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endPar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endParaRPr>
          </a:p>
        </p:txBody>
      </p:sp>
      <p:grpSp>
        <p:nvGrpSpPr>
          <p:cNvPr id="26630" name="Group 6"/>
          <p:cNvGrpSpPr/>
          <p:nvPr/>
        </p:nvGrpSpPr>
        <p:grpSpPr>
          <a:xfrm>
            <a:off x="7162800" y="6019800"/>
            <a:ext cx="1168400" cy="561975"/>
            <a:chOff x="4512" y="3792"/>
            <a:chExt cx="736" cy="354"/>
          </a:xfrm>
        </p:grpSpPr>
        <p:pic>
          <p:nvPicPr>
            <p:cNvPr id="26672" name="Picture 7"/>
            <p:cNvPicPr>
              <a:picLocks noChangeAspect="1"/>
            </p:cNvPicPr>
            <p:nvPr/>
          </p:nvPicPr>
          <p:blipFill>
            <a:blip r:embed="rId3"/>
            <a:stretch>
              <a:fillRect/>
            </a:stretch>
          </p:blipFill>
          <p:spPr>
            <a:xfrm flipH="1">
              <a:off x="4512" y="3792"/>
              <a:ext cx="432" cy="312"/>
            </a:xfrm>
            <a:prstGeom prst="rect">
              <a:avLst/>
            </a:prstGeom>
            <a:noFill/>
            <a:ln w="9525">
              <a:noFill/>
            </a:ln>
          </p:spPr>
        </p:pic>
        <p:sp>
          <p:nvSpPr>
            <p:cNvPr id="26673" name="Text Box 8">
              <a:hlinkClick r:id="rId4" tooltip="Trở lại chọn câu hỏi" action="ppaction://hlinksldjump"/>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endParaRPr lang="en-US" altLang="en-US" sz="2000" b="1" dirty="0">
                <a:latin typeface=".VnArial Narrow" panose="020B7200000000000000" pitchFamily="34" charset="0"/>
              </a:endParaRPr>
            </a:p>
          </p:txBody>
        </p:sp>
      </p:grpSp>
      <p:sp>
        <p:nvSpPr>
          <p:cNvPr id="26631"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6632"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6633" name="Text Box 11"/>
          <p:cNvSpPr txBox="1"/>
          <p:nvPr/>
        </p:nvSpPr>
        <p:spPr>
          <a:xfrm>
            <a:off x="3844925" y="1639888"/>
            <a:ext cx="16129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22</a:t>
            </a:r>
            <a:endParaRPr lang="en-US" altLang="en-US" sz="1800" dirty="0">
              <a:latin typeface=".VnBlack" panose="020B7200000000000000" pitchFamily="34" charset="0"/>
            </a:endParaRPr>
          </a:p>
        </p:txBody>
      </p:sp>
      <p:pic>
        <p:nvPicPr>
          <p:cNvPr id="26634" name="Picture 12"/>
          <p:cNvPicPr>
            <a:picLocks noChangeAspect="1"/>
          </p:cNvPicPr>
          <p:nvPr/>
        </p:nvPicPr>
        <p:blipFill>
          <a:blip r:embed="rId5"/>
          <a:stretch>
            <a:fillRect/>
          </a:stretch>
        </p:blipFill>
        <p:spPr>
          <a:xfrm>
            <a:off x="8077200" y="838200"/>
            <a:ext cx="533400" cy="533400"/>
          </a:xfrm>
          <a:prstGeom prst="rect">
            <a:avLst/>
          </a:prstGeom>
          <a:noFill/>
          <a:ln w="9525">
            <a:noFill/>
          </a:ln>
        </p:spPr>
      </p:pic>
      <p:pic>
        <p:nvPicPr>
          <p:cNvPr id="26635" name="Picture 15"/>
          <p:cNvPicPr>
            <a:picLocks noChangeAspect="1"/>
          </p:cNvPicPr>
          <p:nvPr/>
        </p:nvPicPr>
        <p:blipFill>
          <a:blip r:embed="rId6">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8172450" cy="6451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buNone/>
            </a:pPr>
            <a:r>
              <a:rPr sz="3600" b="1" dirty="0">
                <a:solidFill>
                  <a:srgbClr val="FF0000"/>
                </a:solidFill>
              </a:rPr>
              <a:t>CÂU 2</a:t>
            </a:r>
            <a:r>
              <a:rPr lang="en-US" sz="3600" b="1" dirty="0">
                <a:solidFill>
                  <a:srgbClr val="FF0000"/>
                </a:solidFill>
              </a:rPr>
              <a:t>2</a:t>
            </a:r>
            <a:r>
              <a:rPr sz="3600" b="1" dirty="0">
                <a:solidFill>
                  <a:srgbClr val="FF0000"/>
                </a:solidFill>
              </a:rPr>
              <a:t>. What is this?</a:t>
            </a:r>
            <a:endParaRPr sz="3600" b="1" dirty="0">
              <a:solidFill>
                <a:srgbClr val="FF0000"/>
              </a:solidFill>
            </a:endParaRPr>
          </a:p>
        </p:txBody>
      </p:sp>
      <p:sp>
        <p:nvSpPr>
          <p:cNvPr id="47121" name="AutoShape 17"/>
          <p:cNvSpPr/>
          <p:nvPr/>
        </p:nvSpPr>
        <p:spPr>
          <a:xfrm>
            <a:off x="5181600" y="4229100"/>
            <a:ext cx="3352800" cy="609600"/>
          </a:xfrm>
          <a:prstGeom prst="roundRect">
            <a:avLst>
              <a:gd name="adj" fmla="val 16667"/>
            </a:avLst>
          </a:prstGeom>
          <a:solidFill>
            <a:srgbClr val="FFCC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p:nvPr/>
        </p:nvSpPr>
        <p:spPr>
          <a:xfrm>
            <a:off x="685800" y="4224338"/>
            <a:ext cx="81153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buNone/>
            </a:pPr>
            <a:r>
              <a:rPr b="1" dirty="0"/>
              <a:t>1. This a lion.			2. This is a tiger.</a:t>
            </a:r>
            <a:endParaRPr b="1" dirty="0"/>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endParaRPr lang="en-US" altLang="en-US" dirty="0">
              <a:effectLst>
                <a:outerShdw blurRad="38100" dist="38100" dir="2700000">
                  <a:srgbClr val="FFFFFF"/>
                </a:outerShdw>
              </a:effectLst>
              <a:latin typeface=".VnArial" panose="020B7200000000000000" pitchFamily="34" charset="0"/>
            </a:endParaRPr>
          </a:p>
        </p:txBody>
      </p:sp>
      <p:grpSp>
        <p:nvGrpSpPr>
          <p:cNvPr id="47124" name="Group 20"/>
          <p:cNvGrpSpPr/>
          <p:nvPr/>
        </p:nvGrpSpPr>
        <p:grpSpPr>
          <a:xfrm>
            <a:off x="7850188" y="5181600"/>
            <a:ext cx="1370012" cy="1295400"/>
            <a:chOff x="4574" y="3342"/>
            <a:chExt cx="960" cy="912"/>
          </a:xfrm>
        </p:grpSpPr>
        <p:sp>
          <p:nvSpPr>
            <p:cNvPr id="26670"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6671"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endParaRPr lang="en-US" altLang="en-US" sz="3600" b="1" dirty="0">
                <a:solidFill>
                  <a:schemeClr val="bg1"/>
                </a:solidFill>
                <a:latin typeface=".VnTime" panose="020B7200000000000000" pitchFamily="34" charset="0"/>
              </a:endParaRPr>
            </a:p>
          </p:txBody>
        </p:sp>
      </p:grpSp>
      <p:grpSp>
        <p:nvGrpSpPr>
          <p:cNvPr id="47127" name="Group 23"/>
          <p:cNvGrpSpPr/>
          <p:nvPr/>
        </p:nvGrpSpPr>
        <p:grpSpPr>
          <a:xfrm>
            <a:off x="7850188" y="5181600"/>
            <a:ext cx="1370012" cy="1295400"/>
            <a:chOff x="4574" y="3342"/>
            <a:chExt cx="960" cy="912"/>
          </a:xfrm>
        </p:grpSpPr>
        <p:sp>
          <p:nvSpPr>
            <p:cNvPr id="26668"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6669"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endParaRPr lang="en-US" altLang="en-US" sz="3600" b="1" dirty="0">
                <a:solidFill>
                  <a:schemeClr val="bg1"/>
                </a:solidFill>
                <a:latin typeface=".VnTime" panose="020B7200000000000000" pitchFamily="34" charset="0"/>
              </a:endParaRPr>
            </a:p>
          </p:txBody>
        </p:sp>
      </p:grpSp>
      <p:grpSp>
        <p:nvGrpSpPr>
          <p:cNvPr id="47130" name="Group 26"/>
          <p:cNvGrpSpPr/>
          <p:nvPr/>
        </p:nvGrpSpPr>
        <p:grpSpPr>
          <a:xfrm>
            <a:off x="7850188" y="5181600"/>
            <a:ext cx="1370012" cy="1295400"/>
            <a:chOff x="4574" y="3342"/>
            <a:chExt cx="960" cy="912"/>
          </a:xfrm>
        </p:grpSpPr>
        <p:sp>
          <p:nvSpPr>
            <p:cNvPr id="26666"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6667"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endParaRPr lang="en-US" altLang="en-US" sz="3600" b="1" dirty="0">
                <a:solidFill>
                  <a:schemeClr val="bg1"/>
                </a:solidFill>
                <a:latin typeface=".VnTime" panose="020B7200000000000000" pitchFamily="34" charset="0"/>
              </a:endParaRPr>
            </a:p>
          </p:txBody>
        </p:sp>
      </p:grpSp>
      <p:grpSp>
        <p:nvGrpSpPr>
          <p:cNvPr id="47133" name="Group 29"/>
          <p:cNvGrpSpPr/>
          <p:nvPr/>
        </p:nvGrpSpPr>
        <p:grpSpPr>
          <a:xfrm>
            <a:off x="7850188" y="5181600"/>
            <a:ext cx="1370012" cy="1295400"/>
            <a:chOff x="4574" y="3342"/>
            <a:chExt cx="960" cy="912"/>
          </a:xfrm>
        </p:grpSpPr>
        <p:sp>
          <p:nvSpPr>
            <p:cNvPr id="26664"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6665"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endParaRPr lang="en-US" altLang="en-US" sz="3600" b="1" dirty="0">
                <a:solidFill>
                  <a:schemeClr val="bg1"/>
                </a:solidFill>
                <a:latin typeface=".VnTime" panose="020B7200000000000000" pitchFamily="34" charset="0"/>
              </a:endParaRPr>
            </a:p>
          </p:txBody>
        </p:sp>
      </p:grpSp>
      <p:grpSp>
        <p:nvGrpSpPr>
          <p:cNvPr id="47136" name="Group 32"/>
          <p:cNvGrpSpPr/>
          <p:nvPr/>
        </p:nvGrpSpPr>
        <p:grpSpPr>
          <a:xfrm>
            <a:off x="7850188" y="5181600"/>
            <a:ext cx="1370012" cy="1295400"/>
            <a:chOff x="4574" y="3342"/>
            <a:chExt cx="960" cy="912"/>
          </a:xfrm>
        </p:grpSpPr>
        <p:sp>
          <p:nvSpPr>
            <p:cNvPr id="26662"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6663"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endParaRPr lang="en-US" altLang="en-US" sz="3600" b="1" dirty="0">
                <a:solidFill>
                  <a:schemeClr val="bg1"/>
                </a:solidFill>
                <a:latin typeface=".VnTime" panose="020B7200000000000000" pitchFamily="34" charset="0"/>
              </a:endParaRPr>
            </a:p>
          </p:txBody>
        </p:sp>
      </p:grpSp>
      <p:grpSp>
        <p:nvGrpSpPr>
          <p:cNvPr id="47139" name="Group 35"/>
          <p:cNvGrpSpPr/>
          <p:nvPr/>
        </p:nvGrpSpPr>
        <p:grpSpPr>
          <a:xfrm>
            <a:off x="7850188" y="5181600"/>
            <a:ext cx="1370012" cy="1295400"/>
            <a:chOff x="4574" y="3342"/>
            <a:chExt cx="960" cy="912"/>
          </a:xfrm>
        </p:grpSpPr>
        <p:sp>
          <p:nvSpPr>
            <p:cNvPr id="26660"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6661"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endParaRPr lang="en-US" altLang="en-US" sz="3600" b="1" dirty="0">
                <a:solidFill>
                  <a:schemeClr val="bg1"/>
                </a:solidFill>
                <a:latin typeface=".VnTime" panose="020B7200000000000000" pitchFamily="34" charset="0"/>
              </a:endParaRPr>
            </a:p>
          </p:txBody>
        </p:sp>
      </p:grpSp>
      <p:grpSp>
        <p:nvGrpSpPr>
          <p:cNvPr id="47142" name="Group 38"/>
          <p:cNvGrpSpPr/>
          <p:nvPr/>
        </p:nvGrpSpPr>
        <p:grpSpPr>
          <a:xfrm>
            <a:off x="7850188" y="5181600"/>
            <a:ext cx="1370012" cy="1295400"/>
            <a:chOff x="4574" y="3342"/>
            <a:chExt cx="960" cy="912"/>
          </a:xfrm>
        </p:grpSpPr>
        <p:sp>
          <p:nvSpPr>
            <p:cNvPr id="26658"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6659"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endParaRPr lang="en-US" altLang="en-US" sz="3600" b="1" dirty="0">
                <a:solidFill>
                  <a:schemeClr val="bg1"/>
                </a:solidFill>
                <a:latin typeface=".VnTime" panose="020B7200000000000000" pitchFamily="34" charset="0"/>
              </a:endParaRPr>
            </a:p>
          </p:txBody>
        </p:sp>
      </p:grpSp>
      <p:grpSp>
        <p:nvGrpSpPr>
          <p:cNvPr id="47145" name="Group 41"/>
          <p:cNvGrpSpPr/>
          <p:nvPr/>
        </p:nvGrpSpPr>
        <p:grpSpPr>
          <a:xfrm>
            <a:off x="7850188" y="5181600"/>
            <a:ext cx="1370012" cy="1295400"/>
            <a:chOff x="4574" y="3342"/>
            <a:chExt cx="960" cy="912"/>
          </a:xfrm>
        </p:grpSpPr>
        <p:sp>
          <p:nvSpPr>
            <p:cNvPr id="26656"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6657"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endParaRPr lang="en-US" altLang="en-US" sz="3600" b="1" dirty="0">
                <a:solidFill>
                  <a:schemeClr val="bg1"/>
                </a:solidFill>
                <a:latin typeface=".VnTime" panose="020B7200000000000000" pitchFamily="34" charset="0"/>
              </a:endParaRPr>
            </a:p>
          </p:txBody>
        </p:sp>
      </p:grpSp>
      <p:grpSp>
        <p:nvGrpSpPr>
          <p:cNvPr id="47148" name="Group 44"/>
          <p:cNvGrpSpPr/>
          <p:nvPr/>
        </p:nvGrpSpPr>
        <p:grpSpPr>
          <a:xfrm>
            <a:off x="7850188" y="5181600"/>
            <a:ext cx="1370012" cy="1295400"/>
            <a:chOff x="4574" y="3342"/>
            <a:chExt cx="960" cy="912"/>
          </a:xfrm>
        </p:grpSpPr>
        <p:sp>
          <p:nvSpPr>
            <p:cNvPr id="26654"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6655"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endParaRPr lang="en-US" altLang="en-US" sz="3600" b="1" dirty="0">
                <a:solidFill>
                  <a:schemeClr val="bg1"/>
                </a:solidFill>
                <a:latin typeface=".VnTime" panose="020B7200000000000000" pitchFamily="34" charset="0"/>
              </a:endParaRPr>
            </a:p>
          </p:txBody>
        </p:sp>
      </p:grpSp>
      <p:grpSp>
        <p:nvGrpSpPr>
          <p:cNvPr id="47151" name="Group 47"/>
          <p:cNvGrpSpPr/>
          <p:nvPr/>
        </p:nvGrpSpPr>
        <p:grpSpPr>
          <a:xfrm>
            <a:off x="7848600" y="5180013"/>
            <a:ext cx="1371600" cy="1295400"/>
            <a:chOff x="4574" y="3342"/>
            <a:chExt cx="960" cy="912"/>
          </a:xfrm>
        </p:grpSpPr>
        <p:sp>
          <p:nvSpPr>
            <p:cNvPr id="26652"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6653"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endParaRPr lang="en-US" altLang="en-US" sz="2000" b="1" dirty="0">
                <a:solidFill>
                  <a:schemeClr val="bg1"/>
                </a:solidFill>
                <a:latin typeface=".VnTime" panose="020B7200000000000000" pitchFamily="34" charset="0"/>
              </a:endParaRP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endParaRPr lang="en-US" altLang="en-US" sz="3600" b="1" dirty="0"/>
          </a:p>
        </p:txBody>
      </p:sp>
      <p:pic>
        <p:nvPicPr>
          <p:cNvPr id="26651" name="Picture 1"/>
          <p:cNvPicPr>
            <a:picLocks noChangeAspect="1"/>
          </p:cNvPicPr>
          <p:nvPr/>
        </p:nvPicPr>
        <p:blipFill>
          <a:blip r:embed="rId7"/>
          <a:stretch>
            <a:fillRect/>
          </a:stretch>
        </p:blipFill>
        <p:spPr>
          <a:xfrm>
            <a:off x="5724525" y="1531938"/>
            <a:ext cx="3076575" cy="2049462"/>
          </a:xfrm>
          <a:prstGeom prst="rect">
            <a:avLst/>
          </a:prstGeom>
          <a:noFill/>
          <a:ln w="9525">
            <a:noFill/>
          </a:ln>
        </p:spPr>
      </p:pic>
    </p:spTree>
  </p:cSld>
  <p:clrMapOvr>
    <a:masterClrMapping/>
  </p:clrMapOvr>
  <p:transition spd="slow" advClick="0">
    <p:zoom/>
    <p:sndAc>
      <p:stSnd>
        <p:snd r:embed="rId8"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9"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10"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10"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10"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10"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10"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10"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10"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10"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10"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11"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p:nvPr/>
        </p:nvSpPr>
        <p:spPr>
          <a:xfrm>
            <a:off x="304800" y="149225"/>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27651" name="Picture 3"/>
          <p:cNvPicPr>
            <a:picLocks noChangeAspect="1"/>
          </p:cNvPicPr>
          <p:nvPr/>
        </p:nvPicPr>
        <p:blipFill>
          <a:blip r:embed="rId1"/>
          <a:stretch>
            <a:fillRect/>
          </a:stretch>
        </p:blipFill>
        <p:spPr>
          <a:xfrm>
            <a:off x="1033463" y="319088"/>
            <a:ext cx="1447800" cy="1281112"/>
          </a:xfrm>
          <a:prstGeom prst="rect">
            <a:avLst/>
          </a:prstGeom>
          <a:noFill/>
          <a:ln w="9525">
            <a:noFill/>
          </a:ln>
        </p:spPr>
      </p:pic>
      <p:pic>
        <p:nvPicPr>
          <p:cNvPr id="27652" name="Picture 4"/>
          <p:cNvPicPr>
            <a:picLocks noChangeAspect="1"/>
          </p:cNvPicPr>
          <p:nvPr/>
        </p:nvPicPr>
        <p:blipFill>
          <a:blip r:embed="rId2"/>
          <a:stretch>
            <a:fillRect/>
          </a:stretch>
        </p:blipFill>
        <p:spPr>
          <a:xfrm>
            <a:off x="342900" y="1447800"/>
            <a:ext cx="8458200" cy="76200"/>
          </a:xfrm>
          <a:prstGeom prst="rect">
            <a:avLst/>
          </a:prstGeom>
          <a:noFill/>
          <a:ln w="9525">
            <a:noFill/>
          </a:ln>
        </p:spPr>
      </p:pic>
      <p:sp>
        <p:nvSpPr>
          <p:cNvPr id="27653"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endPar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endParaRPr>
          </a:p>
        </p:txBody>
      </p:sp>
      <p:grpSp>
        <p:nvGrpSpPr>
          <p:cNvPr id="27654" name="Group 6"/>
          <p:cNvGrpSpPr/>
          <p:nvPr/>
        </p:nvGrpSpPr>
        <p:grpSpPr>
          <a:xfrm>
            <a:off x="7162800" y="6019800"/>
            <a:ext cx="1168400" cy="561975"/>
            <a:chOff x="4512" y="3792"/>
            <a:chExt cx="736" cy="354"/>
          </a:xfrm>
        </p:grpSpPr>
        <p:pic>
          <p:nvPicPr>
            <p:cNvPr id="27695" name="Picture 7"/>
            <p:cNvPicPr>
              <a:picLocks noChangeAspect="1"/>
            </p:cNvPicPr>
            <p:nvPr/>
          </p:nvPicPr>
          <p:blipFill>
            <a:blip r:embed="rId3"/>
            <a:stretch>
              <a:fillRect/>
            </a:stretch>
          </p:blipFill>
          <p:spPr>
            <a:xfrm flipH="1">
              <a:off x="4512" y="3792"/>
              <a:ext cx="432" cy="312"/>
            </a:xfrm>
            <a:prstGeom prst="rect">
              <a:avLst/>
            </a:prstGeom>
            <a:noFill/>
            <a:ln w="9525">
              <a:noFill/>
            </a:ln>
          </p:spPr>
        </p:pic>
        <p:sp>
          <p:nvSpPr>
            <p:cNvPr id="27696" name="Text Box 8">
              <a:hlinkClick r:id="rId4" tooltip="Trở lại chọn câu hỏi" action="ppaction://hlinksldjump"/>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endParaRPr lang="en-US" altLang="en-US" sz="2000" b="1" dirty="0">
                <a:latin typeface=".VnArial Narrow" panose="020B7200000000000000" pitchFamily="34" charset="0"/>
              </a:endParaRPr>
            </a:p>
          </p:txBody>
        </p:sp>
      </p:grpSp>
      <p:sp>
        <p:nvSpPr>
          <p:cNvPr id="27655"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7656"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7657" name="Text Box 11"/>
          <p:cNvSpPr txBox="1"/>
          <p:nvPr/>
        </p:nvSpPr>
        <p:spPr>
          <a:xfrm>
            <a:off x="3844925" y="1639888"/>
            <a:ext cx="16129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23</a:t>
            </a:r>
            <a:endParaRPr lang="en-US" altLang="en-US" sz="1800" dirty="0">
              <a:latin typeface=".VnBlack" panose="020B7200000000000000" pitchFamily="34" charset="0"/>
            </a:endParaRPr>
          </a:p>
        </p:txBody>
      </p:sp>
      <p:pic>
        <p:nvPicPr>
          <p:cNvPr id="27658" name="Picture 12"/>
          <p:cNvPicPr>
            <a:picLocks noChangeAspect="1"/>
          </p:cNvPicPr>
          <p:nvPr/>
        </p:nvPicPr>
        <p:blipFill>
          <a:blip r:embed="rId5"/>
          <a:stretch>
            <a:fillRect/>
          </a:stretch>
        </p:blipFill>
        <p:spPr>
          <a:xfrm>
            <a:off x="8077200" y="838200"/>
            <a:ext cx="533400" cy="533400"/>
          </a:xfrm>
          <a:prstGeom prst="rect">
            <a:avLst/>
          </a:prstGeom>
          <a:noFill/>
          <a:ln w="9525">
            <a:noFill/>
          </a:ln>
        </p:spPr>
      </p:pic>
      <p:pic>
        <p:nvPicPr>
          <p:cNvPr id="27659" name="Picture 15"/>
          <p:cNvPicPr>
            <a:picLocks noChangeAspect="1"/>
          </p:cNvPicPr>
          <p:nvPr/>
        </p:nvPicPr>
        <p:blipFill>
          <a:blip r:embed="rId6">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8172450" cy="119888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buNone/>
            </a:pPr>
            <a:r>
              <a:rPr sz="3600" b="1" dirty="0">
                <a:solidFill>
                  <a:srgbClr val="FF0000"/>
                </a:solidFill>
                <a:latin typeface="Times New Roman" panose="02020603050405020304" pitchFamily="18" charset="0"/>
                <a:cs typeface="Times New Roman" panose="02020603050405020304" pitchFamily="18" charset="0"/>
              </a:rPr>
              <a:t>CÂU 2</a:t>
            </a:r>
            <a:r>
              <a:rPr lang="en-US" sz="3600" b="1" dirty="0">
                <a:solidFill>
                  <a:srgbClr val="FF0000"/>
                </a:solidFill>
                <a:latin typeface="Times New Roman" panose="02020603050405020304" pitchFamily="18" charset="0"/>
                <a:cs typeface="Times New Roman" panose="02020603050405020304" pitchFamily="18" charset="0"/>
              </a:rPr>
              <a:t>3</a:t>
            </a:r>
            <a:r>
              <a:rPr sz="3600" b="1" dirty="0">
                <a:solidFill>
                  <a:srgbClr val="FF0000"/>
                </a:solidFill>
                <a:latin typeface="Times New Roman" panose="02020603050405020304" pitchFamily="18" charset="0"/>
                <a:cs typeface="Times New Roman" panose="02020603050405020304" pitchFamily="18" charset="0"/>
              </a:rPr>
              <a:t>. Trong 2 số sau đây, số n</a:t>
            </a:r>
            <a:r>
              <a:rPr sz="3600" b="1" dirty="0">
                <a:solidFill>
                  <a:srgbClr val="FF0000"/>
                </a:solidFill>
                <a:latin typeface="Times New Roman" panose="02020603050405020304" pitchFamily="18" charset="0"/>
                <a:ea typeface="Times New Roman" panose="02020603050405020304" pitchFamily="18" charset="0"/>
              </a:rPr>
              <a:t>à</a:t>
            </a:r>
            <a:r>
              <a:rPr sz="3600" b="1" dirty="0">
                <a:solidFill>
                  <a:srgbClr val="FF0000"/>
                </a:solidFill>
                <a:latin typeface="Times New Roman" panose="02020603050405020304" pitchFamily="18" charset="0"/>
                <a:cs typeface="Times New Roman" panose="02020603050405020304" pitchFamily="18" charset="0"/>
              </a:rPr>
              <a:t>o bé hơn?</a:t>
            </a:r>
            <a:endParaRPr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931863" y="3609975"/>
            <a:ext cx="2022475" cy="609600"/>
          </a:xfrm>
          <a:prstGeom prst="roundRect">
            <a:avLst>
              <a:gd name="adj" fmla="val 16667"/>
            </a:avLst>
          </a:prstGeom>
          <a:solidFill>
            <a:srgbClr val="FFCC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a:spLocks noChangeArrowheads="1"/>
          </p:cNvSpPr>
          <p:nvPr/>
        </p:nvSpPr>
        <p:spPr bwMode="auto">
          <a:xfrm>
            <a:off x="1143000" y="3744913"/>
            <a:ext cx="7069138" cy="862013"/>
          </a:xfrm>
          <a:prstGeom prst="rect">
            <a:avLst/>
          </a:prstGeom>
          <a:noFill/>
          <a:ln>
            <a:noFill/>
          </a:ln>
          <a:effec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Số</a:t>
            </a: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1.				2.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Số</a:t>
            </a: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4.</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Tx/>
              <a:buNone/>
              <a:defRPr/>
            </a:pPr>
            <a:r>
              <a:rPr kumimoji="0" lang="en-US" alt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endParaRPr kumimoji="0" lang="en-US" alt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endParaRPr lang="en-US" altLang="en-US" dirty="0">
              <a:effectLst>
                <a:outerShdw blurRad="38100" dist="38100" dir="2700000">
                  <a:srgbClr val="FFFFFF"/>
                </a:outerShdw>
              </a:effectLst>
              <a:latin typeface=".VnArial" panose="020B7200000000000000" pitchFamily="34" charset="0"/>
            </a:endParaRPr>
          </a:p>
        </p:txBody>
      </p:sp>
      <p:grpSp>
        <p:nvGrpSpPr>
          <p:cNvPr id="47124" name="Group 20"/>
          <p:cNvGrpSpPr/>
          <p:nvPr/>
        </p:nvGrpSpPr>
        <p:grpSpPr>
          <a:xfrm>
            <a:off x="7850188" y="5181600"/>
            <a:ext cx="1370012" cy="1295400"/>
            <a:chOff x="4574" y="3342"/>
            <a:chExt cx="960" cy="912"/>
          </a:xfrm>
        </p:grpSpPr>
        <p:sp>
          <p:nvSpPr>
            <p:cNvPr id="27693"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7694"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endParaRPr lang="en-US" altLang="en-US" sz="3600" b="1" dirty="0">
                <a:solidFill>
                  <a:schemeClr val="bg1"/>
                </a:solidFill>
                <a:latin typeface=".VnTime" panose="020B7200000000000000" pitchFamily="34" charset="0"/>
              </a:endParaRPr>
            </a:p>
          </p:txBody>
        </p:sp>
      </p:grpSp>
      <p:grpSp>
        <p:nvGrpSpPr>
          <p:cNvPr id="47127" name="Group 23"/>
          <p:cNvGrpSpPr/>
          <p:nvPr/>
        </p:nvGrpSpPr>
        <p:grpSpPr>
          <a:xfrm>
            <a:off x="7850188" y="5181600"/>
            <a:ext cx="1370012" cy="1295400"/>
            <a:chOff x="4574" y="3342"/>
            <a:chExt cx="960" cy="912"/>
          </a:xfrm>
        </p:grpSpPr>
        <p:sp>
          <p:nvSpPr>
            <p:cNvPr id="27691"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7692"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endParaRPr lang="en-US" altLang="en-US" sz="3600" b="1" dirty="0">
                <a:solidFill>
                  <a:schemeClr val="bg1"/>
                </a:solidFill>
                <a:latin typeface=".VnTime" panose="020B7200000000000000" pitchFamily="34" charset="0"/>
              </a:endParaRPr>
            </a:p>
          </p:txBody>
        </p:sp>
      </p:grpSp>
      <p:grpSp>
        <p:nvGrpSpPr>
          <p:cNvPr id="47130" name="Group 26"/>
          <p:cNvGrpSpPr/>
          <p:nvPr/>
        </p:nvGrpSpPr>
        <p:grpSpPr>
          <a:xfrm>
            <a:off x="7850188" y="5181600"/>
            <a:ext cx="1370012" cy="1295400"/>
            <a:chOff x="4574" y="3342"/>
            <a:chExt cx="960" cy="912"/>
          </a:xfrm>
        </p:grpSpPr>
        <p:sp>
          <p:nvSpPr>
            <p:cNvPr id="27689"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7690"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endParaRPr lang="en-US" altLang="en-US" sz="3600" b="1" dirty="0">
                <a:solidFill>
                  <a:schemeClr val="bg1"/>
                </a:solidFill>
                <a:latin typeface=".VnTime" panose="020B7200000000000000" pitchFamily="34" charset="0"/>
              </a:endParaRPr>
            </a:p>
          </p:txBody>
        </p:sp>
      </p:grpSp>
      <p:grpSp>
        <p:nvGrpSpPr>
          <p:cNvPr id="47133" name="Group 29"/>
          <p:cNvGrpSpPr/>
          <p:nvPr/>
        </p:nvGrpSpPr>
        <p:grpSpPr>
          <a:xfrm>
            <a:off x="7850188" y="5181600"/>
            <a:ext cx="1370012" cy="1295400"/>
            <a:chOff x="4574" y="3342"/>
            <a:chExt cx="960" cy="912"/>
          </a:xfrm>
        </p:grpSpPr>
        <p:sp>
          <p:nvSpPr>
            <p:cNvPr id="27687"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7688"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endParaRPr lang="en-US" altLang="en-US" sz="3600" b="1" dirty="0">
                <a:solidFill>
                  <a:schemeClr val="bg1"/>
                </a:solidFill>
                <a:latin typeface=".VnTime" panose="020B7200000000000000" pitchFamily="34" charset="0"/>
              </a:endParaRPr>
            </a:p>
          </p:txBody>
        </p:sp>
      </p:grpSp>
      <p:grpSp>
        <p:nvGrpSpPr>
          <p:cNvPr id="47136" name="Group 32"/>
          <p:cNvGrpSpPr/>
          <p:nvPr/>
        </p:nvGrpSpPr>
        <p:grpSpPr>
          <a:xfrm>
            <a:off x="7850188" y="5181600"/>
            <a:ext cx="1370012" cy="1295400"/>
            <a:chOff x="4574" y="3342"/>
            <a:chExt cx="960" cy="912"/>
          </a:xfrm>
        </p:grpSpPr>
        <p:sp>
          <p:nvSpPr>
            <p:cNvPr id="27685"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7686"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endParaRPr lang="en-US" altLang="en-US" sz="3600" b="1" dirty="0">
                <a:solidFill>
                  <a:schemeClr val="bg1"/>
                </a:solidFill>
                <a:latin typeface=".VnTime" panose="020B7200000000000000" pitchFamily="34" charset="0"/>
              </a:endParaRPr>
            </a:p>
          </p:txBody>
        </p:sp>
      </p:grpSp>
      <p:grpSp>
        <p:nvGrpSpPr>
          <p:cNvPr id="47139" name="Group 35"/>
          <p:cNvGrpSpPr/>
          <p:nvPr/>
        </p:nvGrpSpPr>
        <p:grpSpPr>
          <a:xfrm>
            <a:off x="7850188" y="5181600"/>
            <a:ext cx="1370012" cy="1295400"/>
            <a:chOff x="4574" y="3342"/>
            <a:chExt cx="960" cy="912"/>
          </a:xfrm>
        </p:grpSpPr>
        <p:sp>
          <p:nvSpPr>
            <p:cNvPr id="27683"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7684"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endParaRPr lang="en-US" altLang="en-US" sz="3600" b="1" dirty="0">
                <a:solidFill>
                  <a:schemeClr val="bg1"/>
                </a:solidFill>
                <a:latin typeface=".VnTime" panose="020B7200000000000000" pitchFamily="34" charset="0"/>
              </a:endParaRPr>
            </a:p>
          </p:txBody>
        </p:sp>
      </p:grpSp>
      <p:grpSp>
        <p:nvGrpSpPr>
          <p:cNvPr id="47142" name="Group 38"/>
          <p:cNvGrpSpPr/>
          <p:nvPr/>
        </p:nvGrpSpPr>
        <p:grpSpPr>
          <a:xfrm>
            <a:off x="7850188" y="5181600"/>
            <a:ext cx="1370012" cy="1295400"/>
            <a:chOff x="4574" y="3342"/>
            <a:chExt cx="960" cy="912"/>
          </a:xfrm>
        </p:grpSpPr>
        <p:sp>
          <p:nvSpPr>
            <p:cNvPr id="27681"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7682"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endParaRPr lang="en-US" altLang="en-US" sz="3600" b="1" dirty="0">
                <a:solidFill>
                  <a:schemeClr val="bg1"/>
                </a:solidFill>
                <a:latin typeface=".VnTime" panose="020B7200000000000000" pitchFamily="34" charset="0"/>
              </a:endParaRPr>
            </a:p>
          </p:txBody>
        </p:sp>
      </p:grpSp>
      <p:grpSp>
        <p:nvGrpSpPr>
          <p:cNvPr id="47145" name="Group 41"/>
          <p:cNvGrpSpPr/>
          <p:nvPr/>
        </p:nvGrpSpPr>
        <p:grpSpPr>
          <a:xfrm>
            <a:off x="7850188" y="5181600"/>
            <a:ext cx="1370012" cy="1295400"/>
            <a:chOff x="4574" y="3342"/>
            <a:chExt cx="960" cy="912"/>
          </a:xfrm>
        </p:grpSpPr>
        <p:sp>
          <p:nvSpPr>
            <p:cNvPr id="27679"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7680"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endParaRPr lang="en-US" altLang="en-US" sz="3600" b="1" dirty="0">
                <a:solidFill>
                  <a:schemeClr val="bg1"/>
                </a:solidFill>
                <a:latin typeface=".VnTime" panose="020B7200000000000000" pitchFamily="34" charset="0"/>
              </a:endParaRPr>
            </a:p>
          </p:txBody>
        </p:sp>
      </p:grpSp>
      <p:grpSp>
        <p:nvGrpSpPr>
          <p:cNvPr id="47148" name="Group 44"/>
          <p:cNvGrpSpPr/>
          <p:nvPr/>
        </p:nvGrpSpPr>
        <p:grpSpPr>
          <a:xfrm>
            <a:off x="7850188" y="5181600"/>
            <a:ext cx="1370012" cy="1295400"/>
            <a:chOff x="4574" y="3342"/>
            <a:chExt cx="960" cy="912"/>
          </a:xfrm>
        </p:grpSpPr>
        <p:sp>
          <p:nvSpPr>
            <p:cNvPr id="27677"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7678"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endParaRPr lang="en-US" altLang="en-US" sz="3600" b="1" dirty="0">
                <a:solidFill>
                  <a:schemeClr val="bg1"/>
                </a:solidFill>
                <a:latin typeface=".VnTime" panose="020B7200000000000000" pitchFamily="34" charset="0"/>
              </a:endParaRPr>
            </a:p>
          </p:txBody>
        </p:sp>
      </p:grpSp>
      <p:grpSp>
        <p:nvGrpSpPr>
          <p:cNvPr id="47151" name="Group 47"/>
          <p:cNvGrpSpPr/>
          <p:nvPr/>
        </p:nvGrpSpPr>
        <p:grpSpPr>
          <a:xfrm>
            <a:off x="7848600" y="5180013"/>
            <a:ext cx="1371600" cy="1295400"/>
            <a:chOff x="4574" y="3342"/>
            <a:chExt cx="960" cy="912"/>
          </a:xfrm>
        </p:grpSpPr>
        <p:sp>
          <p:nvSpPr>
            <p:cNvPr id="27675"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7676"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endParaRPr lang="en-US" altLang="en-US" sz="2000" b="1" dirty="0">
                <a:solidFill>
                  <a:schemeClr val="bg1"/>
                </a:solidFill>
                <a:latin typeface=".VnTime" panose="020B7200000000000000" pitchFamily="34" charset="0"/>
              </a:endParaRP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endParaRPr lang="en-US" altLang="en-US" sz="3600" b="1" dirty="0"/>
          </a:p>
        </p:txBody>
      </p:sp>
    </p:spTree>
  </p:cSld>
  <p:clrMapOvr>
    <a:masterClrMapping/>
  </p:clrMapOvr>
  <p:transition spd="slow" advClick="0">
    <p:zoom/>
    <p:sndAc>
      <p:stSnd>
        <p:snd r:embed="rId7"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8"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9"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9"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9"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9"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9"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9"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9"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9"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9"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10"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p:nvPr/>
        </p:nvSpPr>
        <p:spPr>
          <a:xfrm>
            <a:off x="266700" y="547688"/>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28675" name="Picture 3"/>
          <p:cNvPicPr>
            <a:picLocks noChangeAspect="1"/>
          </p:cNvPicPr>
          <p:nvPr/>
        </p:nvPicPr>
        <p:blipFill>
          <a:blip r:embed="rId1"/>
          <a:stretch>
            <a:fillRect/>
          </a:stretch>
        </p:blipFill>
        <p:spPr>
          <a:xfrm>
            <a:off x="1033463" y="319088"/>
            <a:ext cx="1447800" cy="1281112"/>
          </a:xfrm>
          <a:prstGeom prst="rect">
            <a:avLst/>
          </a:prstGeom>
          <a:noFill/>
          <a:ln w="9525">
            <a:noFill/>
          </a:ln>
        </p:spPr>
      </p:pic>
      <p:pic>
        <p:nvPicPr>
          <p:cNvPr id="28676" name="Picture 4"/>
          <p:cNvPicPr>
            <a:picLocks noChangeAspect="1"/>
          </p:cNvPicPr>
          <p:nvPr/>
        </p:nvPicPr>
        <p:blipFill>
          <a:blip r:embed="rId2"/>
          <a:stretch>
            <a:fillRect/>
          </a:stretch>
        </p:blipFill>
        <p:spPr>
          <a:xfrm>
            <a:off x="342900" y="1447800"/>
            <a:ext cx="8458200" cy="76200"/>
          </a:xfrm>
          <a:prstGeom prst="rect">
            <a:avLst/>
          </a:prstGeom>
          <a:noFill/>
          <a:ln w="9525">
            <a:noFill/>
          </a:ln>
        </p:spPr>
      </p:pic>
      <p:sp>
        <p:nvSpPr>
          <p:cNvPr id="28677"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endPar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endParaRPr>
          </a:p>
        </p:txBody>
      </p:sp>
      <p:grpSp>
        <p:nvGrpSpPr>
          <p:cNvPr id="28678" name="Group 6"/>
          <p:cNvGrpSpPr/>
          <p:nvPr/>
        </p:nvGrpSpPr>
        <p:grpSpPr>
          <a:xfrm>
            <a:off x="7162800" y="6019800"/>
            <a:ext cx="1168400" cy="561975"/>
            <a:chOff x="4512" y="3792"/>
            <a:chExt cx="736" cy="354"/>
          </a:xfrm>
        </p:grpSpPr>
        <p:pic>
          <p:nvPicPr>
            <p:cNvPr id="28719" name="Picture 7"/>
            <p:cNvPicPr>
              <a:picLocks noChangeAspect="1"/>
            </p:cNvPicPr>
            <p:nvPr/>
          </p:nvPicPr>
          <p:blipFill>
            <a:blip r:embed="rId3"/>
            <a:stretch>
              <a:fillRect/>
            </a:stretch>
          </p:blipFill>
          <p:spPr>
            <a:xfrm flipH="1">
              <a:off x="4512" y="3792"/>
              <a:ext cx="432" cy="312"/>
            </a:xfrm>
            <a:prstGeom prst="rect">
              <a:avLst/>
            </a:prstGeom>
            <a:noFill/>
            <a:ln w="9525">
              <a:noFill/>
            </a:ln>
          </p:spPr>
        </p:pic>
        <p:sp>
          <p:nvSpPr>
            <p:cNvPr id="28720" name="Text Box 8">
              <a:hlinkClick r:id="rId4" tooltip="Trở lại chọn câu hỏi" action="ppaction://hlinksldjump"/>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endParaRPr lang="en-US" altLang="en-US" sz="2000" b="1" dirty="0">
                <a:latin typeface=".VnArial Narrow" panose="020B7200000000000000" pitchFamily="34" charset="0"/>
              </a:endParaRPr>
            </a:p>
          </p:txBody>
        </p:sp>
      </p:grpSp>
      <p:sp>
        <p:nvSpPr>
          <p:cNvPr id="28679"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8680"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8681" name="Text Box 11"/>
          <p:cNvSpPr txBox="1"/>
          <p:nvPr/>
        </p:nvSpPr>
        <p:spPr>
          <a:xfrm>
            <a:off x="3844925" y="1639888"/>
            <a:ext cx="16129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24</a:t>
            </a:r>
            <a:endParaRPr lang="en-US" altLang="en-US" sz="1800" dirty="0">
              <a:latin typeface=".VnBlack" panose="020B7200000000000000" pitchFamily="34" charset="0"/>
            </a:endParaRPr>
          </a:p>
        </p:txBody>
      </p:sp>
      <p:pic>
        <p:nvPicPr>
          <p:cNvPr id="28682" name="Picture 12"/>
          <p:cNvPicPr>
            <a:picLocks noChangeAspect="1"/>
          </p:cNvPicPr>
          <p:nvPr/>
        </p:nvPicPr>
        <p:blipFill>
          <a:blip r:embed="rId5"/>
          <a:stretch>
            <a:fillRect/>
          </a:stretch>
        </p:blipFill>
        <p:spPr>
          <a:xfrm>
            <a:off x="8077200" y="838200"/>
            <a:ext cx="533400" cy="533400"/>
          </a:xfrm>
          <a:prstGeom prst="rect">
            <a:avLst/>
          </a:prstGeom>
          <a:noFill/>
          <a:ln w="9525">
            <a:noFill/>
          </a:ln>
        </p:spPr>
      </p:pic>
      <p:pic>
        <p:nvPicPr>
          <p:cNvPr id="28683" name="Picture 15"/>
          <p:cNvPicPr>
            <a:picLocks noChangeAspect="1"/>
          </p:cNvPicPr>
          <p:nvPr/>
        </p:nvPicPr>
        <p:blipFill>
          <a:blip r:embed="rId6">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8172450" cy="119888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buNone/>
            </a:pPr>
            <a:r>
              <a:rPr sz="3600" dirty="0">
                <a:solidFill>
                  <a:srgbClr val="FF0000"/>
                </a:solidFill>
                <a:latin typeface="Times New Roman" panose="02020603050405020304" pitchFamily="18" charset="0"/>
                <a:cs typeface="Times New Roman" panose="02020603050405020304" pitchFamily="18" charset="0"/>
              </a:rPr>
              <a:t>CÂU 2</a:t>
            </a:r>
            <a:r>
              <a:rPr lang="en-US" sz="3600" dirty="0">
                <a:solidFill>
                  <a:srgbClr val="FF0000"/>
                </a:solidFill>
                <a:latin typeface="Times New Roman" panose="02020603050405020304" pitchFamily="18" charset="0"/>
                <a:cs typeface="Times New Roman" panose="02020603050405020304" pitchFamily="18" charset="0"/>
              </a:rPr>
              <a:t>4</a:t>
            </a:r>
            <a:r>
              <a:rPr sz="3600" dirty="0">
                <a:solidFill>
                  <a:srgbClr val="FF0000"/>
                </a:solidFill>
                <a:latin typeface="Times New Roman" panose="02020603050405020304" pitchFamily="18" charset="0"/>
                <a:cs typeface="Times New Roman" panose="02020603050405020304" pitchFamily="18" charset="0"/>
              </a:rPr>
              <a:t>. Số điện thoại đường dây nóng để gọi cấp cứu l</a:t>
            </a:r>
            <a:r>
              <a:rPr sz="3600" dirty="0">
                <a:solidFill>
                  <a:srgbClr val="FF0000"/>
                </a:solidFill>
                <a:latin typeface="Times New Roman" panose="02020603050405020304" pitchFamily="18" charset="0"/>
                <a:ea typeface="Times New Roman" panose="02020603050405020304" pitchFamily="18" charset="0"/>
              </a:rPr>
              <a:t>à</a:t>
            </a:r>
            <a:r>
              <a:rPr sz="3600" dirty="0">
                <a:solidFill>
                  <a:srgbClr val="FF0000"/>
                </a:solidFill>
                <a:latin typeface="Times New Roman" panose="02020603050405020304" pitchFamily="18" charset="0"/>
                <a:cs typeface="Times New Roman" panose="02020603050405020304" pitchFamily="18" charset="0"/>
              </a:rPr>
              <a:t>?</a:t>
            </a:r>
            <a:endParaRPr sz="3600"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a:spLocks noChangeArrowheads="1"/>
          </p:cNvSpPr>
          <p:nvPr/>
        </p:nvSpPr>
        <p:spPr bwMode="auto">
          <a:xfrm>
            <a:off x="5976938" y="3711575"/>
            <a:ext cx="2022475" cy="609600"/>
          </a:xfrm>
          <a:prstGeom prst="roundRect">
            <a:avLst>
              <a:gd name="adj" fmla="val 16667"/>
            </a:avLst>
          </a:prstGeom>
          <a:solidFill>
            <a:schemeClr val="accent5">
              <a:lumMod val="50000"/>
            </a:schemeClr>
          </a:solidFill>
          <a:ln w="9525">
            <a:solidFill>
              <a:schemeClr val="tx1"/>
            </a:solidFill>
            <a:rou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7122" name="Text Box 18"/>
          <p:cNvSpPr txBox="1">
            <a:spLocks noChangeArrowheads="1"/>
          </p:cNvSpPr>
          <p:nvPr/>
        </p:nvSpPr>
        <p:spPr bwMode="auto">
          <a:xfrm>
            <a:off x="1568450" y="3714750"/>
            <a:ext cx="6375400" cy="862013"/>
          </a:xfrm>
          <a:prstGeom prst="rect">
            <a:avLst/>
          </a:prstGeom>
          <a:noFill/>
          <a:ln>
            <a:noFill/>
          </a:ln>
          <a:effec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 114				2. 115</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Tx/>
              <a:buNone/>
              <a:defRPr/>
            </a:pPr>
            <a:r>
              <a:rPr kumimoji="0" lang="en-US" alt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endParaRPr kumimoji="0" lang="en-US" alt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endParaRPr lang="en-US" altLang="en-US" dirty="0">
              <a:effectLst>
                <a:outerShdw blurRad="38100" dist="38100" dir="2700000">
                  <a:srgbClr val="FFFFFF"/>
                </a:outerShdw>
              </a:effectLst>
              <a:latin typeface=".VnArial" panose="020B7200000000000000" pitchFamily="34" charset="0"/>
            </a:endParaRPr>
          </a:p>
        </p:txBody>
      </p:sp>
      <p:grpSp>
        <p:nvGrpSpPr>
          <p:cNvPr id="47124" name="Group 20"/>
          <p:cNvGrpSpPr/>
          <p:nvPr/>
        </p:nvGrpSpPr>
        <p:grpSpPr>
          <a:xfrm>
            <a:off x="7850188" y="5181600"/>
            <a:ext cx="1370012" cy="1295400"/>
            <a:chOff x="4574" y="3342"/>
            <a:chExt cx="960" cy="912"/>
          </a:xfrm>
        </p:grpSpPr>
        <p:sp>
          <p:nvSpPr>
            <p:cNvPr id="28717"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8718"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endParaRPr lang="en-US" altLang="en-US" sz="3600" b="1" dirty="0">
                <a:solidFill>
                  <a:schemeClr val="bg1"/>
                </a:solidFill>
                <a:latin typeface=".VnTime" panose="020B7200000000000000" pitchFamily="34" charset="0"/>
              </a:endParaRPr>
            </a:p>
          </p:txBody>
        </p:sp>
      </p:grpSp>
      <p:grpSp>
        <p:nvGrpSpPr>
          <p:cNvPr id="47127" name="Group 23"/>
          <p:cNvGrpSpPr/>
          <p:nvPr/>
        </p:nvGrpSpPr>
        <p:grpSpPr>
          <a:xfrm>
            <a:off x="7850188" y="5181600"/>
            <a:ext cx="1370012" cy="1295400"/>
            <a:chOff x="4574" y="3342"/>
            <a:chExt cx="960" cy="912"/>
          </a:xfrm>
        </p:grpSpPr>
        <p:sp>
          <p:nvSpPr>
            <p:cNvPr id="28715"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8716"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endParaRPr lang="en-US" altLang="en-US" sz="3600" b="1" dirty="0">
                <a:solidFill>
                  <a:schemeClr val="bg1"/>
                </a:solidFill>
                <a:latin typeface=".VnTime" panose="020B7200000000000000" pitchFamily="34" charset="0"/>
              </a:endParaRPr>
            </a:p>
          </p:txBody>
        </p:sp>
      </p:grpSp>
      <p:grpSp>
        <p:nvGrpSpPr>
          <p:cNvPr id="47130" name="Group 26"/>
          <p:cNvGrpSpPr/>
          <p:nvPr/>
        </p:nvGrpSpPr>
        <p:grpSpPr>
          <a:xfrm>
            <a:off x="7850188" y="5181600"/>
            <a:ext cx="1370012" cy="1295400"/>
            <a:chOff x="4574" y="3342"/>
            <a:chExt cx="960" cy="912"/>
          </a:xfrm>
        </p:grpSpPr>
        <p:sp>
          <p:nvSpPr>
            <p:cNvPr id="28713"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8714"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endParaRPr lang="en-US" altLang="en-US" sz="3600" b="1" dirty="0">
                <a:solidFill>
                  <a:schemeClr val="bg1"/>
                </a:solidFill>
                <a:latin typeface=".VnTime" panose="020B7200000000000000" pitchFamily="34" charset="0"/>
              </a:endParaRPr>
            </a:p>
          </p:txBody>
        </p:sp>
      </p:grpSp>
      <p:grpSp>
        <p:nvGrpSpPr>
          <p:cNvPr id="47133" name="Group 29"/>
          <p:cNvGrpSpPr/>
          <p:nvPr/>
        </p:nvGrpSpPr>
        <p:grpSpPr>
          <a:xfrm>
            <a:off x="7850188" y="5181600"/>
            <a:ext cx="1370012" cy="1295400"/>
            <a:chOff x="4574" y="3342"/>
            <a:chExt cx="960" cy="912"/>
          </a:xfrm>
        </p:grpSpPr>
        <p:sp>
          <p:nvSpPr>
            <p:cNvPr id="28711"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8712"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endParaRPr lang="en-US" altLang="en-US" sz="3600" b="1" dirty="0">
                <a:solidFill>
                  <a:schemeClr val="bg1"/>
                </a:solidFill>
                <a:latin typeface=".VnTime" panose="020B7200000000000000" pitchFamily="34" charset="0"/>
              </a:endParaRPr>
            </a:p>
          </p:txBody>
        </p:sp>
      </p:grpSp>
      <p:grpSp>
        <p:nvGrpSpPr>
          <p:cNvPr id="47136" name="Group 32"/>
          <p:cNvGrpSpPr/>
          <p:nvPr/>
        </p:nvGrpSpPr>
        <p:grpSpPr>
          <a:xfrm>
            <a:off x="7850188" y="5181600"/>
            <a:ext cx="1370012" cy="1295400"/>
            <a:chOff x="4574" y="3342"/>
            <a:chExt cx="960" cy="912"/>
          </a:xfrm>
        </p:grpSpPr>
        <p:sp>
          <p:nvSpPr>
            <p:cNvPr id="28709"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8710"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endParaRPr lang="en-US" altLang="en-US" sz="3600" b="1" dirty="0">
                <a:solidFill>
                  <a:schemeClr val="bg1"/>
                </a:solidFill>
                <a:latin typeface=".VnTime" panose="020B7200000000000000" pitchFamily="34" charset="0"/>
              </a:endParaRPr>
            </a:p>
          </p:txBody>
        </p:sp>
      </p:grpSp>
      <p:grpSp>
        <p:nvGrpSpPr>
          <p:cNvPr id="47139" name="Group 35"/>
          <p:cNvGrpSpPr/>
          <p:nvPr/>
        </p:nvGrpSpPr>
        <p:grpSpPr>
          <a:xfrm>
            <a:off x="7850188" y="5181600"/>
            <a:ext cx="1370012" cy="1295400"/>
            <a:chOff x="4574" y="3342"/>
            <a:chExt cx="960" cy="912"/>
          </a:xfrm>
        </p:grpSpPr>
        <p:sp>
          <p:nvSpPr>
            <p:cNvPr id="28707"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8708"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endParaRPr lang="en-US" altLang="en-US" sz="3600" b="1" dirty="0">
                <a:solidFill>
                  <a:schemeClr val="bg1"/>
                </a:solidFill>
                <a:latin typeface=".VnTime" panose="020B7200000000000000" pitchFamily="34" charset="0"/>
              </a:endParaRPr>
            </a:p>
          </p:txBody>
        </p:sp>
      </p:grpSp>
      <p:grpSp>
        <p:nvGrpSpPr>
          <p:cNvPr id="47142" name="Group 38"/>
          <p:cNvGrpSpPr/>
          <p:nvPr/>
        </p:nvGrpSpPr>
        <p:grpSpPr>
          <a:xfrm>
            <a:off x="7850188" y="5181600"/>
            <a:ext cx="1370012" cy="1295400"/>
            <a:chOff x="4574" y="3342"/>
            <a:chExt cx="960" cy="912"/>
          </a:xfrm>
        </p:grpSpPr>
        <p:sp>
          <p:nvSpPr>
            <p:cNvPr id="28705"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8706"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endParaRPr lang="en-US" altLang="en-US" sz="3600" b="1" dirty="0">
                <a:solidFill>
                  <a:schemeClr val="bg1"/>
                </a:solidFill>
                <a:latin typeface=".VnTime" panose="020B7200000000000000" pitchFamily="34" charset="0"/>
              </a:endParaRPr>
            </a:p>
          </p:txBody>
        </p:sp>
      </p:grpSp>
      <p:grpSp>
        <p:nvGrpSpPr>
          <p:cNvPr id="47145" name="Group 41"/>
          <p:cNvGrpSpPr/>
          <p:nvPr/>
        </p:nvGrpSpPr>
        <p:grpSpPr>
          <a:xfrm>
            <a:off x="7850188" y="5181600"/>
            <a:ext cx="1370012" cy="1295400"/>
            <a:chOff x="4574" y="3342"/>
            <a:chExt cx="960" cy="912"/>
          </a:xfrm>
        </p:grpSpPr>
        <p:sp>
          <p:nvSpPr>
            <p:cNvPr id="28703"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8704"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endParaRPr lang="en-US" altLang="en-US" sz="3600" b="1" dirty="0">
                <a:solidFill>
                  <a:schemeClr val="bg1"/>
                </a:solidFill>
                <a:latin typeface=".VnTime" panose="020B7200000000000000" pitchFamily="34" charset="0"/>
              </a:endParaRPr>
            </a:p>
          </p:txBody>
        </p:sp>
      </p:grpSp>
      <p:grpSp>
        <p:nvGrpSpPr>
          <p:cNvPr id="47148" name="Group 44"/>
          <p:cNvGrpSpPr/>
          <p:nvPr/>
        </p:nvGrpSpPr>
        <p:grpSpPr>
          <a:xfrm>
            <a:off x="7850188" y="5181600"/>
            <a:ext cx="1370012" cy="1295400"/>
            <a:chOff x="4574" y="3342"/>
            <a:chExt cx="960" cy="912"/>
          </a:xfrm>
        </p:grpSpPr>
        <p:sp>
          <p:nvSpPr>
            <p:cNvPr id="28701"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8702"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endParaRPr lang="en-US" altLang="en-US" sz="3600" b="1" dirty="0">
                <a:solidFill>
                  <a:schemeClr val="bg1"/>
                </a:solidFill>
                <a:latin typeface=".VnTime" panose="020B7200000000000000" pitchFamily="34" charset="0"/>
              </a:endParaRPr>
            </a:p>
          </p:txBody>
        </p:sp>
      </p:grpSp>
      <p:grpSp>
        <p:nvGrpSpPr>
          <p:cNvPr id="47151" name="Group 47"/>
          <p:cNvGrpSpPr/>
          <p:nvPr/>
        </p:nvGrpSpPr>
        <p:grpSpPr>
          <a:xfrm>
            <a:off x="7848600" y="5180013"/>
            <a:ext cx="1371600" cy="1295400"/>
            <a:chOff x="4574" y="3342"/>
            <a:chExt cx="960" cy="912"/>
          </a:xfrm>
        </p:grpSpPr>
        <p:sp>
          <p:nvSpPr>
            <p:cNvPr id="28699"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8700"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endParaRPr lang="en-US" altLang="en-US" sz="2000" b="1" dirty="0">
                <a:solidFill>
                  <a:schemeClr val="bg1"/>
                </a:solidFill>
                <a:latin typeface=".VnTime" panose="020B7200000000000000" pitchFamily="34" charset="0"/>
              </a:endParaRP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endParaRPr lang="en-US" altLang="en-US" sz="3600" b="1" dirty="0"/>
          </a:p>
        </p:txBody>
      </p:sp>
    </p:spTree>
  </p:cSld>
  <p:clrMapOvr>
    <a:masterClrMapping/>
  </p:clrMapOvr>
  <p:transition spd="slow" advClick="0">
    <p:zoom/>
    <p:sndAc>
      <p:stSnd>
        <p:snd r:embed="rId7"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8"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9"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9"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9"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9"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9"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9"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9"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9"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9"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10"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p:nvPr/>
        </p:nvSpPr>
        <p:spPr>
          <a:xfrm>
            <a:off x="266700" y="547688"/>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29699" name="Picture 3"/>
          <p:cNvPicPr>
            <a:picLocks noChangeAspect="1"/>
          </p:cNvPicPr>
          <p:nvPr/>
        </p:nvPicPr>
        <p:blipFill>
          <a:blip r:embed="rId1"/>
          <a:stretch>
            <a:fillRect/>
          </a:stretch>
        </p:blipFill>
        <p:spPr>
          <a:xfrm>
            <a:off x="1033463" y="319088"/>
            <a:ext cx="1447800" cy="1281112"/>
          </a:xfrm>
          <a:prstGeom prst="rect">
            <a:avLst/>
          </a:prstGeom>
          <a:noFill/>
          <a:ln w="9525">
            <a:noFill/>
          </a:ln>
        </p:spPr>
      </p:pic>
      <p:pic>
        <p:nvPicPr>
          <p:cNvPr id="29700" name="Picture 4"/>
          <p:cNvPicPr>
            <a:picLocks noChangeAspect="1"/>
          </p:cNvPicPr>
          <p:nvPr/>
        </p:nvPicPr>
        <p:blipFill>
          <a:blip r:embed="rId2"/>
          <a:stretch>
            <a:fillRect/>
          </a:stretch>
        </p:blipFill>
        <p:spPr>
          <a:xfrm>
            <a:off x="342900" y="1447800"/>
            <a:ext cx="8458200" cy="76200"/>
          </a:xfrm>
          <a:prstGeom prst="rect">
            <a:avLst/>
          </a:prstGeom>
          <a:noFill/>
          <a:ln w="9525">
            <a:noFill/>
          </a:ln>
        </p:spPr>
      </p:pic>
      <p:sp>
        <p:nvSpPr>
          <p:cNvPr id="29701"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endPar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endParaRPr>
          </a:p>
        </p:txBody>
      </p:sp>
      <p:grpSp>
        <p:nvGrpSpPr>
          <p:cNvPr id="29702" name="Group 6"/>
          <p:cNvGrpSpPr/>
          <p:nvPr/>
        </p:nvGrpSpPr>
        <p:grpSpPr>
          <a:xfrm>
            <a:off x="7162800" y="6019800"/>
            <a:ext cx="1168400" cy="561975"/>
            <a:chOff x="4512" y="3792"/>
            <a:chExt cx="736" cy="354"/>
          </a:xfrm>
        </p:grpSpPr>
        <p:pic>
          <p:nvPicPr>
            <p:cNvPr id="29744" name="Picture 7"/>
            <p:cNvPicPr>
              <a:picLocks noChangeAspect="1"/>
            </p:cNvPicPr>
            <p:nvPr/>
          </p:nvPicPr>
          <p:blipFill>
            <a:blip r:embed="rId3"/>
            <a:stretch>
              <a:fillRect/>
            </a:stretch>
          </p:blipFill>
          <p:spPr>
            <a:xfrm flipH="1">
              <a:off x="4512" y="3792"/>
              <a:ext cx="432" cy="312"/>
            </a:xfrm>
            <a:prstGeom prst="rect">
              <a:avLst/>
            </a:prstGeom>
            <a:noFill/>
            <a:ln w="9525">
              <a:noFill/>
            </a:ln>
          </p:spPr>
        </p:pic>
        <p:sp>
          <p:nvSpPr>
            <p:cNvPr id="29745" name="Text Box 8">
              <a:hlinkClick r:id="rId4" tooltip="Trở lại chọn câu hỏi" action="ppaction://hlinksldjump"/>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endParaRPr lang="en-US" altLang="en-US" sz="2000" b="1" dirty="0">
                <a:latin typeface=".VnArial Narrow" panose="020B7200000000000000" pitchFamily="34" charset="0"/>
              </a:endParaRPr>
            </a:p>
          </p:txBody>
        </p:sp>
      </p:grpSp>
      <p:sp>
        <p:nvSpPr>
          <p:cNvPr id="29703"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9704"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9705" name="Text Box 11"/>
          <p:cNvSpPr txBox="1"/>
          <p:nvPr/>
        </p:nvSpPr>
        <p:spPr>
          <a:xfrm>
            <a:off x="3844925" y="1639888"/>
            <a:ext cx="16129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25</a:t>
            </a:r>
            <a:endParaRPr lang="en-US" altLang="en-US" sz="1800" dirty="0">
              <a:latin typeface=".VnBlack" panose="020B7200000000000000" pitchFamily="34" charset="0"/>
            </a:endParaRPr>
          </a:p>
        </p:txBody>
      </p:sp>
      <p:pic>
        <p:nvPicPr>
          <p:cNvPr id="29706" name="Picture 12"/>
          <p:cNvPicPr>
            <a:picLocks noChangeAspect="1"/>
          </p:cNvPicPr>
          <p:nvPr/>
        </p:nvPicPr>
        <p:blipFill>
          <a:blip r:embed="rId5"/>
          <a:stretch>
            <a:fillRect/>
          </a:stretch>
        </p:blipFill>
        <p:spPr>
          <a:xfrm>
            <a:off x="8077200" y="838200"/>
            <a:ext cx="533400" cy="533400"/>
          </a:xfrm>
          <a:prstGeom prst="rect">
            <a:avLst/>
          </a:prstGeom>
          <a:noFill/>
          <a:ln w="9525">
            <a:noFill/>
          </a:ln>
        </p:spPr>
      </p:pic>
      <p:pic>
        <p:nvPicPr>
          <p:cNvPr id="29707" name="Picture 15"/>
          <p:cNvPicPr>
            <a:picLocks noChangeAspect="1"/>
          </p:cNvPicPr>
          <p:nvPr/>
        </p:nvPicPr>
        <p:blipFill>
          <a:blip r:embed="rId6">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4133850" cy="230695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buNone/>
            </a:pPr>
            <a:r>
              <a:rPr sz="3600" b="1" dirty="0">
                <a:solidFill>
                  <a:srgbClr val="FF0000"/>
                </a:solidFill>
                <a:latin typeface="Times New Roman" panose="02020603050405020304" pitchFamily="18" charset="0"/>
                <a:cs typeface="Times New Roman" panose="02020603050405020304" pitchFamily="18" charset="0"/>
              </a:rPr>
              <a:t>Câu 2</a:t>
            </a:r>
            <a:r>
              <a:rPr lang="en-US" sz="3600" b="1" dirty="0">
                <a:solidFill>
                  <a:srgbClr val="FF0000"/>
                </a:solidFill>
                <a:latin typeface="Times New Roman" panose="02020603050405020304" pitchFamily="18" charset="0"/>
                <a:cs typeface="Times New Roman" panose="02020603050405020304" pitchFamily="18" charset="0"/>
              </a:rPr>
              <a:t>5</a:t>
            </a:r>
            <a:r>
              <a:rPr sz="3600" b="1" dirty="0">
                <a:solidFill>
                  <a:srgbClr val="FF0000"/>
                </a:solidFill>
                <a:latin typeface="Times New Roman" panose="02020603050405020304" pitchFamily="18" charset="0"/>
                <a:cs typeface="Times New Roman" panose="02020603050405020304" pitchFamily="18" charset="0"/>
              </a:rPr>
              <a:t>. Khi thả viên sỏi v</a:t>
            </a:r>
            <a:r>
              <a:rPr sz="3600" b="1" dirty="0">
                <a:solidFill>
                  <a:srgbClr val="FF0000"/>
                </a:solidFill>
                <a:latin typeface="Times New Roman" panose="02020603050405020304" pitchFamily="18" charset="0"/>
                <a:ea typeface="Times New Roman" panose="02020603050405020304" pitchFamily="18" charset="0"/>
              </a:rPr>
              <a:t>à</a:t>
            </a:r>
            <a:r>
              <a:rPr sz="3600" b="1" dirty="0">
                <a:solidFill>
                  <a:srgbClr val="FF0000"/>
                </a:solidFill>
                <a:latin typeface="Times New Roman" panose="02020603050405020304" pitchFamily="18" charset="0"/>
                <a:cs typeface="Times New Roman" panose="02020603050405020304" pitchFamily="18" charset="0"/>
              </a:rPr>
              <a:t>o nước viên sỏi sẽ như thế n</a:t>
            </a:r>
            <a:r>
              <a:rPr sz="3600" b="1" dirty="0">
                <a:solidFill>
                  <a:srgbClr val="FF0000"/>
                </a:solidFill>
                <a:latin typeface="Times New Roman" panose="02020603050405020304" pitchFamily="18" charset="0"/>
                <a:ea typeface="Times New Roman" panose="02020603050405020304" pitchFamily="18" charset="0"/>
              </a:rPr>
              <a:t>à</a:t>
            </a:r>
            <a:r>
              <a:rPr sz="3600" b="1" dirty="0">
                <a:solidFill>
                  <a:srgbClr val="FF0000"/>
                </a:solidFill>
                <a:latin typeface="Times New Roman" panose="02020603050405020304" pitchFamily="18" charset="0"/>
                <a:cs typeface="Times New Roman" panose="02020603050405020304" pitchFamily="18" charset="0"/>
              </a:rPr>
              <a:t>o?</a:t>
            </a:r>
            <a:endParaRPr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6038850" y="4924425"/>
            <a:ext cx="2022475" cy="609600"/>
          </a:xfrm>
          <a:prstGeom prst="roundRect">
            <a:avLst>
              <a:gd name="adj" fmla="val 16667"/>
            </a:avLst>
          </a:prstGeom>
          <a:solidFill>
            <a:srgbClr val="FFCC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a:spLocks noChangeArrowheads="1"/>
          </p:cNvSpPr>
          <p:nvPr/>
        </p:nvSpPr>
        <p:spPr bwMode="auto">
          <a:xfrm>
            <a:off x="1492250" y="4854575"/>
            <a:ext cx="6376988" cy="862013"/>
          </a:xfrm>
          <a:prstGeom prst="rect">
            <a:avLst/>
          </a:prstGeom>
          <a:noFill/>
          <a:ln>
            <a:noFill/>
          </a:ln>
          <a:effec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Nổi</a:t>
            </a: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2.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Chìm</a:t>
            </a: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Tx/>
              <a:buNone/>
              <a:defRPr/>
            </a:pPr>
            <a:r>
              <a:rPr kumimoji="0" lang="en-US" alt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endParaRPr kumimoji="0" lang="en-US" alt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endParaRPr lang="en-US" altLang="en-US" dirty="0">
              <a:effectLst>
                <a:outerShdw blurRad="38100" dist="38100" dir="2700000">
                  <a:srgbClr val="FFFFFF"/>
                </a:outerShdw>
              </a:effectLst>
              <a:latin typeface=".VnArial" panose="020B7200000000000000" pitchFamily="34" charset="0"/>
            </a:endParaRPr>
          </a:p>
        </p:txBody>
      </p:sp>
      <p:grpSp>
        <p:nvGrpSpPr>
          <p:cNvPr id="47124" name="Group 20"/>
          <p:cNvGrpSpPr/>
          <p:nvPr/>
        </p:nvGrpSpPr>
        <p:grpSpPr>
          <a:xfrm>
            <a:off x="7850188" y="5181600"/>
            <a:ext cx="1370012" cy="1295400"/>
            <a:chOff x="4574" y="3342"/>
            <a:chExt cx="960" cy="912"/>
          </a:xfrm>
        </p:grpSpPr>
        <p:sp>
          <p:nvSpPr>
            <p:cNvPr id="29742"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9743"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endParaRPr lang="en-US" altLang="en-US" sz="3600" b="1" dirty="0">
                <a:solidFill>
                  <a:schemeClr val="bg1"/>
                </a:solidFill>
                <a:latin typeface=".VnTime" panose="020B7200000000000000" pitchFamily="34" charset="0"/>
              </a:endParaRPr>
            </a:p>
          </p:txBody>
        </p:sp>
      </p:grpSp>
      <p:grpSp>
        <p:nvGrpSpPr>
          <p:cNvPr id="47127" name="Group 23"/>
          <p:cNvGrpSpPr/>
          <p:nvPr/>
        </p:nvGrpSpPr>
        <p:grpSpPr>
          <a:xfrm>
            <a:off x="7850188" y="5181600"/>
            <a:ext cx="1370012" cy="1295400"/>
            <a:chOff x="4574" y="3342"/>
            <a:chExt cx="960" cy="912"/>
          </a:xfrm>
        </p:grpSpPr>
        <p:sp>
          <p:nvSpPr>
            <p:cNvPr id="29740"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9741"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endParaRPr lang="en-US" altLang="en-US" sz="3600" b="1" dirty="0">
                <a:solidFill>
                  <a:schemeClr val="bg1"/>
                </a:solidFill>
                <a:latin typeface=".VnTime" panose="020B7200000000000000" pitchFamily="34" charset="0"/>
              </a:endParaRPr>
            </a:p>
          </p:txBody>
        </p:sp>
      </p:grpSp>
      <p:grpSp>
        <p:nvGrpSpPr>
          <p:cNvPr id="47130" name="Group 26"/>
          <p:cNvGrpSpPr/>
          <p:nvPr/>
        </p:nvGrpSpPr>
        <p:grpSpPr>
          <a:xfrm>
            <a:off x="7850188" y="5181600"/>
            <a:ext cx="1370012" cy="1295400"/>
            <a:chOff x="4574" y="3342"/>
            <a:chExt cx="960" cy="912"/>
          </a:xfrm>
        </p:grpSpPr>
        <p:sp>
          <p:nvSpPr>
            <p:cNvPr id="29738"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9739"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endParaRPr lang="en-US" altLang="en-US" sz="3600" b="1" dirty="0">
                <a:solidFill>
                  <a:schemeClr val="bg1"/>
                </a:solidFill>
                <a:latin typeface=".VnTime" panose="020B7200000000000000" pitchFamily="34" charset="0"/>
              </a:endParaRPr>
            </a:p>
          </p:txBody>
        </p:sp>
      </p:grpSp>
      <p:grpSp>
        <p:nvGrpSpPr>
          <p:cNvPr id="47133" name="Group 29"/>
          <p:cNvGrpSpPr/>
          <p:nvPr/>
        </p:nvGrpSpPr>
        <p:grpSpPr>
          <a:xfrm>
            <a:off x="7850188" y="5181600"/>
            <a:ext cx="1370012" cy="1295400"/>
            <a:chOff x="4574" y="3342"/>
            <a:chExt cx="960" cy="912"/>
          </a:xfrm>
        </p:grpSpPr>
        <p:sp>
          <p:nvSpPr>
            <p:cNvPr id="29736"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9737"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endParaRPr lang="en-US" altLang="en-US" sz="3600" b="1" dirty="0">
                <a:solidFill>
                  <a:schemeClr val="bg1"/>
                </a:solidFill>
                <a:latin typeface=".VnTime" panose="020B7200000000000000" pitchFamily="34" charset="0"/>
              </a:endParaRPr>
            </a:p>
          </p:txBody>
        </p:sp>
      </p:grpSp>
      <p:grpSp>
        <p:nvGrpSpPr>
          <p:cNvPr id="47136" name="Group 32"/>
          <p:cNvGrpSpPr/>
          <p:nvPr/>
        </p:nvGrpSpPr>
        <p:grpSpPr>
          <a:xfrm>
            <a:off x="7850188" y="5181600"/>
            <a:ext cx="1370012" cy="1295400"/>
            <a:chOff x="4574" y="3342"/>
            <a:chExt cx="960" cy="912"/>
          </a:xfrm>
        </p:grpSpPr>
        <p:sp>
          <p:nvSpPr>
            <p:cNvPr id="29734"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9735"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endParaRPr lang="en-US" altLang="en-US" sz="3600" b="1" dirty="0">
                <a:solidFill>
                  <a:schemeClr val="bg1"/>
                </a:solidFill>
                <a:latin typeface=".VnTime" panose="020B7200000000000000" pitchFamily="34" charset="0"/>
              </a:endParaRPr>
            </a:p>
          </p:txBody>
        </p:sp>
      </p:grpSp>
      <p:grpSp>
        <p:nvGrpSpPr>
          <p:cNvPr id="47139" name="Group 35"/>
          <p:cNvGrpSpPr/>
          <p:nvPr/>
        </p:nvGrpSpPr>
        <p:grpSpPr>
          <a:xfrm>
            <a:off x="7850188" y="5181600"/>
            <a:ext cx="1370012" cy="1295400"/>
            <a:chOff x="4574" y="3342"/>
            <a:chExt cx="960" cy="912"/>
          </a:xfrm>
        </p:grpSpPr>
        <p:sp>
          <p:nvSpPr>
            <p:cNvPr id="29732"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9733"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endParaRPr lang="en-US" altLang="en-US" sz="3600" b="1" dirty="0">
                <a:solidFill>
                  <a:schemeClr val="bg1"/>
                </a:solidFill>
                <a:latin typeface=".VnTime" panose="020B7200000000000000" pitchFamily="34" charset="0"/>
              </a:endParaRPr>
            </a:p>
          </p:txBody>
        </p:sp>
      </p:grpSp>
      <p:grpSp>
        <p:nvGrpSpPr>
          <p:cNvPr id="47142" name="Group 38"/>
          <p:cNvGrpSpPr/>
          <p:nvPr/>
        </p:nvGrpSpPr>
        <p:grpSpPr>
          <a:xfrm>
            <a:off x="7850188" y="5181600"/>
            <a:ext cx="1370012" cy="1295400"/>
            <a:chOff x="4574" y="3342"/>
            <a:chExt cx="960" cy="912"/>
          </a:xfrm>
        </p:grpSpPr>
        <p:sp>
          <p:nvSpPr>
            <p:cNvPr id="29730"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9731"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endParaRPr lang="en-US" altLang="en-US" sz="3600" b="1" dirty="0">
                <a:solidFill>
                  <a:schemeClr val="bg1"/>
                </a:solidFill>
                <a:latin typeface=".VnTime" panose="020B7200000000000000" pitchFamily="34" charset="0"/>
              </a:endParaRPr>
            </a:p>
          </p:txBody>
        </p:sp>
      </p:grpSp>
      <p:grpSp>
        <p:nvGrpSpPr>
          <p:cNvPr id="47145" name="Group 41"/>
          <p:cNvGrpSpPr/>
          <p:nvPr/>
        </p:nvGrpSpPr>
        <p:grpSpPr>
          <a:xfrm>
            <a:off x="7850188" y="5181600"/>
            <a:ext cx="1370012" cy="1295400"/>
            <a:chOff x="4574" y="3342"/>
            <a:chExt cx="960" cy="912"/>
          </a:xfrm>
        </p:grpSpPr>
        <p:sp>
          <p:nvSpPr>
            <p:cNvPr id="29728"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9729"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endParaRPr lang="en-US" altLang="en-US" sz="3600" b="1" dirty="0">
                <a:solidFill>
                  <a:schemeClr val="bg1"/>
                </a:solidFill>
                <a:latin typeface=".VnTime" panose="020B7200000000000000" pitchFamily="34" charset="0"/>
              </a:endParaRPr>
            </a:p>
          </p:txBody>
        </p:sp>
      </p:grpSp>
      <p:grpSp>
        <p:nvGrpSpPr>
          <p:cNvPr id="47148" name="Group 44"/>
          <p:cNvGrpSpPr/>
          <p:nvPr/>
        </p:nvGrpSpPr>
        <p:grpSpPr>
          <a:xfrm>
            <a:off x="7850188" y="5181600"/>
            <a:ext cx="1370012" cy="1295400"/>
            <a:chOff x="4574" y="3342"/>
            <a:chExt cx="960" cy="912"/>
          </a:xfrm>
        </p:grpSpPr>
        <p:sp>
          <p:nvSpPr>
            <p:cNvPr id="29726"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9727"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endParaRPr lang="en-US" altLang="en-US" sz="3600" b="1" dirty="0">
                <a:solidFill>
                  <a:schemeClr val="bg1"/>
                </a:solidFill>
                <a:latin typeface=".VnTime" panose="020B7200000000000000" pitchFamily="34" charset="0"/>
              </a:endParaRPr>
            </a:p>
          </p:txBody>
        </p:sp>
      </p:grpSp>
      <p:grpSp>
        <p:nvGrpSpPr>
          <p:cNvPr id="47151" name="Group 47"/>
          <p:cNvGrpSpPr/>
          <p:nvPr/>
        </p:nvGrpSpPr>
        <p:grpSpPr>
          <a:xfrm>
            <a:off x="7848600" y="5180013"/>
            <a:ext cx="1371600" cy="1295400"/>
            <a:chOff x="4574" y="3342"/>
            <a:chExt cx="960" cy="912"/>
          </a:xfrm>
        </p:grpSpPr>
        <p:sp>
          <p:nvSpPr>
            <p:cNvPr id="29724"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29725"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endParaRPr lang="en-US" altLang="en-US" sz="2000" b="1" dirty="0">
                <a:solidFill>
                  <a:schemeClr val="bg1"/>
                </a:solidFill>
                <a:latin typeface=".VnTime" panose="020B7200000000000000" pitchFamily="34" charset="0"/>
              </a:endParaRP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endParaRPr lang="en-US" altLang="en-US" sz="3600" b="1" dirty="0"/>
          </a:p>
        </p:txBody>
      </p:sp>
      <p:pic>
        <p:nvPicPr>
          <p:cNvPr id="29723" name="Picture 1"/>
          <p:cNvPicPr>
            <a:picLocks noChangeAspect="1"/>
          </p:cNvPicPr>
          <p:nvPr/>
        </p:nvPicPr>
        <p:blipFill>
          <a:blip r:embed="rId7"/>
          <a:stretch>
            <a:fillRect/>
          </a:stretch>
        </p:blipFill>
        <p:spPr>
          <a:xfrm>
            <a:off x="4572000" y="2012950"/>
            <a:ext cx="4038600" cy="2728913"/>
          </a:xfrm>
          <a:prstGeom prst="rect">
            <a:avLst/>
          </a:prstGeom>
          <a:noFill/>
          <a:ln w="9525">
            <a:noFill/>
          </a:ln>
        </p:spPr>
      </p:pic>
    </p:spTree>
  </p:cSld>
  <p:clrMapOvr>
    <a:masterClrMapping/>
  </p:clrMapOvr>
  <p:transition spd="slow" advClick="0">
    <p:zoom/>
    <p:sndAc>
      <p:stSnd>
        <p:snd r:embed="rId8"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9"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10"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10"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10"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10"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10"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10"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10"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10"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10"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11"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3a625108"/>
          <p:cNvPicPr>
            <a:picLocks noGrp="1" noChangeAspect="1"/>
          </p:cNvPicPr>
          <p:nvPr>
            <p:ph idx="1"/>
          </p:nvPr>
        </p:nvPicPr>
        <p:blipFill>
          <a:blip r:embed="rId1"/>
          <a:stretch>
            <a:fillRect/>
          </a:stretch>
        </p:blipFill>
        <p:spPr>
          <a:xfrm>
            <a:off x="457200" y="504190"/>
            <a:ext cx="8229600" cy="5842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p:nvPr/>
        </p:nvSpPr>
        <p:spPr>
          <a:xfrm>
            <a:off x="411163" y="735013"/>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30723" name="Picture 3"/>
          <p:cNvPicPr>
            <a:picLocks noChangeAspect="1"/>
          </p:cNvPicPr>
          <p:nvPr/>
        </p:nvPicPr>
        <p:blipFill>
          <a:blip r:embed="rId1"/>
          <a:stretch>
            <a:fillRect/>
          </a:stretch>
        </p:blipFill>
        <p:spPr>
          <a:xfrm>
            <a:off x="1033463" y="319088"/>
            <a:ext cx="1447800" cy="1281112"/>
          </a:xfrm>
          <a:prstGeom prst="rect">
            <a:avLst/>
          </a:prstGeom>
          <a:noFill/>
          <a:ln w="9525">
            <a:noFill/>
          </a:ln>
        </p:spPr>
      </p:pic>
      <p:pic>
        <p:nvPicPr>
          <p:cNvPr id="30724" name="Picture 4"/>
          <p:cNvPicPr>
            <a:picLocks noChangeAspect="1"/>
          </p:cNvPicPr>
          <p:nvPr/>
        </p:nvPicPr>
        <p:blipFill>
          <a:blip r:embed="rId2"/>
          <a:stretch>
            <a:fillRect/>
          </a:stretch>
        </p:blipFill>
        <p:spPr>
          <a:xfrm>
            <a:off x="342900" y="1447800"/>
            <a:ext cx="8458200" cy="76200"/>
          </a:xfrm>
          <a:prstGeom prst="rect">
            <a:avLst/>
          </a:prstGeom>
          <a:noFill/>
          <a:ln w="9525">
            <a:noFill/>
          </a:ln>
        </p:spPr>
      </p:pic>
      <p:sp>
        <p:nvSpPr>
          <p:cNvPr id="30725"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endPar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endParaRPr>
          </a:p>
        </p:txBody>
      </p:sp>
      <p:grpSp>
        <p:nvGrpSpPr>
          <p:cNvPr id="30726" name="Group 6"/>
          <p:cNvGrpSpPr/>
          <p:nvPr/>
        </p:nvGrpSpPr>
        <p:grpSpPr>
          <a:xfrm>
            <a:off x="7162800" y="6019800"/>
            <a:ext cx="1168400" cy="561975"/>
            <a:chOff x="4512" y="3792"/>
            <a:chExt cx="736" cy="354"/>
          </a:xfrm>
        </p:grpSpPr>
        <p:pic>
          <p:nvPicPr>
            <p:cNvPr id="30767" name="Picture 7"/>
            <p:cNvPicPr>
              <a:picLocks noChangeAspect="1"/>
            </p:cNvPicPr>
            <p:nvPr/>
          </p:nvPicPr>
          <p:blipFill>
            <a:blip r:embed="rId3"/>
            <a:stretch>
              <a:fillRect/>
            </a:stretch>
          </p:blipFill>
          <p:spPr>
            <a:xfrm flipH="1">
              <a:off x="4512" y="3792"/>
              <a:ext cx="432" cy="312"/>
            </a:xfrm>
            <a:prstGeom prst="rect">
              <a:avLst/>
            </a:prstGeom>
            <a:noFill/>
            <a:ln w="9525">
              <a:noFill/>
            </a:ln>
          </p:spPr>
        </p:pic>
        <p:sp>
          <p:nvSpPr>
            <p:cNvPr id="30768" name="Text Box 8">
              <a:hlinkClick r:id="rId4" tooltip="Trở lại chọn câu hỏi" action="ppaction://hlinksldjump"/>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endParaRPr lang="en-US" altLang="en-US" sz="2000" b="1" dirty="0">
                <a:latin typeface=".VnArial Narrow" panose="020B7200000000000000" pitchFamily="34" charset="0"/>
              </a:endParaRPr>
            </a:p>
          </p:txBody>
        </p:sp>
      </p:grpSp>
      <p:sp>
        <p:nvSpPr>
          <p:cNvPr id="30727"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0728"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0729" name="Text Box 11"/>
          <p:cNvSpPr txBox="1"/>
          <p:nvPr/>
        </p:nvSpPr>
        <p:spPr>
          <a:xfrm>
            <a:off x="3844925" y="1639888"/>
            <a:ext cx="16129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26</a:t>
            </a:r>
            <a:endParaRPr lang="en-US" altLang="en-US" sz="1800" dirty="0">
              <a:latin typeface=".VnBlack" panose="020B7200000000000000" pitchFamily="34" charset="0"/>
            </a:endParaRPr>
          </a:p>
        </p:txBody>
      </p:sp>
      <p:pic>
        <p:nvPicPr>
          <p:cNvPr id="30730" name="Picture 12"/>
          <p:cNvPicPr>
            <a:picLocks noChangeAspect="1"/>
          </p:cNvPicPr>
          <p:nvPr/>
        </p:nvPicPr>
        <p:blipFill>
          <a:blip r:embed="rId5"/>
          <a:stretch>
            <a:fillRect/>
          </a:stretch>
        </p:blipFill>
        <p:spPr>
          <a:xfrm>
            <a:off x="8077200" y="838200"/>
            <a:ext cx="533400" cy="533400"/>
          </a:xfrm>
          <a:prstGeom prst="rect">
            <a:avLst/>
          </a:prstGeom>
          <a:noFill/>
          <a:ln w="9525">
            <a:noFill/>
          </a:ln>
        </p:spPr>
      </p:pic>
      <p:pic>
        <p:nvPicPr>
          <p:cNvPr id="30731" name="Picture 15"/>
          <p:cNvPicPr>
            <a:picLocks noChangeAspect="1"/>
          </p:cNvPicPr>
          <p:nvPr/>
        </p:nvPicPr>
        <p:blipFill>
          <a:blip r:embed="rId6">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8172450" cy="119888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buNone/>
            </a:pPr>
            <a:r>
              <a:rPr sz="3600" b="1" dirty="0">
                <a:solidFill>
                  <a:srgbClr val="FF0000"/>
                </a:solidFill>
                <a:latin typeface="Times New Roman" panose="02020603050405020304" pitchFamily="18" charset="0"/>
                <a:cs typeface="Times New Roman" panose="02020603050405020304" pitchFamily="18" charset="0"/>
              </a:rPr>
              <a:t>CÂU 2</a:t>
            </a:r>
            <a:r>
              <a:rPr lang="en-US" sz="3600" b="1" dirty="0">
                <a:solidFill>
                  <a:srgbClr val="FF0000"/>
                </a:solidFill>
                <a:latin typeface="Times New Roman" panose="02020603050405020304" pitchFamily="18" charset="0"/>
                <a:cs typeface="Times New Roman" panose="02020603050405020304" pitchFamily="18" charset="0"/>
              </a:rPr>
              <a:t>6</a:t>
            </a:r>
            <a:r>
              <a:rPr sz="3600" b="1" dirty="0">
                <a:solidFill>
                  <a:srgbClr val="FF0000"/>
                </a:solidFill>
                <a:latin typeface="Times New Roman" panose="02020603050405020304" pitchFamily="18" charset="0"/>
                <a:cs typeface="Times New Roman" panose="02020603050405020304" pitchFamily="18" charset="0"/>
              </a:rPr>
              <a:t>: Khi đi cầu thang bé nên l</a:t>
            </a:r>
            <a:r>
              <a:rPr sz="3600" b="1" dirty="0">
                <a:solidFill>
                  <a:srgbClr val="FF0000"/>
                </a:solidFill>
                <a:latin typeface="Times New Roman" panose="02020603050405020304" pitchFamily="18" charset="0"/>
                <a:ea typeface="Times New Roman" panose="02020603050405020304" pitchFamily="18" charset="0"/>
              </a:rPr>
              <a:t>à</a:t>
            </a:r>
            <a:r>
              <a:rPr sz="3600" b="1" dirty="0">
                <a:solidFill>
                  <a:srgbClr val="FF0000"/>
                </a:solidFill>
                <a:latin typeface="Times New Roman" panose="02020603050405020304" pitchFamily="18" charset="0"/>
                <a:cs typeface="Times New Roman" panose="02020603050405020304" pitchFamily="18" charset="0"/>
              </a:rPr>
              <a:t>m gì?</a:t>
            </a:r>
            <a:endParaRPr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841375" y="4449763"/>
            <a:ext cx="7645400" cy="1139825"/>
          </a:xfrm>
          <a:prstGeom prst="roundRect">
            <a:avLst>
              <a:gd name="adj" fmla="val 16667"/>
            </a:avLst>
          </a:prstGeom>
          <a:solidFill>
            <a:srgbClr val="99FF33"/>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p:nvPr/>
        </p:nvSpPr>
        <p:spPr>
          <a:xfrm>
            <a:off x="817563" y="3427413"/>
            <a:ext cx="7645400" cy="22590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buNone/>
            </a:pPr>
            <a:r>
              <a:rPr b="1" dirty="0"/>
              <a:t>1. Nắm đuôi áo bạn để đi theo.</a:t>
            </a:r>
            <a:endParaRPr b="1" dirty="0"/>
          </a:p>
          <a:p>
            <a:pPr marL="0" lvl="0" indent="0">
              <a:buNone/>
            </a:pPr>
            <a:endParaRPr b="1" dirty="0"/>
          </a:p>
          <a:p>
            <a:pPr marL="0" lvl="0" indent="0">
              <a:buNone/>
            </a:pPr>
            <a:r>
              <a:rPr b="1" dirty="0"/>
              <a:t>2. Đi đúng phía bên phải và vịn vào lan can cầu thang để di chuyển</a:t>
            </a:r>
            <a:endParaRPr lang="en-US" altLang="en-US" sz="1800" b="1" dirty="0"/>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endParaRPr lang="en-US" altLang="en-US" dirty="0">
              <a:effectLst>
                <a:outerShdw blurRad="38100" dist="38100" dir="2700000">
                  <a:srgbClr val="FFFFFF"/>
                </a:outerShdw>
              </a:effectLst>
              <a:latin typeface=".VnArial" panose="020B7200000000000000" pitchFamily="34" charset="0"/>
            </a:endParaRPr>
          </a:p>
        </p:txBody>
      </p:sp>
      <p:grpSp>
        <p:nvGrpSpPr>
          <p:cNvPr id="47124" name="Group 20"/>
          <p:cNvGrpSpPr/>
          <p:nvPr/>
        </p:nvGrpSpPr>
        <p:grpSpPr>
          <a:xfrm>
            <a:off x="7850188" y="5181600"/>
            <a:ext cx="1370012" cy="1295400"/>
            <a:chOff x="4574" y="3342"/>
            <a:chExt cx="960" cy="912"/>
          </a:xfrm>
        </p:grpSpPr>
        <p:sp>
          <p:nvSpPr>
            <p:cNvPr id="30765"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0766"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endParaRPr lang="en-US" altLang="en-US" sz="3600" b="1" dirty="0">
                <a:solidFill>
                  <a:schemeClr val="bg1"/>
                </a:solidFill>
                <a:latin typeface=".VnTime" panose="020B7200000000000000" pitchFamily="34" charset="0"/>
              </a:endParaRPr>
            </a:p>
          </p:txBody>
        </p:sp>
      </p:grpSp>
      <p:grpSp>
        <p:nvGrpSpPr>
          <p:cNvPr id="47127" name="Group 23"/>
          <p:cNvGrpSpPr/>
          <p:nvPr/>
        </p:nvGrpSpPr>
        <p:grpSpPr>
          <a:xfrm>
            <a:off x="7850188" y="5181600"/>
            <a:ext cx="1370012" cy="1295400"/>
            <a:chOff x="4574" y="3342"/>
            <a:chExt cx="960" cy="912"/>
          </a:xfrm>
        </p:grpSpPr>
        <p:sp>
          <p:nvSpPr>
            <p:cNvPr id="30763"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0764"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endParaRPr lang="en-US" altLang="en-US" sz="3600" b="1" dirty="0">
                <a:solidFill>
                  <a:schemeClr val="bg1"/>
                </a:solidFill>
                <a:latin typeface=".VnTime" panose="020B7200000000000000" pitchFamily="34" charset="0"/>
              </a:endParaRPr>
            </a:p>
          </p:txBody>
        </p:sp>
      </p:grpSp>
      <p:grpSp>
        <p:nvGrpSpPr>
          <p:cNvPr id="47130" name="Group 26"/>
          <p:cNvGrpSpPr/>
          <p:nvPr/>
        </p:nvGrpSpPr>
        <p:grpSpPr>
          <a:xfrm>
            <a:off x="7850188" y="5181600"/>
            <a:ext cx="1370012" cy="1295400"/>
            <a:chOff x="4574" y="3342"/>
            <a:chExt cx="960" cy="912"/>
          </a:xfrm>
        </p:grpSpPr>
        <p:sp>
          <p:nvSpPr>
            <p:cNvPr id="30761"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0762"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endParaRPr lang="en-US" altLang="en-US" sz="3600" b="1" dirty="0">
                <a:solidFill>
                  <a:schemeClr val="bg1"/>
                </a:solidFill>
                <a:latin typeface=".VnTime" panose="020B7200000000000000" pitchFamily="34" charset="0"/>
              </a:endParaRPr>
            </a:p>
          </p:txBody>
        </p:sp>
      </p:grpSp>
      <p:grpSp>
        <p:nvGrpSpPr>
          <p:cNvPr id="47133" name="Group 29"/>
          <p:cNvGrpSpPr/>
          <p:nvPr/>
        </p:nvGrpSpPr>
        <p:grpSpPr>
          <a:xfrm>
            <a:off x="7850188" y="5181600"/>
            <a:ext cx="1370012" cy="1295400"/>
            <a:chOff x="4574" y="3342"/>
            <a:chExt cx="960" cy="912"/>
          </a:xfrm>
        </p:grpSpPr>
        <p:sp>
          <p:nvSpPr>
            <p:cNvPr id="30759"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0760"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endParaRPr lang="en-US" altLang="en-US" sz="3600" b="1" dirty="0">
                <a:solidFill>
                  <a:schemeClr val="bg1"/>
                </a:solidFill>
                <a:latin typeface=".VnTime" panose="020B7200000000000000" pitchFamily="34" charset="0"/>
              </a:endParaRPr>
            </a:p>
          </p:txBody>
        </p:sp>
      </p:grpSp>
      <p:grpSp>
        <p:nvGrpSpPr>
          <p:cNvPr id="47136" name="Group 32"/>
          <p:cNvGrpSpPr/>
          <p:nvPr/>
        </p:nvGrpSpPr>
        <p:grpSpPr>
          <a:xfrm>
            <a:off x="7850188" y="5181600"/>
            <a:ext cx="1370012" cy="1295400"/>
            <a:chOff x="4574" y="3342"/>
            <a:chExt cx="960" cy="912"/>
          </a:xfrm>
        </p:grpSpPr>
        <p:sp>
          <p:nvSpPr>
            <p:cNvPr id="30757"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0758"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endParaRPr lang="en-US" altLang="en-US" sz="3600" b="1" dirty="0">
                <a:solidFill>
                  <a:schemeClr val="bg1"/>
                </a:solidFill>
                <a:latin typeface=".VnTime" panose="020B7200000000000000" pitchFamily="34" charset="0"/>
              </a:endParaRPr>
            </a:p>
          </p:txBody>
        </p:sp>
      </p:grpSp>
      <p:grpSp>
        <p:nvGrpSpPr>
          <p:cNvPr id="47139" name="Group 35"/>
          <p:cNvGrpSpPr/>
          <p:nvPr/>
        </p:nvGrpSpPr>
        <p:grpSpPr>
          <a:xfrm>
            <a:off x="7850188" y="5181600"/>
            <a:ext cx="1370012" cy="1295400"/>
            <a:chOff x="4574" y="3342"/>
            <a:chExt cx="960" cy="912"/>
          </a:xfrm>
        </p:grpSpPr>
        <p:sp>
          <p:nvSpPr>
            <p:cNvPr id="30755"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0756"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endParaRPr lang="en-US" altLang="en-US" sz="3600" b="1" dirty="0">
                <a:solidFill>
                  <a:schemeClr val="bg1"/>
                </a:solidFill>
                <a:latin typeface=".VnTime" panose="020B7200000000000000" pitchFamily="34" charset="0"/>
              </a:endParaRPr>
            </a:p>
          </p:txBody>
        </p:sp>
      </p:grpSp>
      <p:grpSp>
        <p:nvGrpSpPr>
          <p:cNvPr id="47142" name="Group 38"/>
          <p:cNvGrpSpPr/>
          <p:nvPr/>
        </p:nvGrpSpPr>
        <p:grpSpPr>
          <a:xfrm>
            <a:off x="7850188" y="5181600"/>
            <a:ext cx="1370012" cy="1295400"/>
            <a:chOff x="4574" y="3342"/>
            <a:chExt cx="960" cy="912"/>
          </a:xfrm>
        </p:grpSpPr>
        <p:sp>
          <p:nvSpPr>
            <p:cNvPr id="30753"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0754"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endParaRPr lang="en-US" altLang="en-US" sz="3600" b="1" dirty="0">
                <a:solidFill>
                  <a:schemeClr val="bg1"/>
                </a:solidFill>
                <a:latin typeface=".VnTime" panose="020B7200000000000000" pitchFamily="34" charset="0"/>
              </a:endParaRPr>
            </a:p>
          </p:txBody>
        </p:sp>
      </p:grpSp>
      <p:grpSp>
        <p:nvGrpSpPr>
          <p:cNvPr id="47145" name="Group 41"/>
          <p:cNvGrpSpPr/>
          <p:nvPr/>
        </p:nvGrpSpPr>
        <p:grpSpPr>
          <a:xfrm>
            <a:off x="7850188" y="5181600"/>
            <a:ext cx="1370012" cy="1295400"/>
            <a:chOff x="4574" y="3342"/>
            <a:chExt cx="960" cy="912"/>
          </a:xfrm>
        </p:grpSpPr>
        <p:sp>
          <p:nvSpPr>
            <p:cNvPr id="30751"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0752"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endParaRPr lang="en-US" altLang="en-US" sz="3600" b="1" dirty="0">
                <a:solidFill>
                  <a:schemeClr val="bg1"/>
                </a:solidFill>
                <a:latin typeface=".VnTime" panose="020B7200000000000000" pitchFamily="34" charset="0"/>
              </a:endParaRPr>
            </a:p>
          </p:txBody>
        </p:sp>
      </p:grpSp>
      <p:grpSp>
        <p:nvGrpSpPr>
          <p:cNvPr id="47148" name="Group 44"/>
          <p:cNvGrpSpPr/>
          <p:nvPr/>
        </p:nvGrpSpPr>
        <p:grpSpPr>
          <a:xfrm>
            <a:off x="7850188" y="5181600"/>
            <a:ext cx="1370012" cy="1295400"/>
            <a:chOff x="4574" y="3342"/>
            <a:chExt cx="960" cy="912"/>
          </a:xfrm>
        </p:grpSpPr>
        <p:sp>
          <p:nvSpPr>
            <p:cNvPr id="30749"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0750"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endParaRPr lang="en-US" altLang="en-US" sz="3600" b="1" dirty="0">
                <a:solidFill>
                  <a:schemeClr val="bg1"/>
                </a:solidFill>
                <a:latin typeface=".VnTime" panose="020B7200000000000000" pitchFamily="34" charset="0"/>
              </a:endParaRPr>
            </a:p>
          </p:txBody>
        </p:sp>
      </p:grpSp>
      <p:grpSp>
        <p:nvGrpSpPr>
          <p:cNvPr id="47151" name="Group 47"/>
          <p:cNvGrpSpPr/>
          <p:nvPr/>
        </p:nvGrpSpPr>
        <p:grpSpPr>
          <a:xfrm>
            <a:off x="7848600" y="5180013"/>
            <a:ext cx="1371600" cy="1295400"/>
            <a:chOff x="4574" y="3342"/>
            <a:chExt cx="960" cy="912"/>
          </a:xfrm>
        </p:grpSpPr>
        <p:sp>
          <p:nvSpPr>
            <p:cNvPr id="30747"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0748"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endParaRPr lang="en-US" altLang="en-US" sz="2000" b="1" dirty="0">
                <a:solidFill>
                  <a:schemeClr val="bg1"/>
                </a:solidFill>
                <a:latin typeface=".VnTime" panose="020B7200000000000000" pitchFamily="34" charset="0"/>
              </a:endParaRP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endParaRPr lang="en-US" altLang="en-US" sz="3600" b="1" dirty="0"/>
          </a:p>
        </p:txBody>
      </p:sp>
    </p:spTree>
  </p:cSld>
  <p:clrMapOvr>
    <a:masterClrMapping/>
  </p:clrMapOvr>
  <p:transition spd="slow" advClick="0">
    <p:zoom/>
    <p:sndAc>
      <p:stSnd>
        <p:snd r:embed="rId7"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8"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9"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9"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9"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9"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9"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9"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9"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9"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9"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10"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p:nvPr/>
        </p:nvSpPr>
        <p:spPr>
          <a:xfrm>
            <a:off x="266700" y="547688"/>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31747" name="Picture 3"/>
          <p:cNvPicPr>
            <a:picLocks noChangeAspect="1"/>
          </p:cNvPicPr>
          <p:nvPr/>
        </p:nvPicPr>
        <p:blipFill>
          <a:blip r:embed="rId1"/>
          <a:stretch>
            <a:fillRect/>
          </a:stretch>
        </p:blipFill>
        <p:spPr>
          <a:xfrm>
            <a:off x="1033463" y="319088"/>
            <a:ext cx="1447800" cy="1281112"/>
          </a:xfrm>
          <a:prstGeom prst="rect">
            <a:avLst/>
          </a:prstGeom>
          <a:noFill/>
          <a:ln w="9525">
            <a:noFill/>
          </a:ln>
        </p:spPr>
      </p:pic>
      <p:pic>
        <p:nvPicPr>
          <p:cNvPr id="31748" name="Picture 4"/>
          <p:cNvPicPr>
            <a:picLocks noChangeAspect="1"/>
          </p:cNvPicPr>
          <p:nvPr/>
        </p:nvPicPr>
        <p:blipFill>
          <a:blip r:embed="rId2"/>
          <a:stretch>
            <a:fillRect/>
          </a:stretch>
        </p:blipFill>
        <p:spPr>
          <a:xfrm>
            <a:off x="342900" y="1447800"/>
            <a:ext cx="8458200" cy="76200"/>
          </a:xfrm>
          <a:prstGeom prst="rect">
            <a:avLst/>
          </a:prstGeom>
          <a:noFill/>
          <a:ln w="9525">
            <a:noFill/>
          </a:ln>
        </p:spPr>
      </p:pic>
      <p:sp>
        <p:nvSpPr>
          <p:cNvPr id="31749"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endPar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endParaRPr>
          </a:p>
        </p:txBody>
      </p:sp>
      <p:grpSp>
        <p:nvGrpSpPr>
          <p:cNvPr id="31750" name="Group 6"/>
          <p:cNvGrpSpPr/>
          <p:nvPr/>
        </p:nvGrpSpPr>
        <p:grpSpPr>
          <a:xfrm>
            <a:off x="7162800" y="6019800"/>
            <a:ext cx="1168400" cy="561975"/>
            <a:chOff x="4512" y="3792"/>
            <a:chExt cx="736" cy="354"/>
          </a:xfrm>
        </p:grpSpPr>
        <p:pic>
          <p:nvPicPr>
            <p:cNvPr id="31791" name="Picture 7"/>
            <p:cNvPicPr>
              <a:picLocks noChangeAspect="1"/>
            </p:cNvPicPr>
            <p:nvPr/>
          </p:nvPicPr>
          <p:blipFill>
            <a:blip r:embed="rId3"/>
            <a:stretch>
              <a:fillRect/>
            </a:stretch>
          </p:blipFill>
          <p:spPr>
            <a:xfrm flipH="1">
              <a:off x="4512" y="3792"/>
              <a:ext cx="432" cy="312"/>
            </a:xfrm>
            <a:prstGeom prst="rect">
              <a:avLst/>
            </a:prstGeom>
            <a:noFill/>
            <a:ln w="9525">
              <a:noFill/>
            </a:ln>
          </p:spPr>
        </p:pic>
        <p:sp>
          <p:nvSpPr>
            <p:cNvPr id="31792" name="Text Box 8">
              <a:hlinkClick r:id="rId4" tooltip="Trở lại chọn câu hỏi" action="ppaction://hlinksldjump"/>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endParaRPr lang="en-US" altLang="en-US" sz="2000" b="1" dirty="0">
                <a:latin typeface=".VnArial Narrow" panose="020B7200000000000000" pitchFamily="34" charset="0"/>
              </a:endParaRPr>
            </a:p>
          </p:txBody>
        </p:sp>
      </p:grpSp>
      <p:sp>
        <p:nvSpPr>
          <p:cNvPr id="31751"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752"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753" name="Text Box 11"/>
          <p:cNvSpPr txBox="1"/>
          <p:nvPr/>
        </p:nvSpPr>
        <p:spPr>
          <a:xfrm>
            <a:off x="3844925" y="1639888"/>
            <a:ext cx="16129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27</a:t>
            </a:r>
            <a:endParaRPr lang="en-US" altLang="en-US" sz="1800" dirty="0">
              <a:latin typeface=".VnBlack" panose="020B7200000000000000" pitchFamily="34" charset="0"/>
            </a:endParaRPr>
          </a:p>
        </p:txBody>
      </p:sp>
      <p:pic>
        <p:nvPicPr>
          <p:cNvPr id="31754" name="Picture 12"/>
          <p:cNvPicPr>
            <a:picLocks noChangeAspect="1"/>
          </p:cNvPicPr>
          <p:nvPr/>
        </p:nvPicPr>
        <p:blipFill>
          <a:blip r:embed="rId5"/>
          <a:stretch>
            <a:fillRect/>
          </a:stretch>
        </p:blipFill>
        <p:spPr>
          <a:xfrm>
            <a:off x="8077200" y="838200"/>
            <a:ext cx="533400" cy="533400"/>
          </a:xfrm>
          <a:prstGeom prst="rect">
            <a:avLst/>
          </a:prstGeom>
          <a:noFill/>
          <a:ln w="9525">
            <a:noFill/>
          </a:ln>
        </p:spPr>
      </p:pic>
      <p:pic>
        <p:nvPicPr>
          <p:cNvPr id="31755" name="Picture 15"/>
          <p:cNvPicPr>
            <a:picLocks noChangeAspect="1"/>
          </p:cNvPicPr>
          <p:nvPr/>
        </p:nvPicPr>
        <p:blipFill>
          <a:blip r:embed="rId6">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8172450" cy="119888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buNone/>
            </a:pPr>
            <a:r>
              <a:rPr sz="3600" b="1" dirty="0">
                <a:solidFill>
                  <a:srgbClr val="FF0000"/>
                </a:solidFill>
                <a:latin typeface="Times New Roman" panose="02020603050405020304" pitchFamily="18" charset="0"/>
                <a:cs typeface="Times New Roman" panose="02020603050405020304" pitchFamily="18" charset="0"/>
              </a:rPr>
              <a:t>CÂU 2</a:t>
            </a:r>
            <a:r>
              <a:rPr lang="en-US" sz="3600" b="1" dirty="0">
                <a:solidFill>
                  <a:srgbClr val="FF0000"/>
                </a:solidFill>
                <a:latin typeface="Times New Roman" panose="02020603050405020304" pitchFamily="18" charset="0"/>
                <a:cs typeface="Times New Roman" panose="02020603050405020304" pitchFamily="18" charset="0"/>
              </a:rPr>
              <a:t>7</a:t>
            </a:r>
            <a:r>
              <a:rPr sz="3600" b="1" dirty="0">
                <a:solidFill>
                  <a:srgbClr val="FF0000"/>
                </a:solidFill>
                <a:latin typeface="Times New Roman" panose="02020603050405020304" pitchFamily="18" charset="0"/>
                <a:cs typeface="Times New Roman" panose="02020603050405020304" pitchFamily="18" charset="0"/>
              </a:rPr>
              <a:t>: Khi trời mưa, sấm sét, em cần phải l</a:t>
            </a:r>
            <a:r>
              <a:rPr sz="3600" b="1" dirty="0">
                <a:solidFill>
                  <a:srgbClr val="FF0000"/>
                </a:solidFill>
                <a:latin typeface="Times New Roman" panose="02020603050405020304" pitchFamily="18" charset="0"/>
                <a:ea typeface="Times New Roman" panose="02020603050405020304" pitchFamily="18" charset="0"/>
              </a:rPr>
              <a:t>à</a:t>
            </a:r>
            <a:r>
              <a:rPr sz="3600" b="1" dirty="0">
                <a:solidFill>
                  <a:srgbClr val="FF0000"/>
                </a:solidFill>
                <a:latin typeface="Times New Roman" panose="02020603050405020304" pitchFamily="18" charset="0"/>
                <a:cs typeface="Times New Roman" panose="02020603050405020304" pitchFamily="18" charset="0"/>
              </a:rPr>
              <a:t>m gì?</a:t>
            </a:r>
            <a:endParaRPr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1727200" y="3892550"/>
            <a:ext cx="4494213" cy="609600"/>
          </a:xfrm>
          <a:prstGeom prst="roundRect">
            <a:avLst>
              <a:gd name="adj" fmla="val 16667"/>
            </a:avLst>
          </a:prstGeom>
          <a:solidFill>
            <a:srgbClr val="FFCC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p:nvPr/>
        </p:nvSpPr>
        <p:spPr>
          <a:xfrm>
            <a:off x="1624013" y="3956050"/>
            <a:ext cx="6375400" cy="11763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buNone/>
            </a:pPr>
            <a:r>
              <a:rPr b="1" dirty="0"/>
              <a:t>1. Tìm chỗ trú an toàn</a:t>
            </a:r>
            <a:endParaRPr b="1" dirty="0"/>
          </a:p>
          <a:p>
            <a:pPr marL="0" lvl="0" indent="0">
              <a:buNone/>
            </a:pPr>
            <a:r>
              <a:rPr b="1" dirty="0"/>
              <a:t>2. Chạy ra ngoài tránh mưa</a:t>
            </a:r>
            <a:endParaRPr b="1" dirty="0"/>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endParaRPr lang="en-US" altLang="en-US" dirty="0">
              <a:effectLst>
                <a:outerShdw blurRad="38100" dist="38100" dir="2700000">
                  <a:srgbClr val="FFFFFF"/>
                </a:outerShdw>
              </a:effectLst>
              <a:latin typeface=".VnArial" panose="020B7200000000000000" pitchFamily="34" charset="0"/>
            </a:endParaRPr>
          </a:p>
        </p:txBody>
      </p:sp>
      <p:grpSp>
        <p:nvGrpSpPr>
          <p:cNvPr id="47124" name="Group 20"/>
          <p:cNvGrpSpPr/>
          <p:nvPr/>
        </p:nvGrpSpPr>
        <p:grpSpPr>
          <a:xfrm>
            <a:off x="7850188" y="5181600"/>
            <a:ext cx="1370012" cy="1295400"/>
            <a:chOff x="4574" y="3342"/>
            <a:chExt cx="960" cy="912"/>
          </a:xfrm>
        </p:grpSpPr>
        <p:sp>
          <p:nvSpPr>
            <p:cNvPr id="31789"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790"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endParaRPr lang="en-US" altLang="en-US" sz="3600" b="1" dirty="0">
                <a:solidFill>
                  <a:schemeClr val="bg1"/>
                </a:solidFill>
                <a:latin typeface=".VnTime" panose="020B7200000000000000" pitchFamily="34" charset="0"/>
              </a:endParaRPr>
            </a:p>
          </p:txBody>
        </p:sp>
      </p:grpSp>
      <p:grpSp>
        <p:nvGrpSpPr>
          <p:cNvPr id="47127" name="Group 23"/>
          <p:cNvGrpSpPr/>
          <p:nvPr/>
        </p:nvGrpSpPr>
        <p:grpSpPr>
          <a:xfrm>
            <a:off x="7850188" y="5181600"/>
            <a:ext cx="1370012" cy="1295400"/>
            <a:chOff x="4574" y="3342"/>
            <a:chExt cx="960" cy="912"/>
          </a:xfrm>
        </p:grpSpPr>
        <p:sp>
          <p:nvSpPr>
            <p:cNvPr id="31787"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788"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endParaRPr lang="en-US" altLang="en-US" sz="3600" b="1" dirty="0">
                <a:solidFill>
                  <a:schemeClr val="bg1"/>
                </a:solidFill>
                <a:latin typeface=".VnTime" panose="020B7200000000000000" pitchFamily="34" charset="0"/>
              </a:endParaRPr>
            </a:p>
          </p:txBody>
        </p:sp>
      </p:grpSp>
      <p:grpSp>
        <p:nvGrpSpPr>
          <p:cNvPr id="47130" name="Group 26"/>
          <p:cNvGrpSpPr/>
          <p:nvPr/>
        </p:nvGrpSpPr>
        <p:grpSpPr>
          <a:xfrm>
            <a:off x="7850188" y="5181600"/>
            <a:ext cx="1370012" cy="1295400"/>
            <a:chOff x="4574" y="3342"/>
            <a:chExt cx="960" cy="912"/>
          </a:xfrm>
        </p:grpSpPr>
        <p:sp>
          <p:nvSpPr>
            <p:cNvPr id="31785"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786"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endParaRPr lang="en-US" altLang="en-US" sz="3600" b="1" dirty="0">
                <a:solidFill>
                  <a:schemeClr val="bg1"/>
                </a:solidFill>
                <a:latin typeface=".VnTime" panose="020B7200000000000000" pitchFamily="34" charset="0"/>
              </a:endParaRPr>
            </a:p>
          </p:txBody>
        </p:sp>
      </p:grpSp>
      <p:grpSp>
        <p:nvGrpSpPr>
          <p:cNvPr id="47133" name="Group 29"/>
          <p:cNvGrpSpPr/>
          <p:nvPr/>
        </p:nvGrpSpPr>
        <p:grpSpPr>
          <a:xfrm>
            <a:off x="7850188" y="5181600"/>
            <a:ext cx="1370012" cy="1295400"/>
            <a:chOff x="4574" y="3342"/>
            <a:chExt cx="960" cy="912"/>
          </a:xfrm>
        </p:grpSpPr>
        <p:sp>
          <p:nvSpPr>
            <p:cNvPr id="31783"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784"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endParaRPr lang="en-US" altLang="en-US" sz="3600" b="1" dirty="0">
                <a:solidFill>
                  <a:schemeClr val="bg1"/>
                </a:solidFill>
                <a:latin typeface=".VnTime" panose="020B7200000000000000" pitchFamily="34" charset="0"/>
              </a:endParaRPr>
            </a:p>
          </p:txBody>
        </p:sp>
      </p:grpSp>
      <p:grpSp>
        <p:nvGrpSpPr>
          <p:cNvPr id="47136" name="Group 32"/>
          <p:cNvGrpSpPr/>
          <p:nvPr/>
        </p:nvGrpSpPr>
        <p:grpSpPr>
          <a:xfrm>
            <a:off x="7850188" y="5181600"/>
            <a:ext cx="1370012" cy="1295400"/>
            <a:chOff x="4574" y="3342"/>
            <a:chExt cx="960" cy="912"/>
          </a:xfrm>
        </p:grpSpPr>
        <p:sp>
          <p:nvSpPr>
            <p:cNvPr id="31781"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782"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endParaRPr lang="en-US" altLang="en-US" sz="3600" b="1" dirty="0">
                <a:solidFill>
                  <a:schemeClr val="bg1"/>
                </a:solidFill>
                <a:latin typeface=".VnTime" panose="020B7200000000000000" pitchFamily="34" charset="0"/>
              </a:endParaRPr>
            </a:p>
          </p:txBody>
        </p:sp>
      </p:grpSp>
      <p:grpSp>
        <p:nvGrpSpPr>
          <p:cNvPr id="47139" name="Group 35"/>
          <p:cNvGrpSpPr/>
          <p:nvPr/>
        </p:nvGrpSpPr>
        <p:grpSpPr>
          <a:xfrm>
            <a:off x="7850188" y="5181600"/>
            <a:ext cx="1370012" cy="1295400"/>
            <a:chOff x="4574" y="3342"/>
            <a:chExt cx="960" cy="912"/>
          </a:xfrm>
        </p:grpSpPr>
        <p:sp>
          <p:nvSpPr>
            <p:cNvPr id="31779"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780"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endParaRPr lang="en-US" altLang="en-US" sz="3600" b="1" dirty="0">
                <a:solidFill>
                  <a:schemeClr val="bg1"/>
                </a:solidFill>
                <a:latin typeface=".VnTime" panose="020B7200000000000000" pitchFamily="34" charset="0"/>
              </a:endParaRPr>
            </a:p>
          </p:txBody>
        </p:sp>
      </p:grpSp>
      <p:grpSp>
        <p:nvGrpSpPr>
          <p:cNvPr id="47142" name="Group 38"/>
          <p:cNvGrpSpPr/>
          <p:nvPr/>
        </p:nvGrpSpPr>
        <p:grpSpPr>
          <a:xfrm>
            <a:off x="7850188" y="5181600"/>
            <a:ext cx="1370012" cy="1295400"/>
            <a:chOff x="4574" y="3342"/>
            <a:chExt cx="960" cy="912"/>
          </a:xfrm>
        </p:grpSpPr>
        <p:sp>
          <p:nvSpPr>
            <p:cNvPr id="31777"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778"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endParaRPr lang="en-US" altLang="en-US" sz="3600" b="1" dirty="0">
                <a:solidFill>
                  <a:schemeClr val="bg1"/>
                </a:solidFill>
                <a:latin typeface=".VnTime" panose="020B7200000000000000" pitchFamily="34" charset="0"/>
              </a:endParaRPr>
            </a:p>
          </p:txBody>
        </p:sp>
      </p:grpSp>
      <p:grpSp>
        <p:nvGrpSpPr>
          <p:cNvPr id="47145" name="Group 41"/>
          <p:cNvGrpSpPr/>
          <p:nvPr/>
        </p:nvGrpSpPr>
        <p:grpSpPr>
          <a:xfrm>
            <a:off x="7850188" y="5181600"/>
            <a:ext cx="1370012" cy="1295400"/>
            <a:chOff x="4574" y="3342"/>
            <a:chExt cx="960" cy="912"/>
          </a:xfrm>
        </p:grpSpPr>
        <p:sp>
          <p:nvSpPr>
            <p:cNvPr id="31775"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776"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endParaRPr lang="en-US" altLang="en-US" sz="3600" b="1" dirty="0">
                <a:solidFill>
                  <a:schemeClr val="bg1"/>
                </a:solidFill>
                <a:latin typeface=".VnTime" panose="020B7200000000000000" pitchFamily="34" charset="0"/>
              </a:endParaRPr>
            </a:p>
          </p:txBody>
        </p:sp>
      </p:grpSp>
      <p:grpSp>
        <p:nvGrpSpPr>
          <p:cNvPr id="47148" name="Group 44"/>
          <p:cNvGrpSpPr/>
          <p:nvPr/>
        </p:nvGrpSpPr>
        <p:grpSpPr>
          <a:xfrm>
            <a:off x="7850188" y="5181600"/>
            <a:ext cx="1370012" cy="1295400"/>
            <a:chOff x="4574" y="3342"/>
            <a:chExt cx="960" cy="912"/>
          </a:xfrm>
        </p:grpSpPr>
        <p:sp>
          <p:nvSpPr>
            <p:cNvPr id="31773"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774"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endParaRPr lang="en-US" altLang="en-US" sz="3600" b="1" dirty="0">
                <a:solidFill>
                  <a:schemeClr val="bg1"/>
                </a:solidFill>
                <a:latin typeface=".VnTime" panose="020B7200000000000000" pitchFamily="34" charset="0"/>
              </a:endParaRPr>
            </a:p>
          </p:txBody>
        </p:sp>
      </p:grpSp>
      <p:grpSp>
        <p:nvGrpSpPr>
          <p:cNvPr id="47151" name="Group 47"/>
          <p:cNvGrpSpPr/>
          <p:nvPr/>
        </p:nvGrpSpPr>
        <p:grpSpPr>
          <a:xfrm>
            <a:off x="7848600" y="5180013"/>
            <a:ext cx="1371600" cy="1295400"/>
            <a:chOff x="4574" y="3342"/>
            <a:chExt cx="960" cy="912"/>
          </a:xfrm>
        </p:grpSpPr>
        <p:sp>
          <p:nvSpPr>
            <p:cNvPr id="31771"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772"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endParaRPr lang="en-US" altLang="en-US" sz="2000" b="1" dirty="0">
                <a:solidFill>
                  <a:schemeClr val="bg1"/>
                </a:solidFill>
                <a:latin typeface=".VnTime" panose="020B7200000000000000" pitchFamily="34" charset="0"/>
              </a:endParaRP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endParaRPr lang="en-US" altLang="en-US" sz="3600" b="1" dirty="0"/>
          </a:p>
        </p:txBody>
      </p:sp>
    </p:spTree>
  </p:cSld>
  <p:clrMapOvr>
    <a:masterClrMapping/>
  </p:clrMapOvr>
  <p:transition spd="slow" advClick="0">
    <p:zoom/>
    <p:sndAc>
      <p:stSnd>
        <p:snd r:embed="rId7"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8"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9"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9"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9"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9"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9"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9"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9"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9"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9"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10"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p:nvPr/>
        </p:nvSpPr>
        <p:spPr>
          <a:xfrm>
            <a:off x="341313" y="684213"/>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32771" name="Picture 3"/>
          <p:cNvPicPr>
            <a:picLocks noChangeAspect="1"/>
          </p:cNvPicPr>
          <p:nvPr/>
        </p:nvPicPr>
        <p:blipFill>
          <a:blip r:embed="rId1"/>
          <a:stretch>
            <a:fillRect/>
          </a:stretch>
        </p:blipFill>
        <p:spPr>
          <a:xfrm>
            <a:off x="1033463" y="319088"/>
            <a:ext cx="1447800" cy="1281112"/>
          </a:xfrm>
          <a:prstGeom prst="rect">
            <a:avLst/>
          </a:prstGeom>
          <a:noFill/>
          <a:ln w="9525">
            <a:noFill/>
          </a:ln>
        </p:spPr>
      </p:pic>
      <p:pic>
        <p:nvPicPr>
          <p:cNvPr id="32772" name="Picture 4"/>
          <p:cNvPicPr>
            <a:picLocks noChangeAspect="1"/>
          </p:cNvPicPr>
          <p:nvPr/>
        </p:nvPicPr>
        <p:blipFill>
          <a:blip r:embed="rId2"/>
          <a:stretch>
            <a:fillRect/>
          </a:stretch>
        </p:blipFill>
        <p:spPr>
          <a:xfrm>
            <a:off x="342900" y="1447800"/>
            <a:ext cx="8458200" cy="76200"/>
          </a:xfrm>
          <a:prstGeom prst="rect">
            <a:avLst/>
          </a:prstGeom>
          <a:noFill/>
          <a:ln w="9525">
            <a:noFill/>
          </a:ln>
        </p:spPr>
      </p:pic>
      <p:sp>
        <p:nvSpPr>
          <p:cNvPr id="32773"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endPar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endParaRPr>
          </a:p>
        </p:txBody>
      </p:sp>
      <p:grpSp>
        <p:nvGrpSpPr>
          <p:cNvPr id="32774" name="Group 6"/>
          <p:cNvGrpSpPr/>
          <p:nvPr/>
        </p:nvGrpSpPr>
        <p:grpSpPr>
          <a:xfrm>
            <a:off x="7162800" y="6019800"/>
            <a:ext cx="1168400" cy="561975"/>
            <a:chOff x="4512" y="3792"/>
            <a:chExt cx="736" cy="354"/>
          </a:xfrm>
        </p:grpSpPr>
        <p:pic>
          <p:nvPicPr>
            <p:cNvPr id="32815" name="Picture 7"/>
            <p:cNvPicPr>
              <a:picLocks noChangeAspect="1"/>
            </p:cNvPicPr>
            <p:nvPr/>
          </p:nvPicPr>
          <p:blipFill>
            <a:blip r:embed="rId3"/>
            <a:stretch>
              <a:fillRect/>
            </a:stretch>
          </p:blipFill>
          <p:spPr>
            <a:xfrm flipH="1">
              <a:off x="4512" y="3792"/>
              <a:ext cx="432" cy="312"/>
            </a:xfrm>
            <a:prstGeom prst="rect">
              <a:avLst/>
            </a:prstGeom>
            <a:noFill/>
            <a:ln w="9525">
              <a:noFill/>
            </a:ln>
          </p:spPr>
        </p:pic>
        <p:sp>
          <p:nvSpPr>
            <p:cNvPr id="32816" name="Text Box 8">
              <a:hlinkClick r:id="rId4" tooltip="Trở lại chọn câu hỏi" action="ppaction://hlinksldjump"/>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endParaRPr lang="en-US" altLang="en-US" sz="2000" b="1" dirty="0">
                <a:latin typeface=".VnArial Narrow" panose="020B7200000000000000" pitchFamily="34" charset="0"/>
              </a:endParaRPr>
            </a:p>
          </p:txBody>
        </p:sp>
      </p:grpSp>
      <p:sp>
        <p:nvSpPr>
          <p:cNvPr id="32775"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2776"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2777" name="Text Box 11"/>
          <p:cNvSpPr txBox="1"/>
          <p:nvPr/>
        </p:nvSpPr>
        <p:spPr>
          <a:xfrm>
            <a:off x="3844925" y="1639888"/>
            <a:ext cx="16129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28</a:t>
            </a:r>
            <a:endParaRPr lang="en-US" altLang="en-US" sz="1800" dirty="0">
              <a:latin typeface=".VnBlack" panose="020B7200000000000000" pitchFamily="34" charset="0"/>
            </a:endParaRPr>
          </a:p>
        </p:txBody>
      </p:sp>
      <p:pic>
        <p:nvPicPr>
          <p:cNvPr id="32778" name="Picture 12"/>
          <p:cNvPicPr>
            <a:picLocks noChangeAspect="1"/>
          </p:cNvPicPr>
          <p:nvPr/>
        </p:nvPicPr>
        <p:blipFill>
          <a:blip r:embed="rId5"/>
          <a:stretch>
            <a:fillRect/>
          </a:stretch>
        </p:blipFill>
        <p:spPr>
          <a:xfrm>
            <a:off x="8077200" y="838200"/>
            <a:ext cx="533400" cy="533400"/>
          </a:xfrm>
          <a:prstGeom prst="rect">
            <a:avLst/>
          </a:prstGeom>
          <a:noFill/>
          <a:ln w="9525">
            <a:noFill/>
          </a:ln>
        </p:spPr>
      </p:pic>
      <p:pic>
        <p:nvPicPr>
          <p:cNvPr id="32779" name="Picture 15"/>
          <p:cNvPicPr>
            <a:picLocks noChangeAspect="1"/>
          </p:cNvPicPr>
          <p:nvPr/>
        </p:nvPicPr>
        <p:blipFill>
          <a:blip r:embed="rId6">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8172450" cy="5835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buNone/>
            </a:pPr>
            <a:r>
              <a:rPr b="1" dirty="0">
                <a:solidFill>
                  <a:srgbClr val="FF0000"/>
                </a:solidFill>
                <a:latin typeface="Times New Roman" panose="02020603050405020304" pitchFamily="18" charset="0"/>
                <a:cs typeface="Times New Roman" panose="02020603050405020304" pitchFamily="18" charset="0"/>
              </a:rPr>
              <a:t>CÂU 2</a:t>
            </a:r>
            <a:r>
              <a:rPr lang="en-US" b="1" dirty="0">
                <a:solidFill>
                  <a:srgbClr val="FF0000"/>
                </a:solidFill>
                <a:latin typeface="Times New Roman" panose="02020603050405020304" pitchFamily="18" charset="0"/>
                <a:cs typeface="Times New Roman" panose="02020603050405020304" pitchFamily="18" charset="0"/>
              </a:rPr>
              <a:t>8</a:t>
            </a:r>
            <a:r>
              <a:rPr b="1" dirty="0">
                <a:solidFill>
                  <a:srgbClr val="FF0000"/>
                </a:solidFill>
                <a:latin typeface="Times New Roman" panose="02020603050405020304" pitchFamily="18" charset="0"/>
                <a:cs typeface="Times New Roman" panose="02020603050405020304" pitchFamily="18" charset="0"/>
              </a:rPr>
              <a:t>: Where are you from?</a:t>
            </a:r>
            <a:endParaRPr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1320800" y="3611563"/>
            <a:ext cx="3937000" cy="609600"/>
          </a:xfrm>
          <a:prstGeom prst="roundRect">
            <a:avLst>
              <a:gd name="adj" fmla="val 16667"/>
            </a:avLst>
          </a:prstGeom>
          <a:solidFill>
            <a:srgbClr val="00B0F0"/>
          </a:solidFill>
          <a:ln w="9525" cap="flat" cmpd="sng">
            <a:solidFill>
              <a:schemeClr val="accent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a:spLocks noChangeArrowheads="1"/>
          </p:cNvSpPr>
          <p:nvPr/>
        </p:nvSpPr>
        <p:spPr bwMode="auto">
          <a:xfrm>
            <a:off x="1320800" y="3617913"/>
            <a:ext cx="6375400" cy="1452563"/>
          </a:xfrm>
          <a:prstGeom prst="rect">
            <a:avLst/>
          </a:prstGeom>
          <a:noFill/>
          <a:ln>
            <a:noFill/>
          </a:ln>
          <a:effec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 I’m from Vietnam</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2. I’m from China.</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Tx/>
              <a:buNone/>
              <a:defRPr/>
            </a:pPr>
            <a:r>
              <a:rPr kumimoji="0" lang="en-US" alt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endParaRPr kumimoji="0" lang="en-US" alt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endParaRPr lang="en-US" altLang="en-US" dirty="0">
              <a:effectLst>
                <a:outerShdw blurRad="38100" dist="38100" dir="2700000">
                  <a:srgbClr val="FFFFFF"/>
                </a:outerShdw>
              </a:effectLst>
              <a:latin typeface=".VnArial" panose="020B7200000000000000" pitchFamily="34" charset="0"/>
            </a:endParaRPr>
          </a:p>
        </p:txBody>
      </p:sp>
      <p:grpSp>
        <p:nvGrpSpPr>
          <p:cNvPr id="47124" name="Group 20"/>
          <p:cNvGrpSpPr/>
          <p:nvPr/>
        </p:nvGrpSpPr>
        <p:grpSpPr>
          <a:xfrm>
            <a:off x="7850188" y="5181600"/>
            <a:ext cx="1370012" cy="1295400"/>
            <a:chOff x="4574" y="3342"/>
            <a:chExt cx="960" cy="912"/>
          </a:xfrm>
        </p:grpSpPr>
        <p:sp>
          <p:nvSpPr>
            <p:cNvPr id="32813"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2814"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endParaRPr lang="en-US" altLang="en-US" sz="3600" b="1" dirty="0">
                <a:solidFill>
                  <a:schemeClr val="bg1"/>
                </a:solidFill>
                <a:latin typeface=".VnTime" panose="020B7200000000000000" pitchFamily="34" charset="0"/>
              </a:endParaRPr>
            </a:p>
          </p:txBody>
        </p:sp>
      </p:grpSp>
      <p:grpSp>
        <p:nvGrpSpPr>
          <p:cNvPr id="47127" name="Group 23"/>
          <p:cNvGrpSpPr/>
          <p:nvPr/>
        </p:nvGrpSpPr>
        <p:grpSpPr>
          <a:xfrm>
            <a:off x="7850188" y="5181600"/>
            <a:ext cx="1370012" cy="1295400"/>
            <a:chOff x="4574" y="3342"/>
            <a:chExt cx="960" cy="912"/>
          </a:xfrm>
        </p:grpSpPr>
        <p:sp>
          <p:nvSpPr>
            <p:cNvPr id="32811"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2812"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endParaRPr lang="en-US" altLang="en-US" sz="3600" b="1" dirty="0">
                <a:solidFill>
                  <a:schemeClr val="bg1"/>
                </a:solidFill>
                <a:latin typeface=".VnTime" panose="020B7200000000000000" pitchFamily="34" charset="0"/>
              </a:endParaRPr>
            </a:p>
          </p:txBody>
        </p:sp>
      </p:grpSp>
      <p:grpSp>
        <p:nvGrpSpPr>
          <p:cNvPr id="47130" name="Group 26"/>
          <p:cNvGrpSpPr/>
          <p:nvPr/>
        </p:nvGrpSpPr>
        <p:grpSpPr>
          <a:xfrm>
            <a:off x="7850188" y="5181600"/>
            <a:ext cx="1370012" cy="1295400"/>
            <a:chOff x="4574" y="3342"/>
            <a:chExt cx="960" cy="912"/>
          </a:xfrm>
        </p:grpSpPr>
        <p:sp>
          <p:nvSpPr>
            <p:cNvPr id="32809"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2810"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endParaRPr lang="en-US" altLang="en-US" sz="3600" b="1" dirty="0">
                <a:solidFill>
                  <a:schemeClr val="bg1"/>
                </a:solidFill>
                <a:latin typeface=".VnTime" panose="020B7200000000000000" pitchFamily="34" charset="0"/>
              </a:endParaRPr>
            </a:p>
          </p:txBody>
        </p:sp>
      </p:grpSp>
      <p:grpSp>
        <p:nvGrpSpPr>
          <p:cNvPr id="47133" name="Group 29"/>
          <p:cNvGrpSpPr/>
          <p:nvPr/>
        </p:nvGrpSpPr>
        <p:grpSpPr>
          <a:xfrm>
            <a:off x="7850188" y="5181600"/>
            <a:ext cx="1370012" cy="1295400"/>
            <a:chOff x="4574" y="3342"/>
            <a:chExt cx="960" cy="912"/>
          </a:xfrm>
        </p:grpSpPr>
        <p:sp>
          <p:nvSpPr>
            <p:cNvPr id="32807"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2808"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endParaRPr lang="en-US" altLang="en-US" sz="3600" b="1" dirty="0">
                <a:solidFill>
                  <a:schemeClr val="bg1"/>
                </a:solidFill>
                <a:latin typeface=".VnTime" panose="020B7200000000000000" pitchFamily="34" charset="0"/>
              </a:endParaRPr>
            </a:p>
          </p:txBody>
        </p:sp>
      </p:grpSp>
      <p:grpSp>
        <p:nvGrpSpPr>
          <p:cNvPr id="47136" name="Group 32"/>
          <p:cNvGrpSpPr/>
          <p:nvPr/>
        </p:nvGrpSpPr>
        <p:grpSpPr>
          <a:xfrm>
            <a:off x="7850188" y="5181600"/>
            <a:ext cx="1370012" cy="1295400"/>
            <a:chOff x="4574" y="3342"/>
            <a:chExt cx="960" cy="912"/>
          </a:xfrm>
        </p:grpSpPr>
        <p:sp>
          <p:nvSpPr>
            <p:cNvPr id="32805"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2806"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endParaRPr lang="en-US" altLang="en-US" sz="3600" b="1" dirty="0">
                <a:solidFill>
                  <a:schemeClr val="bg1"/>
                </a:solidFill>
                <a:latin typeface=".VnTime" panose="020B7200000000000000" pitchFamily="34" charset="0"/>
              </a:endParaRPr>
            </a:p>
          </p:txBody>
        </p:sp>
      </p:grpSp>
      <p:grpSp>
        <p:nvGrpSpPr>
          <p:cNvPr id="47139" name="Group 35"/>
          <p:cNvGrpSpPr/>
          <p:nvPr/>
        </p:nvGrpSpPr>
        <p:grpSpPr>
          <a:xfrm>
            <a:off x="7850188" y="5181600"/>
            <a:ext cx="1370012" cy="1295400"/>
            <a:chOff x="4574" y="3342"/>
            <a:chExt cx="960" cy="912"/>
          </a:xfrm>
        </p:grpSpPr>
        <p:sp>
          <p:nvSpPr>
            <p:cNvPr id="32803"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2804"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endParaRPr lang="en-US" altLang="en-US" sz="3600" b="1" dirty="0">
                <a:solidFill>
                  <a:schemeClr val="bg1"/>
                </a:solidFill>
                <a:latin typeface=".VnTime" panose="020B7200000000000000" pitchFamily="34" charset="0"/>
              </a:endParaRPr>
            </a:p>
          </p:txBody>
        </p:sp>
      </p:grpSp>
      <p:grpSp>
        <p:nvGrpSpPr>
          <p:cNvPr id="47142" name="Group 38"/>
          <p:cNvGrpSpPr/>
          <p:nvPr/>
        </p:nvGrpSpPr>
        <p:grpSpPr>
          <a:xfrm>
            <a:off x="7850188" y="5181600"/>
            <a:ext cx="1370012" cy="1295400"/>
            <a:chOff x="4574" y="3342"/>
            <a:chExt cx="960" cy="912"/>
          </a:xfrm>
        </p:grpSpPr>
        <p:sp>
          <p:nvSpPr>
            <p:cNvPr id="32801"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2802"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endParaRPr lang="en-US" altLang="en-US" sz="3600" b="1" dirty="0">
                <a:solidFill>
                  <a:schemeClr val="bg1"/>
                </a:solidFill>
                <a:latin typeface=".VnTime" panose="020B7200000000000000" pitchFamily="34" charset="0"/>
              </a:endParaRPr>
            </a:p>
          </p:txBody>
        </p:sp>
      </p:grpSp>
      <p:grpSp>
        <p:nvGrpSpPr>
          <p:cNvPr id="47145" name="Group 41"/>
          <p:cNvGrpSpPr/>
          <p:nvPr/>
        </p:nvGrpSpPr>
        <p:grpSpPr>
          <a:xfrm>
            <a:off x="7850188" y="5181600"/>
            <a:ext cx="1370012" cy="1295400"/>
            <a:chOff x="4574" y="3342"/>
            <a:chExt cx="960" cy="912"/>
          </a:xfrm>
        </p:grpSpPr>
        <p:sp>
          <p:nvSpPr>
            <p:cNvPr id="32799"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2800"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endParaRPr lang="en-US" altLang="en-US" sz="3600" b="1" dirty="0">
                <a:solidFill>
                  <a:schemeClr val="bg1"/>
                </a:solidFill>
                <a:latin typeface=".VnTime" panose="020B7200000000000000" pitchFamily="34" charset="0"/>
              </a:endParaRPr>
            </a:p>
          </p:txBody>
        </p:sp>
      </p:grpSp>
      <p:grpSp>
        <p:nvGrpSpPr>
          <p:cNvPr id="47148" name="Group 44"/>
          <p:cNvGrpSpPr/>
          <p:nvPr/>
        </p:nvGrpSpPr>
        <p:grpSpPr>
          <a:xfrm>
            <a:off x="7850188" y="5181600"/>
            <a:ext cx="1370012" cy="1295400"/>
            <a:chOff x="4574" y="3342"/>
            <a:chExt cx="960" cy="912"/>
          </a:xfrm>
        </p:grpSpPr>
        <p:sp>
          <p:nvSpPr>
            <p:cNvPr id="32797"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2798"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endParaRPr lang="en-US" altLang="en-US" sz="3600" b="1" dirty="0">
                <a:solidFill>
                  <a:schemeClr val="bg1"/>
                </a:solidFill>
                <a:latin typeface=".VnTime" panose="020B7200000000000000" pitchFamily="34" charset="0"/>
              </a:endParaRPr>
            </a:p>
          </p:txBody>
        </p:sp>
      </p:grpSp>
      <p:grpSp>
        <p:nvGrpSpPr>
          <p:cNvPr id="47151" name="Group 47"/>
          <p:cNvGrpSpPr/>
          <p:nvPr/>
        </p:nvGrpSpPr>
        <p:grpSpPr>
          <a:xfrm>
            <a:off x="7848600" y="5180013"/>
            <a:ext cx="1371600" cy="1295400"/>
            <a:chOff x="4574" y="3342"/>
            <a:chExt cx="960" cy="912"/>
          </a:xfrm>
        </p:grpSpPr>
        <p:sp>
          <p:nvSpPr>
            <p:cNvPr id="32795"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2796"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endParaRPr lang="en-US" altLang="en-US" sz="2000" b="1" dirty="0">
                <a:solidFill>
                  <a:schemeClr val="bg1"/>
                </a:solidFill>
                <a:latin typeface=".VnTime" panose="020B7200000000000000" pitchFamily="34" charset="0"/>
              </a:endParaRP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endParaRPr lang="en-US" altLang="en-US" sz="3600" b="1" dirty="0"/>
          </a:p>
        </p:txBody>
      </p:sp>
    </p:spTree>
  </p:cSld>
  <p:clrMapOvr>
    <a:masterClrMapping/>
  </p:clrMapOvr>
  <p:transition spd="slow" advClick="0">
    <p:zoom/>
    <p:sndAc>
      <p:stSnd>
        <p:snd r:embed="rId7"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8"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9"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9"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9"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9"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9"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9"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9"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9"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9"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10"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p:nvPr/>
        </p:nvSpPr>
        <p:spPr>
          <a:xfrm>
            <a:off x="341313" y="684213"/>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33795" name="Picture 3"/>
          <p:cNvPicPr>
            <a:picLocks noChangeAspect="1"/>
          </p:cNvPicPr>
          <p:nvPr/>
        </p:nvPicPr>
        <p:blipFill>
          <a:blip r:embed="rId1"/>
          <a:stretch>
            <a:fillRect/>
          </a:stretch>
        </p:blipFill>
        <p:spPr>
          <a:xfrm>
            <a:off x="1033463" y="319088"/>
            <a:ext cx="1447800" cy="1281112"/>
          </a:xfrm>
          <a:prstGeom prst="rect">
            <a:avLst/>
          </a:prstGeom>
          <a:noFill/>
          <a:ln w="9525">
            <a:noFill/>
          </a:ln>
        </p:spPr>
      </p:pic>
      <p:pic>
        <p:nvPicPr>
          <p:cNvPr id="33796" name="Picture 4"/>
          <p:cNvPicPr>
            <a:picLocks noChangeAspect="1"/>
          </p:cNvPicPr>
          <p:nvPr/>
        </p:nvPicPr>
        <p:blipFill>
          <a:blip r:embed="rId2"/>
          <a:stretch>
            <a:fillRect/>
          </a:stretch>
        </p:blipFill>
        <p:spPr>
          <a:xfrm>
            <a:off x="342900" y="1447800"/>
            <a:ext cx="8458200" cy="76200"/>
          </a:xfrm>
          <a:prstGeom prst="rect">
            <a:avLst/>
          </a:prstGeom>
          <a:noFill/>
          <a:ln w="9525">
            <a:noFill/>
          </a:ln>
        </p:spPr>
      </p:pic>
      <p:sp>
        <p:nvSpPr>
          <p:cNvPr id="33797"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endPar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endParaRPr>
          </a:p>
        </p:txBody>
      </p:sp>
      <p:grpSp>
        <p:nvGrpSpPr>
          <p:cNvPr id="33798" name="Group 6"/>
          <p:cNvGrpSpPr/>
          <p:nvPr/>
        </p:nvGrpSpPr>
        <p:grpSpPr>
          <a:xfrm>
            <a:off x="7162800" y="6019800"/>
            <a:ext cx="1168400" cy="561975"/>
            <a:chOff x="4512" y="3792"/>
            <a:chExt cx="736" cy="354"/>
          </a:xfrm>
        </p:grpSpPr>
        <p:pic>
          <p:nvPicPr>
            <p:cNvPr id="33839" name="Picture 7"/>
            <p:cNvPicPr>
              <a:picLocks noChangeAspect="1"/>
            </p:cNvPicPr>
            <p:nvPr/>
          </p:nvPicPr>
          <p:blipFill>
            <a:blip r:embed="rId3"/>
            <a:stretch>
              <a:fillRect/>
            </a:stretch>
          </p:blipFill>
          <p:spPr>
            <a:xfrm flipH="1">
              <a:off x="4512" y="3792"/>
              <a:ext cx="432" cy="312"/>
            </a:xfrm>
            <a:prstGeom prst="rect">
              <a:avLst/>
            </a:prstGeom>
            <a:noFill/>
            <a:ln w="9525">
              <a:noFill/>
            </a:ln>
          </p:spPr>
        </p:pic>
        <p:sp>
          <p:nvSpPr>
            <p:cNvPr id="33840" name="Text Box 8">
              <a:hlinkClick r:id="rId4" tooltip="Trở lại chọn câu hỏi" action="ppaction://hlinksldjump"/>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endParaRPr lang="en-US" altLang="en-US" sz="2000" b="1" dirty="0">
                <a:latin typeface=".VnArial Narrow" panose="020B7200000000000000" pitchFamily="34" charset="0"/>
              </a:endParaRPr>
            </a:p>
          </p:txBody>
        </p:sp>
      </p:grpSp>
      <p:sp>
        <p:nvSpPr>
          <p:cNvPr id="33799"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3800"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3801" name="Text Box 11"/>
          <p:cNvSpPr txBox="1"/>
          <p:nvPr/>
        </p:nvSpPr>
        <p:spPr>
          <a:xfrm>
            <a:off x="3844925" y="1639888"/>
            <a:ext cx="16129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29</a:t>
            </a:r>
            <a:endParaRPr lang="en-US" altLang="en-US" sz="1800" dirty="0">
              <a:latin typeface=".VnBlack" panose="020B7200000000000000" pitchFamily="34" charset="0"/>
            </a:endParaRPr>
          </a:p>
        </p:txBody>
      </p:sp>
      <p:pic>
        <p:nvPicPr>
          <p:cNvPr id="33802" name="Picture 12"/>
          <p:cNvPicPr>
            <a:picLocks noChangeAspect="1"/>
          </p:cNvPicPr>
          <p:nvPr/>
        </p:nvPicPr>
        <p:blipFill>
          <a:blip r:embed="rId5"/>
          <a:stretch>
            <a:fillRect/>
          </a:stretch>
        </p:blipFill>
        <p:spPr>
          <a:xfrm>
            <a:off x="8077200" y="838200"/>
            <a:ext cx="533400" cy="533400"/>
          </a:xfrm>
          <a:prstGeom prst="rect">
            <a:avLst/>
          </a:prstGeom>
          <a:noFill/>
          <a:ln w="9525">
            <a:noFill/>
          </a:ln>
        </p:spPr>
      </p:pic>
      <p:pic>
        <p:nvPicPr>
          <p:cNvPr id="33803" name="Picture 15"/>
          <p:cNvPicPr>
            <a:picLocks noChangeAspect="1"/>
          </p:cNvPicPr>
          <p:nvPr/>
        </p:nvPicPr>
        <p:blipFill>
          <a:blip r:embed="rId6">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8172450" cy="119888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buNone/>
            </a:pPr>
            <a:r>
              <a:rPr sz="3600" b="1" dirty="0">
                <a:solidFill>
                  <a:srgbClr val="FF0000"/>
                </a:solidFill>
                <a:latin typeface="Times New Roman" panose="02020603050405020304" pitchFamily="18" charset="0"/>
                <a:cs typeface="Times New Roman" panose="02020603050405020304" pitchFamily="18" charset="0"/>
              </a:rPr>
              <a:t>CÂU </a:t>
            </a:r>
            <a:r>
              <a:rPr lang="en-US" sz="3600" b="1" dirty="0">
                <a:solidFill>
                  <a:srgbClr val="FF0000"/>
                </a:solidFill>
                <a:latin typeface="Times New Roman" panose="02020603050405020304" pitchFamily="18" charset="0"/>
                <a:cs typeface="Times New Roman" panose="02020603050405020304" pitchFamily="18" charset="0"/>
              </a:rPr>
              <a:t>29</a:t>
            </a:r>
            <a:r>
              <a:rPr sz="3600" b="1" dirty="0">
                <a:solidFill>
                  <a:srgbClr val="FF0000"/>
                </a:solidFill>
                <a:latin typeface="Times New Roman" panose="02020603050405020304" pitchFamily="18" charset="0"/>
                <a:cs typeface="Times New Roman" panose="02020603050405020304" pitchFamily="18" charset="0"/>
              </a:rPr>
              <a:t>: Trong từ “quả nho” có mấy chữ “o”.</a:t>
            </a:r>
            <a:endParaRPr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1300163" y="3944938"/>
            <a:ext cx="2489200" cy="609600"/>
          </a:xfrm>
          <a:prstGeom prst="roundRect">
            <a:avLst>
              <a:gd name="adj" fmla="val 16667"/>
            </a:avLst>
          </a:prstGeom>
          <a:solidFill>
            <a:srgbClr val="00B050"/>
          </a:solidFill>
          <a:ln w="9525" cap="flat" cmpd="sng">
            <a:solidFill>
              <a:schemeClr val="accent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a:spLocks noChangeArrowheads="1"/>
          </p:cNvSpPr>
          <p:nvPr/>
        </p:nvSpPr>
        <p:spPr bwMode="auto">
          <a:xfrm>
            <a:off x="1301750" y="3962400"/>
            <a:ext cx="7010400" cy="862013"/>
          </a:xfrm>
          <a:prstGeom prst="rect">
            <a:avLst/>
          </a:prstGeom>
          <a:noFill/>
          <a:ln>
            <a:noFill/>
          </a:ln>
          <a:effec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 1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chữ</a:t>
            </a: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o			2: 2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chữ</a:t>
            </a: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o.</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Tx/>
              <a:buNone/>
              <a:defRPr/>
            </a:pPr>
            <a:r>
              <a:rPr kumimoji="0" lang="en-US" alt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endParaRPr kumimoji="0" lang="en-US" alt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endParaRPr lang="en-US" altLang="en-US" dirty="0">
              <a:effectLst>
                <a:outerShdw blurRad="38100" dist="38100" dir="2700000">
                  <a:srgbClr val="FFFFFF"/>
                </a:outerShdw>
              </a:effectLst>
              <a:latin typeface=".VnArial" panose="020B7200000000000000" pitchFamily="34" charset="0"/>
            </a:endParaRPr>
          </a:p>
        </p:txBody>
      </p:sp>
      <p:grpSp>
        <p:nvGrpSpPr>
          <p:cNvPr id="47124" name="Group 20"/>
          <p:cNvGrpSpPr/>
          <p:nvPr/>
        </p:nvGrpSpPr>
        <p:grpSpPr>
          <a:xfrm>
            <a:off x="7850188" y="5181600"/>
            <a:ext cx="1370012" cy="1295400"/>
            <a:chOff x="4574" y="3342"/>
            <a:chExt cx="960" cy="912"/>
          </a:xfrm>
        </p:grpSpPr>
        <p:sp>
          <p:nvSpPr>
            <p:cNvPr id="33837"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3838"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endParaRPr lang="en-US" altLang="en-US" sz="3600" b="1" dirty="0">
                <a:solidFill>
                  <a:schemeClr val="bg1"/>
                </a:solidFill>
                <a:latin typeface=".VnTime" panose="020B7200000000000000" pitchFamily="34" charset="0"/>
              </a:endParaRPr>
            </a:p>
          </p:txBody>
        </p:sp>
      </p:grpSp>
      <p:grpSp>
        <p:nvGrpSpPr>
          <p:cNvPr id="47127" name="Group 23"/>
          <p:cNvGrpSpPr/>
          <p:nvPr/>
        </p:nvGrpSpPr>
        <p:grpSpPr>
          <a:xfrm>
            <a:off x="7850188" y="5181600"/>
            <a:ext cx="1370012" cy="1295400"/>
            <a:chOff x="4574" y="3342"/>
            <a:chExt cx="960" cy="912"/>
          </a:xfrm>
        </p:grpSpPr>
        <p:sp>
          <p:nvSpPr>
            <p:cNvPr id="33835"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3836"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endParaRPr lang="en-US" altLang="en-US" sz="3600" b="1" dirty="0">
                <a:solidFill>
                  <a:schemeClr val="bg1"/>
                </a:solidFill>
                <a:latin typeface=".VnTime" panose="020B7200000000000000" pitchFamily="34" charset="0"/>
              </a:endParaRPr>
            </a:p>
          </p:txBody>
        </p:sp>
      </p:grpSp>
      <p:grpSp>
        <p:nvGrpSpPr>
          <p:cNvPr id="47130" name="Group 26"/>
          <p:cNvGrpSpPr/>
          <p:nvPr/>
        </p:nvGrpSpPr>
        <p:grpSpPr>
          <a:xfrm>
            <a:off x="7850188" y="5181600"/>
            <a:ext cx="1370012" cy="1295400"/>
            <a:chOff x="4574" y="3342"/>
            <a:chExt cx="960" cy="912"/>
          </a:xfrm>
        </p:grpSpPr>
        <p:sp>
          <p:nvSpPr>
            <p:cNvPr id="33833"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3834"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endParaRPr lang="en-US" altLang="en-US" sz="3600" b="1" dirty="0">
                <a:solidFill>
                  <a:schemeClr val="bg1"/>
                </a:solidFill>
                <a:latin typeface=".VnTime" panose="020B7200000000000000" pitchFamily="34" charset="0"/>
              </a:endParaRPr>
            </a:p>
          </p:txBody>
        </p:sp>
      </p:grpSp>
      <p:grpSp>
        <p:nvGrpSpPr>
          <p:cNvPr id="47133" name="Group 29"/>
          <p:cNvGrpSpPr/>
          <p:nvPr/>
        </p:nvGrpSpPr>
        <p:grpSpPr>
          <a:xfrm>
            <a:off x="7850188" y="5181600"/>
            <a:ext cx="1370012" cy="1295400"/>
            <a:chOff x="4574" y="3342"/>
            <a:chExt cx="960" cy="912"/>
          </a:xfrm>
        </p:grpSpPr>
        <p:sp>
          <p:nvSpPr>
            <p:cNvPr id="33831"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3832"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endParaRPr lang="en-US" altLang="en-US" sz="3600" b="1" dirty="0">
                <a:solidFill>
                  <a:schemeClr val="bg1"/>
                </a:solidFill>
                <a:latin typeface=".VnTime" panose="020B7200000000000000" pitchFamily="34" charset="0"/>
              </a:endParaRPr>
            </a:p>
          </p:txBody>
        </p:sp>
      </p:grpSp>
      <p:grpSp>
        <p:nvGrpSpPr>
          <p:cNvPr id="47136" name="Group 32"/>
          <p:cNvGrpSpPr/>
          <p:nvPr/>
        </p:nvGrpSpPr>
        <p:grpSpPr>
          <a:xfrm>
            <a:off x="7850188" y="5181600"/>
            <a:ext cx="1370012" cy="1295400"/>
            <a:chOff x="4574" y="3342"/>
            <a:chExt cx="960" cy="912"/>
          </a:xfrm>
        </p:grpSpPr>
        <p:sp>
          <p:nvSpPr>
            <p:cNvPr id="33829"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3830"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endParaRPr lang="en-US" altLang="en-US" sz="3600" b="1" dirty="0">
                <a:solidFill>
                  <a:schemeClr val="bg1"/>
                </a:solidFill>
                <a:latin typeface=".VnTime" panose="020B7200000000000000" pitchFamily="34" charset="0"/>
              </a:endParaRPr>
            </a:p>
          </p:txBody>
        </p:sp>
      </p:grpSp>
      <p:grpSp>
        <p:nvGrpSpPr>
          <p:cNvPr id="47139" name="Group 35"/>
          <p:cNvGrpSpPr/>
          <p:nvPr/>
        </p:nvGrpSpPr>
        <p:grpSpPr>
          <a:xfrm>
            <a:off x="7850188" y="5181600"/>
            <a:ext cx="1370012" cy="1295400"/>
            <a:chOff x="4574" y="3342"/>
            <a:chExt cx="960" cy="912"/>
          </a:xfrm>
        </p:grpSpPr>
        <p:sp>
          <p:nvSpPr>
            <p:cNvPr id="33827"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3828"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endParaRPr lang="en-US" altLang="en-US" sz="3600" b="1" dirty="0">
                <a:solidFill>
                  <a:schemeClr val="bg1"/>
                </a:solidFill>
                <a:latin typeface=".VnTime" panose="020B7200000000000000" pitchFamily="34" charset="0"/>
              </a:endParaRPr>
            </a:p>
          </p:txBody>
        </p:sp>
      </p:grpSp>
      <p:grpSp>
        <p:nvGrpSpPr>
          <p:cNvPr id="47142" name="Group 38"/>
          <p:cNvGrpSpPr/>
          <p:nvPr/>
        </p:nvGrpSpPr>
        <p:grpSpPr>
          <a:xfrm>
            <a:off x="7850188" y="5181600"/>
            <a:ext cx="1370012" cy="1295400"/>
            <a:chOff x="4574" y="3342"/>
            <a:chExt cx="960" cy="912"/>
          </a:xfrm>
        </p:grpSpPr>
        <p:sp>
          <p:nvSpPr>
            <p:cNvPr id="33825"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3826"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endParaRPr lang="en-US" altLang="en-US" sz="3600" b="1" dirty="0">
                <a:solidFill>
                  <a:schemeClr val="bg1"/>
                </a:solidFill>
                <a:latin typeface=".VnTime" panose="020B7200000000000000" pitchFamily="34" charset="0"/>
              </a:endParaRPr>
            </a:p>
          </p:txBody>
        </p:sp>
      </p:grpSp>
      <p:grpSp>
        <p:nvGrpSpPr>
          <p:cNvPr id="47145" name="Group 41"/>
          <p:cNvGrpSpPr/>
          <p:nvPr/>
        </p:nvGrpSpPr>
        <p:grpSpPr>
          <a:xfrm>
            <a:off x="7850188" y="5181600"/>
            <a:ext cx="1370012" cy="1295400"/>
            <a:chOff x="4574" y="3342"/>
            <a:chExt cx="960" cy="912"/>
          </a:xfrm>
        </p:grpSpPr>
        <p:sp>
          <p:nvSpPr>
            <p:cNvPr id="33823"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3824"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endParaRPr lang="en-US" altLang="en-US" sz="3600" b="1" dirty="0">
                <a:solidFill>
                  <a:schemeClr val="bg1"/>
                </a:solidFill>
                <a:latin typeface=".VnTime" panose="020B7200000000000000" pitchFamily="34" charset="0"/>
              </a:endParaRPr>
            </a:p>
          </p:txBody>
        </p:sp>
      </p:grpSp>
      <p:grpSp>
        <p:nvGrpSpPr>
          <p:cNvPr id="47148" name="Group 44"/>
          <p:cNvGrpSpPr/>
          <p:nvPr/>
        </p:nvGrpSpPr>
        <p:grpSpPr>
          <a:xfrm>
            <a:off x="7850188" y="5181600"/>
            <a:ext cx="1370012" cy="1295400"/>
            <a:chOff x="4574" y="3342"/>
            <a:chExt cx="960" cy="912"/>
          </a:xfrm>
        </p:grpSpPr>
        <p:sp>
          <p:nvSpPr>
            <p:cNvPr id="33821"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3822"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endParaRPr lang="en-US" altLang="en-US" sz="3600" b="1" dirty="0">
                <a:solidFill>
                  <a:schemeClr val="bg1"/>
                </a:solidFill>
                <a:latin typeface=".VnTime" panose="020B7200000000000000" pitchFamily="34" charset="0"/>
              </a:endParaRPr>
            </a:p>
          </p:txBody>
        </p:sp>
      </p:grpSp>
      <p:grpSp>
        <p:nvGrpSpPr>
          <p:cNvPr id="47151" name="Group 47"/>
          <p:cNvGrpSpPr/>
          <p:nvPr/>
        </p:nvGrpSpPr>
        <p:grpSpPr>
          <a:xfrm>
            <a:off x="7848600" y="5180013"/>
            <a:ext cx="1371600" cy="1295400"/>
            <a:chOff x="4574" y="3342"/>
            <a:chExt cx="960" cy="912"/>
          </a:xfrm>
        </p:grpSpPr>
        <p:sp>
          <p:nvSpPr>
            <p:cNvPr id="33819"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3820"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endParaRPr lang="en-US" altLang="en-US" sz="2000" b="1" dirty="0">
                <a:solidFill>
                  <a:schemeClr val="bg1"/>
                </a:solidFill>
                <a:latin typeface=".VnTime" panose="020B7200000000000000" pitchFamily="34" charset="0"/>
              </a:endParaRP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endParaRPr lang="en-US" altLang="en-US" sz="3600" b="1" dirty="0"/>
          </a:p>
        </p:txBody>
      </p:sp>
    </p:spTree>
  </p:cSld>
  <p:clrMapOvr>
    <a:masterClrMapping/>
  </p:clrMapOvr>
  <p:transition spd="slow" advClick="0">
    <p:zoom/>
    <p:sndAc>
      <p:stSnd>
        <p:snd r:embed="rId7"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8"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9"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9"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9"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9"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9"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9"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9"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9"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9"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10"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p:nvPr/>
        </p:nvSpPr>
        <p:spPr>
          <a:xfrm>
            <a:off x="341313" y="684213"/>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34819" name="Picture 3"/>
          <p:cNvPicPr>
            <a:picLocks noChangeAspect="1"/>
          </p:cNvPicPr>
          <p:nvPr/>
        </p:nvPicPr>
        <p:blipFill>
          <a:blip r:embed="rId1"/>
          <a:stretch>
            <a:fillRect/>
          </a:stretch>
        </p:blipFill>
        <p:spPr>
          <a:xfrm>
            <a:off x="1033463" y="319088"/>
            <a:ext cx="1447800" cy="1281112"/>
          </a:xfrm>
          <a:prstGeom prst="rect">
            <a:avLst/>
          </a:prstGeom>
          <a:noFill/>
          <a:ln w="9525">
            <a:noFill/>
          </a:ln>
        </p:spPr>
      </p:pic>
      <p:pic>
        <p:nvPicPr>
          <p:cNvPr id="34820" name="Picture 4"/>
          <p:cNvPicPr>
            <a:picLocks noChangeAspect="1"/>
          </p:cNvPicPr>
          <p:nvPr/>
        </p:nvPicPr>
        <p:blipFill>
          <a:blip r:embed="rId2"/>
          <a:stretch>
            <a:fillRect/>
          </a:stretch>
        </p:blipFill>
        <p:spPr>
          <a:xfrm>
            <a:off x="342900" y="1447800"/>
            <a:ext cx="8458200" cy="76200"/>
          </a:xfrm>
          <a:prstGeom prst="rect">
            <a:avLst/>
          </a:prstGeom>
          <a:noFill/>
          <a:ln w="9525">
            <a:noFill/>
          </a:ln>
        </p:spPr>
      </p:pic>
      <p:sp>
        <p:nvSpPr>
          <p:cNvPr id="34821"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endPar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endParaRPr>
          </a:p>
        </p:txBody>
      </p:sp>
      <p:grpSp>
        <p:nvGrpSpPr>
          <p:cNvPr id="34822" name="Group 6"/>
          <p:cNvGrpSpPr/>
          <p:nvPr/>
        </p:nvGrpSpPr>
        <p:grpSpPr>
          <a:xfrm>
            <a:off x="7162800" y="6019800"/>
            <a:ext cx="1168400" cy="561975"/>
            <a:chOff x="4512" y="3792"/>
            <a:chExt cx="736" cy="354"/>
          </a:xfrm>
        </p:grpSpPr>
        <p:pic>
          <p:nvPicPr>
            <p:cNvPr id="34865" name="Picture 7"/>
            <p:cNvPicPr>
              <a:picLocks noChangeAspect="1"/>
            </p:cNvPicPr>
            <p:nvPr/>
          </p:nvPicPr>
          <p:blipFill>
            <a:blip r:embed="rId3"/>
            <a:stretch>
              <a:fillRect/>
            </a:stretch>
          </p:blipFill>
          <p:spPr>
            <a:xfrm flipH="1">
              <a:off x="4512" y="3792"/>
              <a:ext cx="432" cy="312"/>
            </a:xfrm>
            <a:prstGeom prst="rect">
              <a:avLst/>
            </a:prstGeom>
            <a:noFill/>
            <a:ln w="9525">
              <a:noFill/>
            </a:ln>
          </p:spPr>
        </p:pic>
        <p:sp>
          <p:nvSpPr>
            <p:cNvPr id="34866" name="Text Box 8">
              <a:hlinkClick r:id="rId4" tooltip="Trở lại chọn câu hỏi" action="ppaction://hlinksldjump"/>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endParaRPr lang="en-US" altLang="en-US" sz="2000" b="1" dirty="0">
                <a:latin typeface=".VnArial Narrow" panose="020B7200000000000000" pitchFamily="34" charset="0"/>
              </a:endParaRPr>
            </a:p>
          </p:txBody>
        </p:sp>
      </p:grpSp>
      <p:sp>
        <p:nvSpPr>
          <p:cNvPr id="34823"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4824"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4825" name="Text Box 11"/>
          <p:cNvSpPr txBox="1"/>
          <p:nvPr/>
        </p:nvSpPr>
        <p:spPr>
          <a:xfrm>
            <a:off x="3844925" y="1639888"/>
            <a:ext cx="16129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30</a:t>
            </a:r>
            <a:endParaRPr lang="en-US" altLang="en-US" sz="1800" dirty="0">
              <a:latin typeface=".VnBlack" panose="020B7200000000000000" pitchFamily="34" charset="0"/>
            </a:endParaRPr>
          </a:p>
        </p:txBody>
      </p:sp>
      <p:pic>
        <p:nvPicPr>
          <p:cNvPr id="34826" name="Picture 12"/>
          <p:cNvPicPr>
            <a:picLocks noChangeAspect="1"/>
          </p:cNvPicPr>
          <p:nvPr/>
        </p:nvPicPr>
        <p:blipFill>
          <a:blip r:embed="rId5"/>
          <a:stretch>
            <a:fillRect/>
          </a:stretch>
        </p:blipFill>
        <p:spPr>
          <a:xfrm>
            <a:off x="8077200" y="838200"/>
            <a:ext cx="533400" cy="533400"/>
          </a:xfrm>
          <a:prstGeom prst="rect">
            <a:avLst/>
          </a:prstGeom>
          <a:noFill/>
          <a:ln w="9525">
            <a:noFill/>
          </a:ln>
        </p:spPr>
      </p:pic>
      <p:pic>
        <p:nvPicPr>
          <p:cNvPr id="34827" name="Picture 15"/>
          <p:cNvPicPr>
            <a:picLocks noChangeAspect="1"/>
          </p:cNvPicPr>
          <p:nvPr/>
        </p:nvPicPr>
        <p:blipFill>
          <a:blip r:embed="rId6">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8172450" cy="119888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buNone/>
            </a:pPr>
            <a:r>
              <a:rPr sz="3600" b="1" dirty="0">
                <a:solidFill>
                  <a:srgbClr val="FF0000"/>
                </a:solidFill>
                <a:latin typeface="Times New Roman" panose="02020603050405020304" pitchFamily="18" charset="0"/>
                <a:cs typeface="Times New Roman" panose="02020603050405020304" pitchFamily="18" charset="0"/>
              </a:rPr>
              <a:t>CÂU 3</a:t>
            </a:r>
            <a:r>
              <a:rPr lang="en-US" sz="3600" b="1" dirty="0">
                <a:solidFill>
                  <a:srgbClr val="FF0000"/>
                </a:solidFill>
                <a:latin typeface="Times New Roman" panose="02020603050405020304" pitchFamily="18" charset="0"/>
                <a:cs typeface="Times New Roman" panose="02020603050405020304" pitchFamily="18" charset="0"/>
              </a:rPr>
              <a:t>0</a:t>
            </a:r>
            <a:r>
              <a:rPr sz="3600" b="1" dirty="0">
                <a:solidFill>
                  <a:srgbClr val="FF0000"/>
                </a:solidFill>
                <a:latin typeface="Times New Roman" panose="02020603050405020304" pitchFamily="18" charset="0"/>
                <a:cs typeface="Times New Roman" panose="02020603050405020304" pitchFamily="18" charset="0"/>
              </a:rPr>
              <a:t>.  Bác sĩ thường hay dùng dụng cụ gì để khám cho bệnh nhân?</a:t>
            </a:r>
            <a:endParaRPr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a:spLocks noChangeArrowheads="1"/>
          </p:cNvSpPr>
          <p:nvPr/>
        </p:nvSpPr>
        <p:spPr bwMode="auto">
          <a:xfrm>
            <a:off x="4886325" y="3411538"/>
            <a:ext cx="2489200" cy="609600"/>
          </a:xfrm>
          <a:prstGeom prst="roundRect">
            <a:avLst>
              <a:gd name="adj" fmla="val 16667"/>
            </a:avLst>
          </a:prstGeom>
          <a:solidFill>
            <a:schemeClr val="accent2">
              <a:lumMod val="60000"/>
              <a:lumOff val="40000"/>
            </a:schemeClr>
          </a:solidFill>
          <a:ln w="9525">
            <a:solidFill>
              <a:schemeClr val="accent1"/>
            </a:solidFill>
            <a:rou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7122" name="Text Box 18"/>
          <p:cNvSpPr txBox="1">
            <a:spLocks noChangeArrowheads="1"/>
          </p:cNvSpPr>
          <p:nvPr/>
        </p:nvSpPr>
        <p:spPr bwMode="auto">
          <a:xfrm>
            <a:off x="1200150" y="3421063"/>
            <a:ext cx="6242050" cy="862013"/>
          </a:xfrm>
          <a:prstGeom prst="rect">
            <a:avLst/>
          </a:prstGeom>
          <a:noFill/>
          <a:ln>
            <a:noFill/>
          </a:ln>
          <a:effec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Phấn</a:t>
            </a: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2.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Ống</a:t>
            </a: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nghe</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Tx/>
              <a:buNone/>
              <a:defRPr/>
            </a:pPr>
            <a:r>
              <a:rPr kumimoji="0" lang="en-US" alt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endParaRPr kumimoji="0" lang="en-US" alt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endParaRPr lang="en-US" altLang="en-US" dirty="0">
              <a:effectLst>
                <a:outerShdw blurRad="38100" dist="38100" dir="2700000">
                  <a:srgbClr val="FFFFFF"/>
                </a:outerShdw>
              </a:effectLst>
              <a:latin typeface=".VnArial" panose="020B7200000000000000" pitchFamily="34" charset="0"/>
            </a:endParaRPr>
          </a:p>
        </p:txBody>
      </p:sp>
      <p:grpSp>
        <p:nvGrpSpPr>
          <p:cNvPr id="47124" name="Group 20"/>
          <p:cNvGrpSpPr/>
          <p:nvPr/>
        </p:nvGrpSpPr>
        <p:grpSpPr>
          <a:xfrm>
            <a:off x="7850188" y="5181600"/>
            <a:ext cx="1370012" cy="1295400"/>
            <a:chOff x="4574" y="3342"/>
            <a:chExt cx="960" cy="912"/>
          </a:xfrm>
        </p:grpSpPr>
        <p:sp>
          <p:nvSpPr>
            <p:cNvPr id="34863"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4864"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endParaRPr lang="en-US" altLang="en-US" sz="3600" b="1" dirty="0">
                <a:solidFill>
                  <a:schemeClr val="bg1"/>
                </a:solidFill>
                <a:latin typeface=".VnTime" panose="020B7200000000000000" pitchFamily="34" charset="0"/>
              </a:endParaRPr>
            </a:p>
          </p:txBody>
        </p:sp>
      </p:grpSp>
      <p:grpSp>
        <p:nvGrpSpPr>
          <p:cNvPr id="47127" name="Group 23"/>
          <p:cNvGrpSpPr/>
          <p:nvPr/>
        </p:nvGrpSpPr>
        <p:grpSpPr>
          <a:xfrm>
            <a:off x="7850188" y="5181600"/>
            <a:ext cx="1370012" cy="1295400"/>
            <a:chOff x="4574" y="3342"/>
            <a:chExt cx="960" cy="912"/>
          </a:xfrm>
        </p:grpSpPr>
        <p:sp>
          <p:nvSpPr>
            <p:cNvPr id="34861"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4862"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endParaRPr lang="en-US" altLang="en-US" sz="3600" b="1" dirty="0">
                <a:solidFill>
                  <a:schemeClr val="bg1"/>
                </a:solidFill>
                <a:latin typeface=".VnTime" panose="020B7200000000000000" pitchFamily="34" charset="0"/>
              </a:endParaRPr>
            </a:p>
          </p:txBody>
        </p:sp>
      </p:grpSp>
      <p:grpSp>
        <p:nvGrpSpPr>
          <p:cNvPr id="47130" name="Group 26"/>
          <p:cNvGrpSpPr/>
          <p:nvPr/>
        </p:nvGrpSpPr>
        <p:grpSpPr>
          <a:xfrm>
            <a:off x="7850188" y="5181600"/>
            <a:ext cx="1370012" cy="1295400"/>
            <a:chOff x="4574" y="3342"/>
            <a:chExt cx="960" cy="912"/>
          </a:xfrm>
        </p:grpSpPr>
        <p:sp>
          <p:nvSpPr>
            <p:cNvPr id="34859"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4860"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endParaRPr lang="en-US" altLang="en-US" sz="3600" b="1" dirty="0">
                <a:solidFill>
                  <a:schemeClr val="bg1"/>
                </a:solidFill>
                <a:latin typeface=".VnTime" panose="020B7200000000000000" pitchFamily="34" charset="0"/>
              </a:endParaRPr>
            </a:p>
          </p:txBody>
        </p:sp>
      </p:grpSp>
      <p:grpSp>
        <p:nvGrpSpPr>
          <p:cNvPr id="47133" name="Group 29"/>
          <p:cNvGrpSpPr/>
          <p:nvPr/>
        </p:nvGrpSpPr>
        <p:grpSpPr>
          <a:xfrm>
            <a:off x="7850188" y="5181600"/>
            <a:ext cx="1370012" cy="1295400"/>
            <a:chOff x="4574" y="3342"/>
            <a:chExt cx="960" cy="912"/>
          </a:xfrm>
        </p:grpSpPr>
        <p:sp>
          <p:nvSpPr>
            <p:cNvPr id="34857"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4858"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endParaRPr lang="en-US" altLang="en-US" sz="3600" b="1" dirty="0">
                <a:solidFill>
                  <a:schemeClr val="bg1"/>
                </a:solidFill>
                <a:latin typeface=".VnTime" panose="020B7200000000000000" pitchFamily="34" charset="0"/>
              </a:endParaRPr>
            </a:p>
          </p:txBody>
        </p:sp>
      </p:grpSp>
      <p:grpSp>
        <p:nvGrpSpPr>
          <p:cNvPr id="47136" name="Group 32"/>
          <p:cNvGrpSpPr/>
          <p:nvPr/>
        </p:nvGrpSpPr>
        <p:grpSpPr>
          <a:xfrm>
            <a:off x="7850188" y="5181600"/>
            <a:ext cx="1370012" cy="1295400"/>
            <a:chOff x="4574" y="3342"/>
            <a:chExt cx="960" cy="912"/>
          </a:xfrm>
        </p:grpSpPr>
        <p:sp>
          <p:nvSpPr>
            <p:cNvPr id="34855"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4856"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endParaRPr lang="en-US" altLang="en-US" sz="3600" b="1" dirty="0">
                <a:solidFill>
                  <a:schemeClr val="bg1"/>
                </a:solidFill>
                <a:latin typeface=".VnTime" panose="020B7200000000000000" pitchFamily="34" charset="0"/>
              </a:endParaRPr>
            </a:p>
          </p:txBody>
        </p:sp>
      </p:grpSp>
      <p:grpSp>
        <p:nvGrpSpPr>
          <p:cNvPr id="47139" name="Group 35"/>
          <p:cNvGrpSpPr/>
          <p:nvPr/>
        </p:nvGrpSpPr>
        <p:grpSpPr>
          <a:xfrm>
            <a:off x="7850188" y="5181600"/>
            <a:ext cx="1370012" cy="1295400"/>
            <a:chOff x="4574" y="3342"/>
            <a:chExt cx="960" cy="912"/>
          </a:xfrm>
        </p:grpSpPr>
        <p:sp>
          <p:nvSpPr>
            <p:cNvPr id="34853"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4854"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endParaRPr lang="en-US" altLang="en-US" sz="3600" b="1" dirty="0">
                <a:solidFill>
                  <a:schemeClr val="bg1"/>
                </a:solidFill>
                <a:latin typeface=".VnTime" panose="020B7200000000000000" pitchFamily="34" charset="0"/>
              </a:endParaRPr>
            </a:p>
          </p:txBody>
        </p:sp>
      </p:grpSp>
      <p:grpSp>
        <p:nvGrpSpPr>
          <p:cNvPr id="47142" name="Group 38"/>
          <p:cNvGrpSpPr/>
          <p:nvPr/>
        </p:nvGrpSpPr>
        <p:grpSpPr>
          <a:xfrm>
            <a:off x="7850188" y="5181600"/>
            <a:ext cx="1370012" cy="1295400"/>
            <a:chOff x="4574" y="3342"/>
            <a:chExt cx="960" cy="912"/>
          </a:xfrm>
        </p:grpSpPr>
        <p:sp>
          <p:nvSpPr>
            <p:cNvPr id="34851"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4852"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endParaRPr lang="en-US" altLang="en-US" sz="3600" b="1" dirty="0">
                <a:solidFill>
                  <a:schemeClr val="bg1"/>
                </a:solidFill>
                <a:latin typeface=".VnTime" panose="020B7200000000000000" pitchFamily="34" charset="0"/>
              </a:endParaRPr>
            </a:p>
          </p:txBody>
        </p:sp>
      </p:grpSp>
      <p:grpSp>
        <p:nvGrpSpPr>
          <p:cNvPr id="47145" name="Group 41"/>
          <p:cNvGrpSpPr/>
          <p:nvPr/>
        </p:nvGrpSpPr>
        <p:grpSpPr>
          <a:xfrm>
            <a:off x="7850188" y="5181600"/>
            <a:ext cx="1370012" cy="1295400"/>
            <a:chOff x="4574" y="3342"/>
            <a:chExt cx="960" cy="912"/>
          </a:xfrm>
        </p:grpSpPr>
        <p:sp>
          <p:nvSpPr>
            <p:cNvPr id="34849"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4850"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endParaRPr lang="en-US" altLang="en-US" sz="3600" b="1" dirty="0">
                <a:solidFill>
                  <a:schemeClr val="bg1"/>
                </a:solidFill>
                <a:latin typeface=".VnTime" panose="020B7200000000000000" pitchFamily="34" charset="0"/>
              </a:endParaRPr>
            </a:p>
          </p:txBody>
        </p:sp>
      </p:grpSp>
      <p:grpSp>
        <p:nvGrpSpPr>
          <p:cNvPr id="47148" name="Group 44"/>
          <p:cNvGrpSpPr/>
          <p:nvPr/>
        </p:nvGrpSpPr>
        <p:grpSpPr>
          <a:xfrm>
            <a:off x="7850188" y="5181600"/>
            <a:ext cx="1370012" cy="1295400"/>
            <a:chOff x="4574" y="3342"/>
            <a:chExt cx="960" cy="912"/>
          </a:xfrm>
        </p:grpSpPr>
        <p:sp>
          <p:nvSpPr>
            <p:cNvPr id="34847"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4848"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endParaRPr lang="en-US" altLang="en-US" sz="3600" b="1" dirty="0">
                <a:solidFill>
                  <a:schemeClr val="bg1"/>
                </a:solidFill>
                <a:latin typeface=".VnTime" panose="020B7200000000000000" pitchFamily="34" charset="0"/>
              </a:endParaRPr>
            </a:p>
          </p:txBody>
        </p:sp>
      </p:grpSp>
      <p:grpSp>
        <p:nvGrpSpPr>
          <p:cNvPr id="47151" name="Group 47"/>
          <p:cNvGrpSpPr/>
          <p:nvPr/>
        </p:nvGrpSpPr>
        <p:grpSpPr>
          <a:xfrm>
            <a:off x="7848600" y="5180013"/>
            <a:ext cx="1371600" cy="1295400"/>
            <a:chOff x="4574" y="3342"/>
            <a:chExt cx="960" cy="912"/>
          </a:xfrm>
        </p:grpSpPr>
        <p:sp>
          <p:nvSpPr>
            <p:cNvPr id="34845"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4846"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endParaRPr lang="en-US" altLang="en-US" sz="2000" b="1" dirty="0">
                <a:solidFill>
                  <a:schemeClr val="bg1"/>
                </a:solidFill>
                <a:latin typeface=".VnTime" panose="020B7200000000000000" pitchFamily="34" charset="0"/>
              </a:endParaRP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endParaRPr lang="en-US" altLang="en-US" sz="3600" b="1" dirty="0"/>
          </a:p>
        </p:txBody>
      </p:sp>
      <p:pic>
        <p:nvPicPr>
          <p:cNvPr id="34843" name="Picture 1"/>
          <p:cNvPicPr>
            <a:picLocks noChangeAspect="1"/>
          </p:cNvPicPr>
          <p:nvPr/>
        </p:nvPicPr>
        <p:blipFill>
          <a:blip r:embed="rId7"/>
          <a:stretch>
            <a:fillRect/>
          </a:stretch>
        </p:blipFill>
        <p:spPr>
          <a:xfrm>
            <a:off x="1033463" y="4121150"/>
            <a:ext cx="2833687" cy="1822450"/>
          </a:xfrm>
          <a:prstGeom prst="rect">
            <a:avLst/>
          </a:prstGeom>
          <a:noFill/>
          <a:ln w="9525">
            <a:noFill/>
          </a:ln>
        </p:spPr>
      </p:pic>
      <p:pic>
        <p:nvPicPr>
          <p:cNvPr id="34844" name="Picture 2"/>
          <p:cNvPicPr>
            <a:picLocks noChangeAspect="1"/>
          </p:cNvPicPr>
          <p:nvPr/>
        </p:nvPicPr>
        <p:blipFill>
          <a:blip r:embed="rId8"/>
          <a:stretch>
            <a:fillRect/>
          </a:stretch>
        </p:blipFill>
        <p:spPr>
          <a:xfrm>
            <a:off x="4695825" y="4187825"/>
            <a:ext cx="2908300" cy="1755775"/>
          </a:xfrm>
          <a:prstGeom prst="rect">
            <a:avLst/>
          </a:prstGeom>
          <a:solidFill>
            <a:srgbClr val="FF0066"/>
          </a:solidFill>
          <a:ln w="38100" cap="flat" cmpd="sng">
            <a:solidFill>
              <a:srgbClr val="FF0066"/>
            </a:solidFill>
            <a:prstDash val="solid"/>
            <a:miter/>
            <a:headEnd type="none" w="med" len="med"/>
            <a:tailEnd type="none" w="med" len="med"/>
          </a:ln>
        </p:spPr>
      </p:pic>
    </p:spTree>
  </p:cSld>
  <p:clrMapOvr>
    <a:masterClrMapping/>
  </p:clrMapOvr>
  <p:transition spd="slow" advClick="0">
    <p:zoom/>
    <p:sndAc>
      <p:stSnd>
        <p:snd r:embed="rId9"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10"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11"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11"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11"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11"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11"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11"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11"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11"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11"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12"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p:nvPr/>
        </p:nvSpPr>
        <p:spPr>
          <a:xfrm>
            <a:off x="341313" y="684213"/>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35843" name="Picture 3"/>
          <p:cNvPicPr>
            <a:picLocks noChangeAspect="1"/>
          </p:cNvPicPr>
          <p:nvPr/>
        </p:nvPicPr>
        <p:blipFill>
          <a:blip r:embed="rId1"/>
          <a:stretch>
            <a:fillRect/>
          </a:stretch>
        </p:blipFill>
        <p:spPr>
          <a:xfrm>
            <a:off x="1033463" y="319088"/>
            <a:ext cx="1447800" cy="1281112"/>
          </a:xfrm>
          <a:prstGeom prst="rect">
            <a:avLst/>
          </a:prstGeom>
          <a:noFill/>
          <a:ln w="9525">
            <a:noFill/>
          </a:ln>
        </p:spPr>
      </p:pic>
      <p:pic>
        <p:nvPicPr>
          <p:cNvPr id="35844" name="Picture 4"/>
          <p:cNvPicPr>
            <a:picLocks noChangeAspect="1"/>
          </p:cNvPicPr>
          <p:nvPr/>
        </p:nvPicPr>
        <p:blipFill>
          <a:blip r:embed="rId2"/>
          <a:stretch>
            <a:fillRect/>
          </a:stretch>
        </p:blipFill>
        <p:spPr>
          <a:xfrm>
            <a:off x="342900" y="1447800"/>
            <a:ext cx="8458200" cy="76200"/>
          </a:xfrm>
          <a:prstGeom prst="rect">
            <a:avLst/>
          </a:prstGeom>
          <a:noFill/>
          <a:ln w="9525">
            <a:noFill/>
          </a:ln>
        </p:spPr>
      </p:pic>
      <p:sp>
        <p:nvSpPr>
          <p:cNvPr id="35845"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endPar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endParaRPr>
          </a:p>
        </p:txBody>
      </p:sp>
      <p:grpSp>
        <p:nvGrpSpPr>
          <p:cNvPr id="35846" name="Group 6"/>
          <p:cNvGrpSpPr/>
          <p:nvPr/>
        </p:nvGrpSpPr>
        <p:grpSpPr>
          <a:xfrm>
            <a:off x="7162800" y="6019800"/>
            <a:ext cx="1168400" cy="561975"/>
            <a:chOff x="4512" y="3792"/>
            <a:chExt cx="736" cy="354"/>
          </a:xfrm>
        </p:grpSpPr>
        <p:pic>
          <p:nvPicPr>
            <p:cNvPr id="35888" name="Picture 7"/>
            <p:cNvPicPr>
              <a:picLocks noChangeAspect="1"/>
            </p:cNvPicPr>
            <p:nvPr/>
          </p:nvPicPr>
          <p:blipFill>
            <a:blip r:embed="rId3"/>
            <a:stretch>
              <a:fillRect/>
            </a:stretch>
          </p:blipFill>
          <p:spPr>
            <a:xfrm flipH="1">
              <a:off x="4512" y="3792"/>
              <a:ext cx="432" cy="312"/>
            </a:xfrm>
            <a:prstGeom prst="rect">
              <a:avLst/>
            </a:prstGeom>
            <a:noFill/>
            <a:ln w="9525">
              <a:noFill/>
            </a:ln>
          </p:spPr>
        </p:pic>
        <p:sp>
          <p:nvSpPr>
            <p:cNvPr id="35889" name="Text Box 8">
              <a:hlinkClick r:id="rId4" tooltip="Trở lại chọn câu hỏi" action="ppaction://hlinksldjump"/>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endParaRPr lang="en-US" altLang="en-US" sz="2000" b="1" dirty="0">
                <a:latin typeface=".VnArial Narrow" panose="020B7200000000000000" pitchFamily="34" charset="0"/>
              </a:endParaRPr>
            </a:p>
          </p:txBody>
        </p:sp>
      </p:grpSp>
      <p:sp>
        <p:nvSpPr>
          <p:cNvPr id="35847"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5848"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5849" name="Text Box 11"/>
          <p:cNvSpPr txBox="1"/>
          <p:nvPr/>
        </p:nvSpPr>
        <p:spPr>
          <a:xfrm>
            <a:off x="3844925" y="1639888"/>
            <a:ext cx="16129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31</a:t>
            </a:r>
            <a:endParaRPr lang="en-US" altLang="en-US" sz="1800" dirty="0">
              <a:latin typeface=".VnBlack" panose="020B7200000000000000" pitchFamily="34" charset="0"/>
            </a:endParaRPr>
          </a:p>
        </p:txBody>
      </p:sp>
      <p:pic>
        <p:nvPicPr>
          <p:cNvPr id="35850" name="Picture 12"/>
          <p:cNvPicPr>
            <a:picLocks noChangeAspect="1"/>
          </p:cNvPicPr>
          <p:nvPr/>
        </p:nvPicPr>
        <p:blipFill>
          <a:blip r:embed="rId5"/>
          <a:stretch>
            <a:fillRect/>
          </a:stretch>
        </p:blipFill>
        <p:spPr>
          <a:xfrm>
            <a:off x="8077200" y="838200"/>
            <a:ext cx="533400" cy="533400"/>
          </a:xfrm>
          <a:prstGeom prst="rect">
            <a:avLst/>
          </a:prstGeom>
          <a:noFill/>
          <a:ln w="9525">
            <a:noFill/>
          </a:ln>
        </p:spPr>
      </p:pic>
      <p:pic>
        <p:nvPicPr>
          <p:cNvPr id="35851" name="Picture 15"/>
          <p:cNvPicPr>
            <a:picLocks noChangeAspect="1"/>
          </p:cNvPicPr>
          <p:nvPr/>
        </p:nvPicPr>
        <p:blipFill>
          <a:blip r:embed="rId6">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4133850" cy="175323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buNone/>
            </a:pPr>
            <a:r>
              <a:rPr sz="3600" b="1" dirty="0">
                <a:solidFill>
                  <a:srgbClr val="FF0000"/>
                </a:solidFill>
                <a:latin typeface="Times New Roman" panose="02020603050405020304" pitchFamily="18" charset="0"/>
                <a:cs typeface="Times New Roman" panose="02020603050405020304" pitchFamily="18" charset="0"/>
              </a:rPr>
              <a:t>CÂU 3</a:t>
            </a:r>
            <a:r>
              <a:rPr lang="en-US" sz="3600" b="1" dirty="0">
                <a:solidFill>
                  <a:srgbClr val="FF0000"/>
                </a:solidFill>
                <a:latin typeface="Times New Roman" panose="02020603050405020304" pitchFamily="18" charset="0"/>
                <a:cs typeface="Times New Roman" panose="02020603050405020304" pitchFamily="18" charset="0"/>
              </a:rPr>
              <a:t>1</a:t>
            </a:r>
            <a:r>
              <a:rPr sz="3600" b="1" dirty="0">
                <a:solidFill>
                  <a:srgbClr val="FF0000"/>
                </a:solidFill>
                <a:latin typeface="Times New Roman" panose="02020603050405020304" pitchFamily="18" charset="0"/>
                <a:cs typeface="Times New Roman" panose="02020603050405020304" pitchFamily="18" charset="0"/>
              </a:rPr>
              <a:t>. Trên bảng cô có bao nhiêu quả c</a:t>
            </a:r>
            <a:r>
              <a:rPr sz="3600" b="1" dirty="0">
                <a:solidFill>
                  <a:srgbClr val="FF0000"/>
                </a:solidFill>
                <a:latin typeface="Times New Roman" panose="02020603050405020304" pitchFamily="18" charset="0"/>
                <a:ea typeface="Times New Roman" panose="02020603050405020304" pitchFamily="18" charset="0"/>
              </a:rPr>
              <a:t>à</a:t>
            </a:r>
            <a:r>
              <a:rPr sz="3600" b="1" dirty="0">
                <a:solidFill>
                  <a:srgbClr val="FF0000"/>
                </a:solidFill>
                <a:latin typeface="Times New Roman" panose="02020603050405020304" pitchFamily="18" charset="0"/>
                <a:cs typeface="Times New Roman" panose="02020603050405020304" pitchFamily="18" charset="0"/>
              </a:rPr>
              <a:t> chua? </a:t>
            </a:r>
            <a:endParaRPr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1098550" y="4564063"/>
            <a:ext cx="2489200" cy="609600"/>
          </a:xfrm>
          <a:prstGeom prst="roundRect">
            <a:avLst>
              <a:gd name="adj" fmla="val 16667"/>
            </a:avLst>
          </a:prstGeom>
          <a:solidFill>
            <a:srgbClr val="FF3399"/>
          </a:solidFill>
          <a:ln w="9525" cap="flat" cmpd="sng">
            <a:solidFill>
              <a:schemeClr val="accent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a:spLocks noChangeArrowheads="1"/>
          </p:cNvSpPr>
          <p:nvPr/>
        </p:nvSpPr>
        <p:spPr bwMode="auto">
          <a:xfrm>
            <a:off x="1301750" y="4572000"/>
            <a:ext cx="6699250" cy="862013"/>
          </a:xfrm>
          <a:prstGeom prst="rect">
            <a:avLst/>
          </a:prstGeom>
          <a:noFill/>
          <a:ln>
            <a:noFill/>
          </a:ln>
          <a:effec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1. 4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quả</a:t>
            </a: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2. 6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quả</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Tx/>
              <a:buNone/>
              <a:defRPr/>
            </a:pPr>
            <a:r>
              <a:rPr kumimoji="0" lang="en-US" alt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endParaRPr kumimoji="0" lang="en-US" alt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endParaRPr lang="en-US" altLang="en-US" dirty="0">
              <a:effectLst>
                <a:outerShdw blurRad="38100" dist="38100" dir="2700000">
                  <a:srgbClr val="FFFFFF"/>
                </a:outerShdw>
              </a:effectLst>
              <a:latin typeface=".VnArial" panose="020B7200000000000000" pitchFamily="34" charset="0"/>
            </a:endParaRPr>
          </a:p>
        </p:txBody>
      </p:sp>
      <p:grpSp>
        <p:nvGrpSpPr>
          <p:cNvPr id="47124" name="Group 20"/>
          <p:cNvGrpSpPr/>
          <p:nvPr/>
        </p:nvGrpSpPr>
        <p:grpSpPr>
          <a:xfrm>
            <a:off x="7850188" y="5181600"/>
            <a:ext cx="1370012" cy="1295400"/>
            <a:chOff x="4574" y="3342"/>
            <a:chExt cx="960" cy="912"/>
          </a:xfrm>
        </p:grpSpPr>
        <p:sp>
          <p:nvSpPr>
            <p:cNvPr id="35886"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5887"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endParaRPr lang="en-US" altLang="en-US" sz="3600" b="1" dirty="0">
                <a:solidFill>
                  <a:schemeClr val="bg1"/>
                </a:solidFill>
                <a:latin typeface=".VnTime" panose="020B7200000000000000" pitchFamily="34" charset="0"/>
              </a:endParaRPr>
            </a:p>
          </p:txBody>
        </p:sp>
      </p:grpSp>
      <p:grpSp>
        <p:nvGrpSpPr>
          <p:cNvPr id="47127" name="Group 23"/>
          <p:cNvGrpSpPr/>
          <p:nvPr/>
        </p:nvGrpSpPr>
        <p:grpSpPr>
          <a:xfrm>
            <a:off x="7850188" y="5181600"/>
            <a:ext cx="1370012" cy="1295400"/>
            <a:chOff x="4574" y="3342"/>
            <a:chExt cx="960" cy="912"/>
          </a:xfrm>
        </p:grpSpPr>
        <p:sp>
          <p:nvSpPr>
            <p:cNvPr id="35884"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5885"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endParaRPr lang="en-US" altLang="en-US" sz="3600" b="1" dirty="0">
                <a:solidFill>
                  <a:schemeClr val="bg1"/>
                </a:solidFill>
                <a:latin typeface=".VnTime" panose="020B7200000000000000" pitchFamily="34" charset="0"/>
              </a:endParaRPr>
            </a:p>
          </p:txBody>
        </p:sp>
      </p:grpSp>
      <p:grpSp>
        <p:nvGrpSpPr>
          <p:cNvPr id="47130" name="Group 26"/>
          <p:cNvGrpSpPr/>
          <p:nvPr/>
        </p:nvGrpSpPr>
        <p:grpSpPr>
          <a:xfrm>
            <a:off x="7850188" y="5181600"/>
            <a:ext cx="1370012" cy="1295400"/>
            <a:chOff x="4574" y="3342"/>
            <a:chExt cx="960" cy="912"/>
          </a:xfrm>
        </p:grpSpPr>
        <p:sp>
          <p:nvSpPr>
            <p:cNvPr id="35882"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5883"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endParaRPr lang="en-US" altLang="en-US" sz="3600" b="1" dirty="0">
                <a:solidFill>
                  <a:schemeClr val="bg1"/>
                </a:solidFill>
                <a:latin typeface=".VnTime" panose="020B7200000000000000" pitchFamily="34" charset="0"/>
              </a:endParaRPr>
            </a:p>
          </p:txBody>
        </p:sp>
      </p:grpSp>
      <p:grpSp>
        <p:nvGrpSpPr>
          <p:cNvPr id="47133" name="Group 29"/>
          <p:cNvGrpSpPr/>
          <p:nvPr/>
        </p:nvGrpSpPr>
        <p:grpSpPr>
          <a:xfrm>
            <a:off x="7850188" y="5181600"/>
            <a:ext cx="1370012" cy="1295400"/>
            <a:chOff x="4574" y="3342"/>
            <a:chExt cx="960" cy="912"/>
          </a:xfrm>
        </p:grpSpPr>
        <p:sp>
          <p:nvSpPr>
            <p:cNvPr id="35880"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5881"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endParaRPr lang="en-US" altLang="en-US" sz="3600" b="1" dirty="0">
                <a:solidFill>
                  <a:schemeClr val="bg1"/>
                </a:solidFill>
                <a:latin typeface=".VnTime" panose="020B7200000000000000" pitchFamily="34" charset="0"/>
              </a:endParaRPr>
            </a:p>
          </p:txBody>
        </p:sp>
      </p:grpSp>
      <p:grpSp>
        <p:nvGrpSpPr>
          <p:cNvPr id="47136" name="Group 32"/>
          <p:cNvGrpSpPr/>
          <p:nvPr/>
        </p:nvGrpSpPr>
        <p:grpSpPr>
          <a:xfrm>
            <a:off x="7850188" y="5181600"/>
            <a:ext cx="1370012" cy="1295400"/>
            <a:chOff x="4574" y="3342"/>
            <a:chExt cx="960" cy="912"/>
          </a:xfrm>
        </p:grpSpPr>
        <p:sp>
          <p:nvSpPr>
            <p:cNvPr id="35878"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5879"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endParaRPr lang="en-US" altLang="en-US" sz="3600" b="1" dirty="0">
                <a:solidFill>
                  <a:schemeClr val="bg1"/>
                </a:solidFill>
                <a:latin typeface=".VnTime" panose="020B7200000000000000" pitchFamily="34" charset="0"/>
              </a:endParaRPr>
            </a:p>
          </p:txBody>
        </p:sp>
      </p:grpSp>
      <p:grpSp>
        <p:nvGrpSpPr>
          <p:cNvPr id="47139" name="Group 35"/>
          <p:cNvGrpSpPr/>
          <p:nvPr/>
        </p:nvGrpSpPr>
        <p:grpSpPr>
          <a:xfrm>
            <a:off x="7850188" y="5181600"/>
            <a:ext cx="1370012" cy="1295400"/>
            <a:chOff x="4574" y="3342"/>
            <a:chExt cx="960" cy="912"/>
          </a:xfrm>
        </p:grpSpPr>
        <p:sp>
          <p:nvSpPr>
            <p:cNvPr id="35876"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5877"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endParaRPr lang="en-US" altLang="en-US" sz="3600" b="1" dirty="0">
                <a:solidFill>
                  <a:schemeClr val="bg1"/>
                </a:solidFill>
                <a:latin typeface=".VnTime" panose="020B7200000000000000" pitchFamily="34" charset="0"/>
              </a:endParaRPr>
            </a:p>
          </p:txBody>
        </p:sp>
      </p:grpSp>
      <p:grpSp>
        <p:nvGrpSpPr>
          <p:cNvPr id="47142" name="Group 38"/>
          <p:cNvGrpSpPr/>
          <p:nvPr/>
        </p:nvGrpSpPr>
        <p:grpSpPr>
          <a:xfrm>
            <a:off x="7850188" y="5181600"/>
            <a:ext cx="1370012" cy="1295400"/>
            <a:chOff x="4574" y="3342"/>
            <a:chExt cx="960" cy="912"/>
          </a:xfrm>
        </p:grpSpPr>
        <p:sp>
          <p:nvSpPr>
            <p:cNvPr id="35874"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5875"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endParaRPr lang="en-US" altLang="en-US" sz="3600" b="1" dirty="0">
                <a:solidFill>
                  <a:schemeClr val="bg1"/>
                </a:solidFill>
                <a:latin typeface=".VnTime" panose="020B7200000000000000" pitchFamily="34" charset="0"/>
              </a:endParaRPr>
            </a:p>
          </p:txBody>
        </p:sp>
      </p:grpSp>
      <p:grpSp>
        <p:nvGrpSpPr>
          <p:cNvPr id="47145" name="Group 41"/>
          <p:cNvGrpSpPr/>
          <p:nvPr/>
        </p:nvGrpSpPr>
        <p:grpSpPr>
          <a:xfrm>
            <a:off x="7850188" y="5181600"/>
            <a:ext cx="1370012" cy="1295400"/>
            <a:chOff x="4574" y="3342"/>
            <a:chExt cx="960" cy="912"/>
          </a:xfrm>
        </p:grpSpPr>
        <p:sp>
          <p:nvSpPr>
            <p:cNvPr id="35872"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5873"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endParaRPr lang="en-US" altLang="en-US" sz="3600" b="1" dirty="0">
                <a:solidFill>
                  <a:schemeClr val="bg1"/>
                </a:solidFill>
                <a:latin typeface=".VnTime" panose="020B7200000000000000" pitchFamily="34" charset="0"/>
              </a:endParaRPr>
            </a:p>
          </p:txBody>
        </p:sp>
      </p:grpSp>
      <p:grpSp>
        <p:nvGrpSpPr>
          <p:cNvPr id="47148" name="Group 44"/>
          <p:cNvGrpSpPr/>
          <p:nvPr/>
        </p:nvGrpSpPr>
        <p:grpSpPr>
          <a:xfrm>
            <a:off x="7850188" y="5181600"/>
            <a:ext cx="1370012" cy="1295400"/>
            <a:chOff x="4574" y="3342"/>
            <a:chExt cx="960" cy="912"/>
          </a:xfrm>
        </p:grpSpPr>
        <p:sp>
          <p:nvSpPr>
            <p:cNvPr id="35870"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5871"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endParaRPr lang="en-US" altLang="en-US" sz="3600" b="1" dirty="0">
                <a:solidFill>
                  <a:schemeClr val="bg1"/>
                </a:solidFill>
                <a:latin typeface=".VnTime" panose="020B7200000000000000" pitchFamily="34" charset="0"/>
              </a:endParaRPr>
            </a:p>
          </p:txBody>
        </p:sp>
      </p:grpSp>
      <p:grpSp>
        <p:nvGrpSpPr>
          <p:cNvPr id="47151" name="Group 47"/>
          <p:cNvGrpSpPr/>
          <p:nvPr/>
        </p:nvGrpSpPr>
        <p:grpSpPr>
          <a:xfrm>
            <a:off x="7848600" y="5180013"/>
            <a:ext cx="1371600" cy="1295400"/>
            <a:chOff x="4574" y="3342"/>
            <a:chExt cx="960" cy="912"/>
          </a:xfrm>
        </p:grpSpPr>
        <p:sp>
          <p:nvSpPr>
            <p:cNvPr id="35868"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5869"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endParaRPr lang="en-US" altLang="en-US" sz="2000" b="1" dirty="0">
                <a:solidFill>
                  <a:schemeClr val="bg1"/>
                </a:solidFill>
                <a:latin typeface=".VnTime" panose="020B7200000000000000" pitchFamily="34" charset="0"/>
              </a:endParaRP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endParaRPr lang="en-US" altLang="en-US" sz="3600" b="1" dirty="0"/>
          </a:p>
        </p:txBody>
      </p:sp>
      <p:pic>
        <p:nvPicPr>
          <p:cNvPr id="35867" name="Picture 1"/>
          <p:cNvPicPr>
            <a:picLocks noChangeAspect="1"/>
          </p:cNvPicPr>
          <p:nvPr/>
        </p:nvPicPr>
        <p:blipFill>
          <a:blip r:embed="rId7"/>
          <a:stretch>
            <a:fillRect/>
          </a:stretch>
        </p:blipFill>
        <p:spPr>
          <a:xfrm>
            <a:off x="5105400" y="2225675"/>
            <a:ext cx="3505200" cy="2143125"/>
          </a:xfrm>
          <a:prstGeom prst="rect">
            <a:avLst/>
          </a:prstGeom>
          <a:noFill/>
          <a:ln w="57150" cap="flat" cmpd="sng">
            <a:solidFill>
              <a:srgbClr val="7030A0"/>
            </a:solidFill>
            <a:prstDash val="solid"/>
            <a:miter/>
            <a:headEnd type="none" w="med" len="med"/>
            <a:tailEnd type="none" w="med" len="med"/>
          </a:ln>
        </p:spPr>
      </p:pic>
    </p:spTree>
  </p:cSld>
  <p:clrMapOvr>
    <a:masterClrMapping/>
  </p:clrMapOvr>
  <p:transition spd="slow" advClick="0">
    <p:zoom/>
    <p:sndAc>
      <p:stSnd>
        <p:snd r:embed="rId8"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9"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10"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10"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10"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10"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10"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10"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10"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10"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10"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11"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p:nvPr/>
        </p:nvSpPr>
        <p:spPr>
          <a:xfrm>
            <a:off x="341313" y="684213"/>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36867" name="Picture 3"/>
          <p:cNvPicPr>
            <a:picLocks noChangeAspect="1"/>
          </p:cNvPicPr>
          <p:nvPr/>
        </p:nvPicPr>
        <p:blipFill>
          <a:blip r:embed="rId1"/>
          <a:stretch>
            <a:fillRect/>
          </a:stretch>
        </p:blipFill>
        <p:spPr>
          <a:xfrm>
            <a:off x="1033463" y="319088"/>
            <a:ext cx="1447800" cy="1281112"/>
          </a:xfrm>
          <a:prstGeom prst="rect">
            <a:avLst/>
          </a:prstGeom>
          <a:noFill/>
          <a:ln w="9525">
            <a:noFill/>
          </a:ln>
        </p:spPr>
      </p:pic>
      <p:pic>
        <p:nvPicPr>
          <p:cNvPr id="36868" name="Picture 4"/>
          <p:cNvPicPr>
            <a:picLocks noChangeAspect="1"/>
          </p:cNvPicPr>
          <p:nvPr/>
        </p:nvPicPr>
        <p:blipFill>
          <a:blip r:embed="rId2"/>
          <a:stretch>
            <a:fillRect/>
          </a:stretch>
        </p:blipFill>
        <p:spPr>
          <a:xfrm>
            <a:off x="342900" y="1447800"/>
            <a:ext cx="8458200" cy="76200"/>
          </a:xfrm>
          <a:prstGeom prst="rect">
            <a:avLst/>
          </a:prstGeom>
          <a:noFill/>
          <a:ln w="9525">
            <a:noFill/>
          </a:ln>
        </p:spPr>
      </p:pic>
      <p:sp>
        <p:nvSpPr>
          <p:cNvPr id="36869"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endPar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endParaRPr>
          </a:p>
        </p:txBody>
      </p:sp>
      <p:grpSp>
        <p:nvGrpSpPr>
          <p:cNvPr id="36870" name="Group 6"/>
          <p:cNvGrpSpPr/>
          <p:nvPr/>
        </p:nvGrpSpPr>
        <p:grpSpPr>
          <a:xfrm>
            <a:off x="7162800" y="6019800"/>
            <a:ext cx="1168400" cy="561975"/>
            <a:chOff x="4512" y="3792"/>
            <a:chExt cx="736" cy="354"/>
          </a:xfrm>
        </p:grpSpPr>
        <p:pic>
          <p:nvPicPr>
            <p:cNvPr id="36913" name="Picture 7"/>
            <p:cNvPicPr>
              <a:picLocks noChangeAspect="1"/>
            </p:cNvPicPr>
            <p:nvPr/>
          </p:nvPicPr>
          <p:blipFill>
            <a:blip r:embed="rId3"/>
            <a:stretch>
              <a:fillRect/>
            </a:stretch>
          </p:blipFill>
          <p:spPr>
            <a:xfrm flipH="1">
              <a:off x="4512" y="3792"/>
              <a:ext cx="432" cy="312"/>
            </a:xfrm>
            <a:prstGeom prst="rect">
              <a:avLst/>
            </a:prstGeom>
            <a:noFill/>
            <a:ln w="9525">
              <a:noFill/>
            </a:ln>
          </p:spPr>
        </p:pic>
        <p:sp>
          <p:nvSpPr>
            <p:cNvPr id="36914" name="Text Box 8">
              <a:hlinkClick r:id="rId4" tooltip="Trở lại chọn câu hỏi" action="ppaction://hlinksldjump"/>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endParaRPr lang="en-US" altLang="en-US" sz="2000" b="1" dirty="0">
                <a:latin typeface=".VnArial Narrow" panose="020B7200000000000000" pitchFamily="34" charset="0"/>
              </a:endParaRPr>
            </a:p>
          </p:txBody>
        </p:sp>
      </p:grpSp>
      <p:sp>
        <p:nvSpPr>
          <p:cNvPr id="36871"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6872"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6873" name="Text Box 11"/>
          <p:cNvSpPr txBox="1"/>
          <p:nvPr/>
        </p:nvSpPr>
        <p:spPr>
          <a:xfrm>
            <a:off x="3844925" y="1639888"/>
            <a:ext cx="16129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32</a:t>
            </a:r>
            <a:endParaRPr lang="en-US" altLang="en-US" sz="1800" dirty="0">
              <a:latin typeface=".VnBlack" panose="020B7200000000000000" pitchFamily="34" charset="0"/>
            </a:endParaRPr>
          </a:p>
        </p:txBody>
      </p:sp>
      <p:pic>
        <p:nvPicPr>
          <p:cNvPr id="36874" name="Picture 12"/>
          <p:cNvPicPr>
            <a:picLocks noChangeAspect="1"/>
          </p:cNvPicPr>
          <p:nvPr/>
        </p:nvPicPr>
        <p:blipFill>
          <a:blip r:embed="rId5"/>
          <a:stretch>
            <a:fillRect/>
          </a:stretch>
        </p:blipFill>
        <p:spPr>
          <a:xfrm>
            <a:off x="8077200" y="838200"/>
            <a:ext cx="533400" cy="533400"/>
          </a:xfrm>
          <a:prstGeom prst="rect">
            <a:avLst/>
          </a:prstGeom>
          <a:noFill/>
          <a:ln w="9525">
            <a:noFill/>
          </a:ln>
        </p:spPr>
      </p:pic>
      <p:pic>
        <p:nvPicPr>
          <p:cNvPr id="36875" name="Picture 15"/>
          <p:cNvPicPr>
            <a:picLocks noChangeAspect="1"/>
          </p:cNvPicPr>
          <p:nvPr/>
        </p:nvPicPr>
        <p:blipFill>
          <a:blip r:embed="rId6">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8172450" cy="6451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buNone/>
            </a:pPr>
            <a:r>
              <a:rPr sz="3600" b="1" dirty="0">
                <a:solidFill>
                  <a:srgbClr val="FF0000"/>
                </a:solidFill>
                <a:latin typeface="Times New Roman" panose="02020603050405020304" pitchFamily="18" charset="0"/>
                <a:cs typeface="Times New Roman" panose="02020603050405020304" pitchFamily="18" charset="0"/>
              </a:rPr>
              <a:t>CÂU 3</a:t>
            </a:r>
            <a:r>
              <a:rPr lang="en-US" sz="3600" b="1" dirty="0">
                <a:solidFill>
                  <a:srgbClr val="FF0000"/>
                </a:solidFill>
                <a:latin typeface="Times New Roman" panose="02020603050405020304" pitchFamily="18" charset="0"/>
                <a:cs typeface="Times New Roman" panose="02020603050405020304" pitchFamily="18" charset="0"/>
              </a:rPr>
              <a:t>2</a:t>
            </a:r>
            <a:r>
              <a:rPr sz="3600" b="1" dirty="0">
                <a:solidFill>
                  <a:srgbClr val="FF0000"/>
                </a:solidFill>
                <a:latin typeface="Times New Roman" panose="02020603050405020304" pitchFamily="18" charset="0"/>
                <a:cs typeface="Times New Roman" panose="02020603050405020304" pitchFamily="18" charset="0"/>
              </a:rPr>
              <a:t>. Tết thuộc mùa n</a:t>
            </a:r>
            <a:r>
              <a:rPr sz="3600" b="1" dirty="0">
                <a:solidFill>
                  <a:srgbClr val="FF0000"/>
                </a:solidFill>
                <a:latin typeface="Times New Roman" panose="02020603050405020304" pitchFamily="18" charset="0"/>
                <a:ea typeface="Times New Roman" panose="02020603050405020304" pitchFamily="18" charset="0"/>
              </a:rPr>
              <a:t>à</a:t>
            </a:r>
            <a:r>
              <a:rPr sz="3600" b="1" dirty="0">
                <a:solidFill>
                  <a:srgbClr val="FF0000"/>
                </a:solidFill>
                <a:latin typeface="Times New Roman" panose="02020603050405020304" pitchFamily="18" charset="0"/>
                <a:cs typeface="Times New Roman" panose="02020603050405020304" pitchFamily="18" charset="0"/>
              </a:rPr>
              <a:t>o trong năm?</a:t>
            </a:r>
            <a:endParaRPr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a:spLocks noChangeArrowheads="1"/>
          </p:cNvSpPr>
          <p:nvPr/>
        </p:nvSpPr>
        <p:spPr bwMode="auto">
          <a:xfrm>
            <a:off x="4953000" y="3128963"/>
            <a:ext cx="2489200" cy="609600"/>
          </a:xfrm>
          <a:prstGeom prst="roundRect">
            <a:avLst>
              <a:gd name="adj" fmla="val 16667"/>
            </a:avLst>
          </a:prstGeom>
          <a:solidFill>
            <a:schemeClr val="accent5">
              <a:lumMod val="75000"/>
            </a:schemeClr>
          </a:solidFill>
          <a:ln w="9525">
            <a:solidFill>
              <a:schemeClr val="accent1"/>
            </a:solidFill>
            <a:rou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7122" name="Text Box 18"/>
          <p:cNvSpPr txBox="1">
            <a:spLocks noChangeArrowheads="1"/>
          </p:cNvSpPr>
          <p:nvPr/>
        </p:nvSpPr>
        <p:spPr bwMode="auto">
          <a:xfrm>
            <a:off x="1263650" y="3074988"/>
            <a:ext cx="6242050" cy="860425"/>
          </a:xfrm>
          <a:prstGeom prst="rect">
            <a:avLst/>
          </a:prstGeom>
          <a:noFill/>
          <a:ln>
            <a:noFill/>
          </a:ln>
          <a:effec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1.Mùa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thu</a:t>
            </a: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2.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Mùa</a:t>
            </a: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xuân</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Tx/>
              <a:buNone/>
              <a:defRPr/>
            </a:pPr>
            <a:r>
              <a:rPr kumimoji="0" lang="en-US" alt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endParaRPr kumimoji="0" lang="en-US" alt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endParaRPr lang="en-US" altLang="en-US" dirty="0">
              <a:effectLst>
                <a:outerShdw blurRad="38100" dist="38100" dir="2700000">
                  <a:srgbClr val="FFFFFF"/>
                </a:outerShdw>
              </a:effectLst>
              <a:latin typeface=".VnArial" panose="020B7200000000000000" pitchFamily="34" charset="0"/>
            </a:endParaRPr>
          </a:p>
        </p:txBody>
      </p:sp>
      <p:grpSp>
        <p:nvGrpSpPr>
          <p:cNvPr id="47124" name="Group 20"/>
          <p:cNvGrpSpPr/>
          <p:nvPr/>
        </p:nvGrpSpPr>
        <p:grpSpPr>
          <a:xfrm>
            <a:off x="7850188" y="5181600"/>
            <a:ext cx="1370012" cy="1295400"/>
            <a:chOff x="4574" y="3342"/>
            <a:chExt cx="960" cy="912"/>
          </a:xfrm>
        </p:grpSpPr>
        <p:sp>
          <p:nvSpPr>
            <p:cNvPr id="36911"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6912"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endParaRPr lang="en-US" altLang="en-US" sz="3600" b="1" dirty="0">
                <a:solidFill>
                  <a:schemeClr val="bg1"/>
                </a:solidFill>
                <a:latin typeface=".VnTime" panose="020B7200000000000000" pitchFamily="34" charset="0"/>
              </a:endParaRPr>
            </a:p>
          </p:txBody>
        </p:sp>
      </p:grpSp>
      <p:grpSp>
        <p:nvGrpSpPr>
          <p:cNvPr id="47127" name="Group 23"/>
          <p:cNvGrpSpPr/>
          <p:nvPr/>
        </p:nvGrpSpPr>
        <p:grpSpPr>
          <a:xfrm>
            <a:off x="7850188" y="5181600"/>
            <a:ext cx="1370012" cy="1295400"/>
            <a:chOff x="4574" y="3342"/>
            <a:chExt cx="960" cy="912"/>
          </a:xfrm>
        </p:grpSpPr>
        <p:sp>
          <p:nvSpPr>
            <p:cNvPr id="36909"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6910"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endParaRPr lang="en-US" altLang="en-US" sz="3600" b="1" dirty="0">
                <a:solidFill>
                  <a:schemeClr val="bg1"/>
                </a:solidFill>
                <a:latin typeface=".VnTime" panose="020B7200000000000000" pitchFamily="34" charset="0"/>
              </a:endParaRPr>
            </a:p>
          </p:txBody>
        </p:sp>
      </p:grpSp>
      <p:grpSp>
        <p:nvGrpSpPr>
          <p:cNvPr id="47130" name="Group 26"/>
          <p:cNvGrpSpPr/>
          <p:nvPr/>
        </p:nvGrpSpPr>
        <p:grpSpPr>
          <a:xfrm>
            <a:off x="7850188" y="5181600"/>
            <a:ext cx="1370012" cy="1295400"/>
            <a:chOff x="4574" y="3342"/>
            <a:chExt cx="960" cy="912"/>
          </a:xfrm>
        </p:grpSpPr>
        <p:sp>
          <p:nvSpPr>
            <p:cNvPr id="36907"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6908"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endParaRPr lang="en-US" altLang="en-US" sz="3600" b="1" dirty="0">
                <a:solidFill>
                  <a:schemeClr val="bg1"/>
                </a:solidFill>
                <a:latin typeface=".VnTime" panose="020B7200000000000000" pitchFamily="34" charset="0"/>
              </a:endParaRPr>
            </a:p>
          </p:txBody>
        </p:sp>
      </p:grpSp>
      <p:grpSp>
        <p:nvGrpSpPr>
          <p:cNvPr id="47133" name="Group 29"/>
          <p:cNvGrpSpPr/>
          <p:nvPr/>
        </p:nvGrpSpPr>
        <p:grpSpPr>
          <a:xfrm>
            <a:off x="7850188" y="5181600"/>
            <a:ext cx="1370012" cy="1295400"/>
            <a:chOff x="4574" y="3342"/>
            <a:chExt cx="960" cy="912"/>
          </a:xfrm>
        </p:grpSpPr>
        <p:sp>
          <p:nvSpPr>
            <p:cNvPr id="36905"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6906"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endParaRPr lang="en-US" altLang="en-US" sz="3600" b="1" dirty="0">
                <a:solidFill>
                  <a:schemeClr val="bg1"/>
                </a:solidFill>
                <a:latin typeface=".VnTime" panose="020B7200000000000000" pitchFamily="34" charset="0"/>
              </a:endParaRPr>
            </a:p>
          </p:txBody>
        </p:sp>
      </p:grpSp>
      <p:grpSp>
        <p:nvGrpSpPr>
          <p:cNvPr id="47136" name="Group 32"/>
          <p:cNvGrpSpPr/>
          <p:nvPr/>
        </p:nvGrpSpPr>
        <p:grpSpPr>
          <a:xfrm>
            <a:off x="7850188" y="5181600"/>
            <a:ext cx="1370012" cy="1295400"/>
            <a:chOff x="4574" y="3342"/>
            <a:chExt cx="960" cy="912"/>
          </a:xfrm>
        </p:grpSpPr>
        <p:sp>
          <p:nvSpPr>
            <p:cNvPr id="36903"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6904"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endParaRPr lang="en-US" altLang="en-US" sz="3600" b="1" dirty="0">
                <a:solidFill>
                  <a:schemeClr val="bg1"/>
                </a:solidFill>
                <a:latin typeface=".VnTime" panose="020B7200000000000000" pitchFamily="34" charset="0"/>
              </a:endParaRPr>
            </a:p>
          </p:txBody>
        </p:sp>
      </p:grpSp>
      <p:grpSp>
        <p:nvGrpSpPr>
          <p:cNvPr id="47139" name="Group 35"/>
          <p:cNvGrpSpPr/>
          <p:nvPr/>
        </p:nvGrpSpPr>
        <p:grpSpPr>
          <a:xfrm>
            <a:off x="7850188" y="5181600"/>
            <a:ext cx="1370012" cy="1295400"/>
            <a:chOff x="4574" y="3342"/>
            <a:chExt cx="960" cy="912"/>
          </a:xfrm>
        </p:grpSpPr>
        <p:sp>
          <p:nvSpPr>
            <p:cNvPr id="36901"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6902"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endParaRPr lang="en-US" altLang="en-US" sz="3600" b="1" dirty="0">
                <a:solidFill>
                  <a:schemeClr val="bg1"/>
                </a:solidFill>
                <a:latin typeface=".VnTime" panose="020B7200000000000000" pitchFamily="34" charset="0"/>
              </a:endParaRPr>
            </a:p>
          </p:txBody>
        </p:sp>
      </p:grpSp>
      <p:grpSp>
        <p:nvGrpSpPr>
          <p:cNvPr id="47142" name="Group 38"/>
          <p:cNvGrpSpPr/>
          <p:nvPr/>
        </p:nvGrpSpPr>
        <p:grpSpPr>
          <a:xfrm>
            <a:off x="7850188" y="5181600"/>
            <a:ext cx="1370012" cy="1295400"/>
            <a:chOff x="4574" y="3342"/>
            <a:chExt cx="960" cy="912"/>
          </a:xfrm>
        </p:grpSpPr>
        <p:sp>
          <p:nvSpPr>
            <p:cNvPr id="36899"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6900"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endParaRPr lang="en-US" altLang="en-US" sz="3600" b="1" dirty="0">
                <a:solidFill>
                  <a:schemeClr val="bg1"/>
                </a:solidFill>
                <a:latin typeface=".VnTime" panose="020B7200000000000000" pitchFamily="34" charset="0"/>
              </a:endParaRPr>
            </a:p>
          </p:txBody>
        </p:sp>
      </p:grpSp>
      <p:grpSp>
        <p:nvGrpSpPr>
          <p:cNvPr id="47145" name="Group 41"/>
          <p:cNvGrpSpPr/>
          <p:nvPr/>
        </p:nvGrpSpPr>
        <p:grpSpPr>
          <a:xfrm>
            <a:off x="7850188" y="5181600"/>
            <a:ext cx="1370012" cy="1295400"/>
            <a:chOff x="4574" y="3342"/>
            <a:chExt cx="960" cy="912"/>
          </a:xfrm>
        </p:grpSpPr>
        <p:sp>
          <p:nvSpPr>
            <p:cNvPr id="36897"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6898"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endParaRPr lang="en-US" altLang="en-US" sz="3600" b="1" dirty="0">
                <a:solidFill>
                  <a:schemeClr val="bg1"/>
                </a:solidFill>
                <a:latin typeface=".VnTime" panose="020B7200000000000000" pitchFamily="34" charset="0"/>
              </a:endParaRPr>
            </a:p>
          </p:txBody>
        </p:sp>
      </p:grpSp>
      <p:grpSp>
        <p:nvGrpSpPr>
          <p:cNvPr id="47148" name="Group 44"/>
          <p:cNvGrpSpPr/>
          <p:nvPr/>
        </p:nvGrpSpPr>
        <p:grpSpPr>
          <a:xfrm>
            <a:off x="7850188" y="5181600"/>
            <a:ext cx="1370012" cy="1295400"/>
            <a:chOff x="4574" y="3342"/>
            <a:chExt cx="960" cy="912"/>
          </a:xfrm>
        </p:grpSpPr>
        <p:sp>
          <p:nvSpPr>
            <p:cNvPr id="36895"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6896"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endParaRPr lang="en-US" altLang="en-US" sz="3600" b="1" dirty="0">
                <a:solidFill>
                  <a:schemeClr val="bg1"/>
                </a:solidFill>
                <a:latin typeface=".VnTime" panose="020B7200000000000000" pitchFamily="34" charset="0"/>
              </a:endParaRPr>
            </a:p>
          </p:txBody>
        </p:sp>
      </p:grpSp>
      <p:grpSp>
        <p:nvGrpSpPr>
          <p:cNvPr id="47151" name="Group 47"/>
          <p:cNvGrpSpPr/>
          <p:nvPr/>
        </p:nvGrpSpPr>
        <p:grpSpPr>
          <a:xfrm>
            <a:off x="7848600" y="5180013"/>
            <a:ext cx="1371600" cy="1295400"/>
            <a:chOff x="4574" y="3342"/>
            <a:chExt cx="960" cy="912"/>
          </a:xfrm>
        </p:grpSpPr>
        <p:sp>
          <p:nvSpPr>
            <p:cNvPr id="36893"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6894"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endParaRPr lang="en-US" altLang="en-US" sz="2000" b="1" dirty="0">
                <a:solidFill>
                  <a:schemeClr val="bg1"/>
                </a:solidFill>
                <a:latin typeface=".VnTime" panose="020B7200000000000000" pitchFamily="34" charset="0"/>
              </a:endParaRP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endParaRPr lang="en-US" altLang="en-US" sz="3600" b="1" dirty="0"/>
          </a:p>
        </p:txBody>
      </p:sp>
      <p:pic>
        <p:nvPicPr>
          <p:cNvPr id="36891" name="Picture 1"/>
          <p:cNvPicPr>
            <a:picLocks noChangeAspect="1"/>
          </p:cNvPicPr>
          <p:nvPr/>
        </p:nvPicPr>
        <p:blipFill>
          <a:blip r:embed="rId7"/>
          <a:stretch>
            <a:fillRect/>
          </a:stretch>
        </p:blipFill>
        <p:spPr>
          <a:xfrm>
            <a:off x="762000" y="3738563"/>
            <a:ext cx="3397250" cy="1976437"/>
          </a:xfrm>
          <a:prstGeom prst="rect">
            <a:avLst/>
          </a:prstGeom>
          <a:noFill/>
          <a:ln w="9525">
            <a:noFill/>
          </a:ln>
        </p:spPr>
      </p:pic>
      <p:pic>
        <p:nvPicPr>
          <p:cNvPr id="36892" name="Picture 2"/>
          <p:cNvPicPr>
            <a:picLocks noChangeAspect="1"/>
          </p:cNvPicPr>
          <p:nvPr/>
        </p:nvPicPr>
        <p:blipFill>
          <a:blip r:embed="rId8"/>
          <a:stretch>
            <a:fillRect/>
          </a:stretch>
        </p:blipFill>
        <p:spPr>
          <a:xfrm>
            <a:off x="4829175" y="3846513"/>
            <a:ext cx="3178175" cy="1900237"/>
          </a:xfrm>
          <a:prstGeom prst="rect">
            <a:avLst/>
          </a:prstGeom>
          <a:noFill/>
          <a:ln w="9525">
            <a:noFill/>
          </a:ln>
        </p:spPr>
      </p:pic>
    </p:spTree>
  </p:cSld>
  <p:clrMapOvr>
    <a:masterClrMapping/>
  </p:clrMapOvr>
  <p:transition spd="slow" advClick="0">
    <p:zoom/>
    <p:sndAc>
      <p:stSnd>
        <p:snd r:embed="rId9"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10"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11"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11"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11"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11"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11"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11"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11"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11"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11"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12"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p:nvPr/>
        </p:nvSpPr>
        <p:spPr>
          <a:xfrm>
            <a:off x="341313" y="684213"/>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37891" name="Picture 3"/>
          <p:cNvPicPr>
            <a:picLocks noChangeAspect="1"/>
          </p:cNvPicPr>
          <p:nvPr/>
        </p:nvPicPr>
        <p:blipFill>
          <a:blip r:embed="rId1"/>
          <a:stretch>
            <a:fillRect/>
          </a:stretch>
        </p:blipFill>
        <p:spPr>
          <a:xfrm>
            <a:off x="1033463" y="319088"/>
            <a:ext cx="1447800" cy="1281112"/>
          </a:xfrm>
          <a:prstGeom prst="rect">
            <a:avLst/>
          </a:prstGeom>
          <a:noFill/>
          <a:ln w="9525">
            <a:noFill/>
          </a:ln>
        </p:spPr>
      </p:pic>
      <p:pic>
        <p:nvPicPr>
          <p:cNvPr id="37892" name="Picture 4"/>
          <p:cNvPicPr>
            <a:picLocks noChangeAspect="1"/>
          </p:cNvPicPr>
          <p:nvPr/>
        </p:nvPicPr>
        <p:blipFill>
          <a:blip r:embed="rId2"/>
          <a:stretch>
            <a:fillRect/>
          </a:stretch>
        </p:blipFill>
        <p:spPr>
          <a:xfrm>
            <a:off x="342900" y="1447800"/>
            <a:ext cx="8458200" cy="76200"/>
          </a:xfrm>
          <a:prstGeom prst="rect">
            <a:avLst/>
          </a:prstGeom>
          <a:noFill/>
          <a:ln w="9525">
            <a:noFill/>
          </a:ln>
        </p:spPr>
      </p:pic>
      <p:sp>
        <p:nvSpPr>
          <p:cNvPr id="37893"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endPar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endParaRPr>
          </a:p>
        </p:txBody>
      </p:sp>
      <p:grpSp>
        <p:nvGrpSpPr>
          <p:cNvPr id="37894" name="Group 6"/>
          <p:cNvGrpSpPr/>
          <p:nvPr/>
        </p:nvGrpSpPr>
        <p:grpSpPr>
          <a:xfrm>
            <a:off x="7162800" y="6019800"/>
            <a:ext cx="1168400" cy="561975"/>
            <a:chOff x="4512" y="3792"/>
            <a:chExt cx="736" cy="354"/>
          </a:xfrm>
        </p:grpSpPr>
        <p:pic>
          <p:nvPicPr>
            <p:cNvPr id="37937" name="Picture 7"/>
            <p:cNvPicPr>
              <a:picLocks noChangeAspect="1"/>
            </p:cNvPicPr>
            <p:nvPr/>
          </p:nvPicPr>
          <p:blipFill>
            <a:blip r:embed="rId3"/>
            <a:stretch>
              <a:fillRect/>
            </a:stretch>
          </p:blipFill>
          <p:spPr>
            <a:xfrm flipH="1">
              <a:off x="4512" y="3792"/>
              <a:ext cx="432" cy="312"/>
            </a:xfrm>
            <a:prstGeom prst="rect">
              <a:avLst/>
            </a:prstGeom>
            <a:noFill/>
            <a:ln w="9525">
              <a:noFill/>
            </a:ln>
          </p:spPr>
        </p:pic>
        <p:sp>
          <p:nvSpPr>
            <p:cNvPr id="37938" name="Text Box 8">
              <a:hlinkClick r:id="rId4" tooltip="Trở lại chọn câu hỏi" action="ppaction://hlinksldjump"/>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endParaRPr lang="en-US" altLang="en-US" sz="2000" b="1" dirty="0">
                <a:latin typeface=".VnArial Narrow" panose="020B7200000000000000" pitchFamily="34" charset="0"/>
              </a:endParaRPr>
            </a:p>
          </p:txBody>
        </p:sp>
      </p:grpSp>
      <p:sp>
        <p:nvSpPr>
          <p:cNvPr id="37895"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7896"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7897" name="Text Box 11"/>
          <p:cNvSpPr txBox="1"/>
          <p:nvPr/>
        </p:nvSpPr>
        <p:spPr>
          <a:xfrm>
            <a:off x="3844925" y="1639888"/>
            <a:ext cx="16129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33</a:t>
            </a:r>
            <a:endParaRPr lang="en-US" altLang="en-US" sz="1800" dirty="0">
              <a:latin typeface=".VnBlack" panose="020B7200000000000000" pitchFamily="34" charset="0"/>
            </a:endParaRPr>
          </a:p>
        </p:txBody>
      </p:sp>
      <p:pic>
        <p:nvPicPr>
          <p:cNvPr id="37898" name="Picture 12"/>
          <p:cNvPicPr>
            <a:picLocks noChangeAspect="1"/>
          </p:cNvPicPr>
          <p:nvPr/>
        </p:nvPicPr>
        <p:blipFill>
          <a:blip r:embed="rId5"/>
          <a:stretch>
            <a:fillRect/>
          </a:stretch>
        </p:blipFill>
        <p:spPr>
          <a:xfrm>
            <a:off x="8077200" y="838200"/>
            <a:ext cx="533400" cy="533400"/>
          </a:xfrm>
          <a:prstGeom prst="rect">
            <a:avLst/>
          </a:prstGeom>
          <a:noFill/>
          <a:ln w="9525">
            <a:noFill/>
          </a:ln>
        </p:spPr>
      </p:pic>
      <p:pic>
        <p:nvPicPr>
          <p:cNvPr id="37899" name="Picture 15"/>
          <p:cNvPicPr>
            <a:picLocks noChangeAspect="1"/>
          </p:cNvPicPr>
          <p:nvPr/>
        </p:nvPicPr>
        <p:blipFill>
          <a:blip r:embed="rId6">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8172450" cy="119888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buNone/>
            </a:pPr>
            <a:r>
              <a:rPr sz="3600" b="1" dirty="0">
                <a:solidFill>
                  <a:srgbClr val="FF0000"/>
                </a:solidFill>
                <a:latin typeface="Times New Roman" panose="02020603050405020304" pitchFamily="18" charset="0"/>
                <a:cs typeface="Times New Roman" panose="02020603050405020304" pitchFamily="18" charset="0"/>
              </a:rPr>
              <a:t>CÂU 3</a:t>
            </a:r>
            <a:r>
              <a:rPr lang="en-US" sz="3600" b="1" dirty="0">
                <a:solidFill>
                  <a:srgbClr val="FF0000"/>
                </a:solidFill>
                <a:latin typeface="Times New Roman" panose="02020603050405020304" pitchFamily="18" charset="0"/>
                <a:cs typeface="Times New Roman" panose="02020603050405020304" pitchFamily="18" charset="0"/>
              </a:rPr>
              <a:t>3</a:t>
            </a:r>
            <a:r>
              <a:rPr sz="3600" b="1" dirty="0">
                <a:solidFill>
                  <a:srgbClr val="FF0000"/>
                </a:solidFill>
                <a:latin typeface="Times New Roman" panose="02020603050405020304" pitchFamily="18" charset="0"/>
                <a:cs typeface="Times New Roman" panose="02020603050405020304" pitchFamily="18" charset="0"/>
              </a:rPr>
              <a:t>. Ông gi</a:t>
            </a:r>
            <a:r>
              <a:rPr sz="3600" b="1" dirty="0">
                <a:solidFill>
                  <a:srgbClr val="FF0000"/>
                </a:solidFill>
                <a:latin typeface="Times New Roman" panose="02020603050405020304" pitchFamily="18" charset="0"/>
                <a:ea typeface="Times New Roman" panose="02020603050405020304" pitchFamily="18" charset="0"/>
              </a:rPr>
              <a:t>à</a:t>
            </a:r>
            <a:r>
              <a:rPr sz="3600" b="1" dirty="0">
                <a:solidFill>
                  <a:srgbClr val="FF0000"/>
                </a:solidFill>
                <a:latin typeface="Times New Roman" panose="02020603050405020304" pitchFamily="18" charset="0"/>
                <a:cs typeface="Times New Roman" panose="02020603050405020304" pitchFamily="18" charset="0"/>
              </a:rPr>
              <a:t> noel cưỡi con gì đi phát qu</a:t>
            </a:r>
            <a:r>
              <a:rPr sz="3600" b="1" dirty="0">
                <a:solidFill>
                  <a:srgbClr val="FF0000"/>
                </a:solidFill>
                <a:latin typeface="Times New Roman" panose="02020603050405020304" pitchFamily="18" charset="0"/>
                <a:ea typeface="Times New Roman" panose="02020603050405020304" pitchFamily="18" charset="0"/>
              </a:rPr>
              <a:t>à</a:t>
            </a:r>
            <a:r>
              <a:rPr sz="3600" b="1" dirty="0">
                <a:solidFill>
                  <a:srgbClr val="FF0000"/>
                </a:solidFill>
                <a:latin typeface="Times New Roman" panose="02020603050405020304" pitchFamily="18" charset="0"/>
                <a:cs typeface="Times New Roman" panose="02020603050405020304" pitchFamily="18" charset="0"/>
              </a:rPr>
              <a:t>?</a:t>
            </a:r>
            <a:endParaRPr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1031875" y="3498850"/>
            <a:ext cx="3167063" cy="609600"/>
          </a:xfrm>
          <a:prstGeom prst="roundRect">
            <a:avLst>
              <a:gd name="adj" fmla="val 16667"/>
            </a:avLst>
          </a:prstGeom>
          <a:solidFill>
            <a:srgbClr val="FF9966"/>
          </a:solidFill>
          <a:ln w="9525" cap="flat" cmpd="sng">
            <a:solidFill>
              <a:schemeClr val="accent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p:nvPr/>
        </p:nvSpPr>
        <p:spPr>
          <a:xfrm>
            <a:off x="960438" y="3470275"/>
            <a:ext cx="7297737"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buNone/>
            </a:pPr>
            <a:r>
              <a:rPr b="1" dirty="0"/>
              <a:t>1. Con tuần lộc.		2. Con ngựa.</a:t>
            </a:r>
            <a:endParaRPr b="1" dirty="0"/>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endParaRPr lang="en-US" altLang="en-US" dirty="0">
              <a:effectLst>
                <a:outerShdw blurRad="38100" dist="38100" dir="2700000">
                  <a:srgbClr val="FFFFFF"/>
                </a:outerShdw>
              </a:effectLst>
              <a:latin typeface=".VnArial" panose="020B7200000000000000" pitchFamily="34" charset="0"/>
            </a:endParaRPr>
          </a:p>
        </p:txBody>
      </p:sp>
      <p:grpSp>
        <p:nvGrpSpPr>
          <p:cNvPr id="47124" name="Group 20"/>
          <p:cNvGrpSpPr/>
          <p:nvPr/>
        </p:nvGrpSpPr>
        <p:grpSpPr>
          <a:xfrm>
            <a:off x="7850188" y="5181600"/>
            <a:ext cx="1370012" cy="1295400"/>
            <a:chOff x="4574" y="3342"/>
            <a:chExt cx="960" cy="912"/>
          </a:xfrm>
        </p:grpSpPr>
        <p:sp>
          <p:nvSpPr>
            <p:cNvPr id="37935"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7936"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endParaRPr lang="en-US" altLang="en-US" sz="3600" b="1" dirty="0">
                <a:solidFill>
                  <a:schemeClr val="bg1"/>
                </a:solidFill>
                <a:latin typeface=".VnTime" panose="020B7200000000000000" pitchFamily="34" charset="0"/>
              </a:endParaRPr>
            </a:p>
          </p:txBody>
        </p:sp>
      </p:grpSp>
      <p:grpSp>
        <p:nvGrpSpPr>
          <p:cNvPr id="47127" name="Group 23"/>
          <p:cNvGrpSpPr/>
          <p:nvPr/>
        </p:nvGrpSpPr>
        <p:grpSpPr>
          <a:xfrm>
            <a:off x="7850188" y="5181600"/>
            <a:ext cx="1370012" cy="1295400"/>
            <a:chOff x="4574" y="3342"/>
            <a:chExt cx="960" cy="912"/>
          </a:xfrm>
        </p:grpSpPr>
        <p:sp>
          <p:nvSpPr>
            <p:cNvPr id="37933"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7934"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endParaRPr lang="en-US" altLang="en-US" sz="3600" b="1" dirty="0">
                <a:solidFill>
                  <a:schemeClr val="bg1"/>
                </a:solidFill>
                <a:latin typeface=".VnTime" panose="020B7200000000000000" pitchFamily="34" charset="0"/>
              </a:endParaRPr>
            </a:p>
          </p:txBody>
        </p:sp>
      </p:grpSp>
      <p:grpSp>
        <p:nvGrpSpPr>
          <p:cNvPr id="47130" name="Group 26"/>
          <p:cNvGrpSpPr/>
          <p:nvPr/>
        </p:nvGrpSpPr>
        <p:grpSpPr>
          <a:xfrm>
            <a:off x="7850188" y="5181600"/>
            <a:ext cx="1370012" cy="1295400"/>
            <a:chOff x="4574" y="3342"/>
            <a:chExt cx="960" cy="912"/>
          </a:xfrm>
        </p:grpSpPr>
        <p:sp>
          <p:nvSpPr>
            <p:cNvPr id="37931"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7932"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endParaRPr lang="en-US" altLang="en-US" sz="3600" b="1" dirty="0">
                <a:solidFill>
                  <a:schemeClr val="bg1"/>
                </a:solidFill>
                <a:latin typeface=".VnTime" panose="020B7200000000000000" pitchFamily="34" charset="0"/>
              </a:endParaRPr>
            </a:p>
          </p:txBody>
        </p:sp>
      </p:grpSp>
      <p:grpSp>
        <p:nvGrpSpPr>
          <p:cNvPr id="47133" name="Group 29"/>
          <p:cNvGrpSpPr/>
          <p:nvPr/>
        </p:nvGrpSpPr>
        <p:grpSpPr>
          <a:xfrm>
            <a:off x="7850188" y="5181600"/>
            <a:ext cx="1370012" cy="1295400"/>
            <a:chOff x="4574" y="3342"/>
            <a:chExt cx="960" cy="912"/>
          </a:xfrm>
        </p:grpSpPr>
        <p:sp>
          <p:nvSpPr>
            <p:cNvPr id="37929"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7930"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endParaRPr lang="en-US" altLang="en-US" sz="3600" b="1" dirty="0">
                <a:solidFill>
                  <a:schemeClr val="bg1"/>
                </a:solidFill>
                <a:latin typeface=".VnTime" panose="020B7200000000000000" pitchFamily="34" charset="0"/>
              </a:endParaRPr>
            </a:p>
          </p:txBody>
        </p:sp>
      </p:grpSp>
      <p:grpSp>
        <p:nvGrpSpPr>
          <p:cNvPr id="47136" name="Group 32"/>
          <p:cNvGrpSpPr/>
          <p:nvPr/>
        </p:nvGrpSpPr>
        <p:grpSpPr>
          <a:xfrm>
            <a:off x="7850188" y="5181600"/>
            <a:ext cx="1370012" cy="1295400"/>
            <a:chOff x="4574" y="3342"/>
            <a:chExt cx="960" cy="912"/>
          </a:xfrm>
        </p:grpSpPr>
        <p:sp>
          <p:nvSpPr>
            <p:cNvPr id="37927"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7928"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endParaRPr lang="en-US" altLang="en-US" sz="3600" b="1" dirty="0">
                <a:solidFill>
                  <a:schemeClr val="bg1"/>
                </a:solidFill>
                <a:latin typeface=".VnTime" panose="020B7200000000000000" pitchFamily="34" charset="0"/>
              </a:endParaRPr>
            </a:p>
          </p:txBody>
        </p:sp>
      </p:grpSp>
      <p:grpSp>
        <p:nvGrpSpPr>
          <p:cNvPr id="47139" name="Group 35"/>
          <p:cNvGrpSpPr/>
          <p:nvPr/>
        </p:nvGrpSpPr>
        <p:grpSpPr>
          <a:xfrm>
            <a:off x="7850188" y="5181600"/>
            <a:ext cx="1370012" cy="1295400"/>
            <a:chOff x="4574" y="3342"/>
            <a:chExt cx="960" cy="912"/>
          </a:xfrm>
        </p:grpSpPr>
        <p:sp>
          <p:nvSpPr>
            <p:cNvPr id="37925"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7926"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endParaRPr lang="en-US" altLang="en-US" sz="3600" b="1" dirty="0">
                <a:solidFill>
                  <a:schemeClr val="bg1"/>
                </a:solidFill>
                <a:latin typeface=".VnTime" panose="020B7200000000000000" pitchFamily="34" charset="0"/>
              </a:endParaRPr>
            </a:p>
          </p:txBody>
        </p:sp>
      </p:grpSp>
      <p:grpSp>
        <p:nvGrpSpPr>
          <p:cNvPr id="47142" name="Group 38"/>
          <p:cNvGrpSpPr/>
          <p:nvPr/>
        </p:nvGrpSpPr>
        <p:grpSpPr>
          <a:xfrm>
            <a:off x="7850188" y="5181600"/>
            <a:ext cx="1370012" cy="1295400"/>
            <a:chOff x="4574" y="3342"/>
            <a:chExt cx="960" cy="912"/>
          </a:xfrm>
        </p:grpSpPr>
        <p:sp>
          <p:nvSpPr>
            <p:cNvPr id="37923"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7924"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endParaRPr lang="en-US" altLang="en-US" sz="3600" b="1" dirty="0">
                <a:solidFill>
                  <a:schemeClr val="bg1"/>
                </a:solidFill>
                <a:latin typeface=".VnTime" panose="020B7200000000000000" pitchFamily="34" charset="0"/>
              </a:endParaRPr>
            </a:p>
          </p:txBody>
        </p:sp>
      </p:grpSp>
      <p:grpSp>
        <p:nvGrpSpPr>
          <p:cNvPr id="47145" name="Group 41"/>
          <p:cNvGrpSpPr/>
          <p:nvPr/>
        </p:nvGrpSpPr>
        <p:grpSpPr>
          <a:xfrm>
            <a:off x="7850188" y="5181600"/>
            <a:ext cx="1370012" cy="1295400"/>
            <a:chOff x="4574" y="3342"/>
            <a:chExt cx="960" cy="912"/>
          </a:xfrm>
        </p:grpSpPr>
        <p:sp>
          <p:nvSpPr>
            <p:cNvPr id="37921"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7922"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endParaRPr lang="en-US" altLang="en-US" sz="3600" b="1" dirty="0">
                <a:solidFill>
                  <a:schemeClr val="bg1"/>
                </a:solidFill>
                <a:latin typeface=".VnTime" panose="020B7200000000000000" pitchFamily="34" charset="0"/>
              </a:endParaRPr>
            </a:p>
          </p:txBody>
        </p:sp>
      </p:grpSp>
      <p:grpSp>
        <p:nvGrpSpPr>
          <p:cNvPr id="47148" name="Group 44"/>
          <p:cNvGrpSpPr/>
          <p:nvPr/>
        </p:nvGrpSpPr>
        <p:grpSpPr>
          <a:xfrm>
            <a:off x="7850188" y="5181600"/>
            <a:ext cx="1370012" cy="1295400"/>
            <a:chOff x="4574" y="3342"/>
            <a:chExt cx="960" cy="912"/>
          </a:xfrm>
        </p:grpSpPr>
        <p:sp>
          <p:nvSpPr>
            <p:cNvPr id="37919"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7920"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endParaRPr lang="en-US" altLang="en-US" sz="3600" b="1" dirty="0">
                <a:solidFill>
                  <a:schemeClr val="bg1"/>
                </a:solidFill>
                <a:latin typeface=".VnTime" panose="020B7200000000000000" pitchFamily="34" charset="0"/>
              </a:endParaRPr>
            </a:p>
          </p:txBody>
        </p:sp>
      </p:grpSp>
      <p:grpSp>
        <p:nvGrpSpPr>
          <p:cNvPr id="47151" name="Group 47"/>
          <p:cNvGrpSpPr/>
          <p:nvPr/>
        </p:nvGrpSpPr>
        <p:grpSpPr>
          <a:xfrm>
            <a:off x="7848600" y="5180013"/>
            <a:ext cx="1371600" cy="1295400"/>
            <a:chOff x="4574" y="3342"/>
            <a:chExt cx="960" cy="912"/>
          </a:xfrm>
        </p:grpSpPr>
        <p:sp>
          <p:nvSpPr>
            <p:cNvPr id="37917"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7918"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endParaRPr lang="en-US" altLang="en-US" sz="2000" b="1" dirty="0">
                <a:solidFill>
                  <a:schemeClr val="bg1"/>
                </a:solidFill>
                <a:latin typeface=".VnTime" panose="020B7200000000000000" pitchFamily="34" charset="0"/>
              </a:endParaRP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endParaRPr lang="en-US" altLang="en-US" sz="3600" b="1" dirty="0"/>
          </a:p>
        </p:txBody>
      </p:sp>
      <p:pic>
        <p:nvPicPr>
          <p:cNvPr id="37915" name="Picture 1"/>
          <p:cNvPicPr>
            <a:picLocks noChangeAspect="1"/>
          </p:cNvPicPr>
          <p:nvPr/>
        </p:nvPicPr>
        <p:blipFill>
          <a:blip r:embed="rId7"/>
          <a:stretch>
            <a:fillRect/>
          </a:stretch>
        </p:blipFill>
        <p:spPr>
          <a:xfrm>
            <a:off x="1031875" y="4121150"/>
            <a:ext cx="3489325" cy="1898650"/>
          </a:xfrm>
          <a:prstGeom prst="rect">
            <a:avLst/>
          </a:prstGeom>
          <a:noFill/>
          <a:ln w="9525">
            <a:noFill/>
          </a:ln>
        </p:spPr>
      </p:pic>
      <p:pic>
        <p:nvPicPr>
          <p:cNvPr id="37916" name="Picture 2"/>
          <p:cNvPicPr>
            <a:picLocks noChangeAspect="1"/>
          </p:cNvPicPr>
          <p:nvPr/>
        </p:nvPicPr>
        <p:blipFill>
          <a:blip r:embed="rId8"/>
          <a:stretch>
            <a:fillRect/>
          </a:stretch>
        </p:blipFill>
        <p:spPr>
          <a:xfrm>
            <a:off x="5354638" y="4087813"/>
            <a:ext cx="2705100" cy="1685925"/>
          </a:xfrm>
          <a:prstGeom prst="rect">
            <a:avLst/>
          </a:prstGeom>
          <a:noFill/>
          <a:ln w="9525">
            <a:noFill/>
          </a:ln>
        </p:spPr>
      </p:pic>
    </p:spTree>
  </p:cSld>
  <p:clrMapOvr>
    <a:masterClrMapping/>
  </p:clrMapOvr>
  <p:transition spd="slow" advClick="0">
    <p:zoom/>
    <p:sndAc>
      <p:stSnd>
        <p:snd r:embed="rId9"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10"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11"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11"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11"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11"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11"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11"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11"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11"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11"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12"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p:nvPr/>
        </p:nvSpPr>
        <p:spPr>
          <a:xfrm>
            <a:off x="341313" y="684213"/>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38915" name="Picture 3"/>
          <p:cNvPicPr>
            <a:picLocks noChangeAspect="1"/>
          </p:cNvPicPr>
          <p:nvPr/>
        </p:nvPicPr>
        <p:blipFill>
          <a:blip r:embed="rId1"/>
          <a:stretch>
            <a:fillRect/>
          </a:stretch>
        </p:blipFill>
        <p:spPr>
          <a:xfrm>
            <a:off x="1033463" y="319088"/>
            <a:ext cx="1447800" cy="1281112"/>
          </a:xfrm>
          <a:prstGeom prst="rect">
            <a:avLst/>
          </a:prstGeom>
          <a:noFill/>
          <a:ln w="9525">
            <a:noFill/>
          </a:ln>
        </p:spPr>
      </p:pic>
      <p:pic>
        <p:nvPicPr>
          <p:cNvPr id="38916" name="Picture 4"/>
          <p:cNvPicPr>
            <a:picLocks noChangeAspect="1"/>
          </p:cNvPicPr>
          <p:nvPr/>
        </p:nvPicPr>
        <p:blipFill>
          <a:blip r:embed="rId2"/>
          <a:stretch>
            <a:fillRect/>
          </a:stretch>
        </p:blipFill>
        <p:spPr>
          <a:xfrm>
            <a:off x="342900" y="1447800"/>
            <a:ext cx="8458200" cy="76200"/>
          </a:xfrm>
          <a:prstGeom prst="rect">
            <a:avLst/>
          </a:prstGeom>
          <a:noFill/>
          <a:ln w="9525">
            <a:noFill/>
          </a:ln>
        </p:spPr>
      </p:pic>
      <p:sp>
        <p:nvSpPr>
          <p:cNvPr id="38917"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endPar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endParaRPr>
          </a:p>
        </p:txBody>
      </p:sp>
      <p:grpSp>
        <p:nvGrpSpPr>
          <p:cNvPr id="38918" name="Group 6"/>
          <p:cNvGrpSpPr/>
          <p:nvPr/>
        </p:nvGrpSpPr>
        <p:grpSpPr>
          <a:xfrm>
            <a:off x="7162800" y="6019800"/>
            <a:ext cx="1168400" cy="561975"/>
            <a:chOff x="4512" y="3792"/>
            <a:chExt cx="736" cy="354"/>
          </a:xfrm>
        </p:grpSpPr>
        <p:pic>
          <p:nvPicPr>
            <p:cNvPr id="38959" name="Picture 7"/>
            <p:cNvPicPr>
              <a:picLocks noChangeAspect="1"/>
            </p:cNvPicPr>
            <p:nvPr/>
          </p:nvPicPr>
          <p:blipFill>
            <a:blip r:embed="rId3"/>
            <a:stretch>
              <a:fillRect/>
            </a:stretch>
          </p:blipFill>
          <p:spPr>
            <a:xfrm flipH="1">
              <a:off x="4512" y="3792"/>
              <a:ext cx="432" cy="312"/>
            </a:xfrm>
            <a:prstGeom prst="rect">
              <a:avLst/>
            </a:prstGeom>
            <a:noFill/>
            <a:ln w="9525">
              <a:noFill/>
            </a:ln>
          </p:spPr>
        </p:pic>
        <p:sp>
          <p:nvSpPr>
            <p:cNvPr id="38960" name="Text Box 8">
              <a:hlinkClick r:id="rId4" tooltip="Trở lại chọn câu hỏi" action="ppaction://hlinksldjump"/>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endParaRPr lang="en-US" altLang="en-US" sz="2000" b="1" dirty="0">
                <a:latin typeface=".VnArial Narrow" panose="020B7200000000000000" pitchFamily="34" charset="0"/>
              </a:endParaRPr>
            </a:p>
          </p:txBody>
        </p:sp>
      </p:grpSp>
      <p:sp>
        <p:nvSpPr>
          <p:cNvPr id="38919"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20"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21" name="Text Box 11"/>
          <p:cNvSpPr txBox="1"/>
          <p:nvPr/>
        </p:nvSpPr>
        <p:spPr>
          <a:xfrm>
            <a:off x="3844925" y="1639888"/>
            <a:ext cx="16129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34</a:t>
            </a:r>
            <a:endParaRPr lang="en-US" altLang="en-US" sz="1800" dirty="0">
              <a:latin typeface=".VnBlack" panose="020B7200000000000000" pitchFamily="34" charset="0"/>
            </a:endParaRPr>
          </a:p>
        </p:txBody>
      </p:sp>
      <p:pic>
        <p:nvPicPr>
          <p:cNvPr id="38922" name="Picture 12"/>
          <p:cNvPicPr>
            <a:picLocks noChangeAspect="1"/>
          </p:cNvPicPr>
          <p:nvPr/>
        </p:nvPicPr>
        <p:blipFill>
          <a:blip r:embed="rId5"/>
          <a:stretch>
            <a:fillRect/>
          </a:stretch>
        </p:blipFill>
        <p:spPr>
          <a:xfrm>
            <a:off x="8077200" y="838200"/>
            <a:ext cx="533400" cy="533400"/>
          </a:xfrm>
          <a:prstGeom prst="rect">
            <a:avLst/>
          </a:prstGeom>
          <a:noFill/>
          <a:ln w="9525">
            <a:noFill/>
          </a:ln>
        </p:spPr>
      </p:pic>
      <p:pic>
        <p:nvPicPr>
          <p:cNvPr id="38923" name="Picture 15"/>
          <p:cNvPicPr>
            <a:picLocks noChangeAspect="1"/>
          </p:cNvPicPr>
          <p:nvPr/>
        </p:nvPicPr>
        <p:blipFill>
          <a:blip r:embed="rId6">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8172450" cy="175323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buNone/>
            </a:pPr>
            <a:r>
              <a:rPr sz="3600" b="1" dirty="0">
                <a:solidFill>
                  <a:srgbClr val="FF0000"/>
                </a:solidFill>
                <a:latin typeface="Times New Roman" panose="02020603050405020304" pitchFamily="18" charset="0"/>
                <a:cs typeface="Times New Roman" panose="02020603050405020304" pitchFamily="18" charset="0"/>
              </a:rPr>
              <a:t>CÂU 3</a:t>
            </a:r>
            <a:r>
              <a:rPr lang="en-US" sz="3600" b="1" dirty="0">
                <a:solidFill>
                  <a:srgbClr val="FF0000"/>
                </a:solidFill>
                <a:latin typeface="Times New Roman" panose="02020603050405020304" pitchFamily="18" charset="0"/>
                <a:cs typeface="Times New Roman" panose="02020603050405020304" pitchFamily="18" charset="0"/>
              </a:rPr>
              <a:t>4</a:t>
            </a:r>
            <a:r>
              <a:rPr sz="3600" b="1" dirty="0">
                <a:solidFill>
                  <a:srgbClr val="FF0000"/>
                </a:solidFill>
                <a:latin typeface="Times New Roman" panose="02020603050405020304" pitchFamily="18" charset="0"/>
                <a:cs typeface="Times New Roman" panose="02020603050405020304" pitchFamily="18" charset="0"/>
              </a:rPr>
              <a:t>: Nh</a:t>
            </a:r>
            <a:r>
              <a:rPr sz="3600" b="1" dirty="0">
                <a:solidFill>
                  <a:srgbClr val="FF0000"/>
                </a:solidFill>
                <a:latin typeface="Times New Roman" panose="02020603050405020304" pitchFamily="18" charset="0"/>
                <a:ea typeface="Times New Roman" panose="02020603050405020304" pitchFamily="18" charset="0"/>
              </a:rPr>
              <a:t>à</a:t>
            </a:r>
            <a:r>
              <a:rPr sz="3600" b="1" dirty="0">
                <a:solidFill>
                  <a:srgbClr val="FF0000"/>
                </a:solidFill>
                <a:latin typeface="Times New Roman" panose="02020603050405020304" pitchFamily="18" charset="0"/>
                <a:cs typeface="Times New Roman" panose="02020603050405020304" pitchFamily="18" charset="0"/>
              </a:rPr>
              <a:t> bạn Hoa có ba, mẹ, anh trai v</a:t>
            </a:r>
            <a:r>
              <a:rPr sz="3600" b="1" dirty="0">
                <a:solidFill>
                  <a:srgbClr val="FF0000"/>
                </a:solidFill>
                <a:latin typeface="Times New Roman" panose="02020603050405020304" pitchFamily="18" charset="0"/>
                <a:ea typeface="Times New Roman" panose="02020603050405020304" pitchFamily="18" charset="0"/>
              </a:rPr>
              <a:t>à</a:t>
            </a:r>
            <a:r>
              <a:rPr sz="3600" b="1" dirty="0">
                <a:solidFill>
                  <a:srgbClr val="FF0000"/>
                </a:solidFill>
                <a:latin typeface="Times New Roman" panose="02020603050405020304" pitchFamily="18" charset="0"/>
                <a:cs typeface="Times New Roman" panose="02020603050405020304" pitchFamily="18" charset="0"/>
              </a:rPr>
              <a:t> bạn Hoa. Vậy nh</a:t>
            </a:r>
            <a:r>
              <a:rPr sz="3600" b="1" dirty="0">
                <a:solidFill>
                  <a:srgbClr val="FF0000"/>
                </a:solidFill>
                <a:latin typeface="Times New Roman" panose="02020603050405020304" pitchFamily="18" charset="0"/>
                <a:ea typeface="Times New Roman" panose="02020603050405020304" pitchFamily="18" charset="0"/>
              </a:rPr>
              <a:t>à</a:t>
            </a:r>
            <a:r>
              <a:rPr sz="3600" b="1" dirty="0">
                <a:solidFill>
                  <a:srgbClr val="FF0000"/>
                </a:solidFill>
                <a:latin typeface="Times New Roman" panose="02020603050405020304" pitchFamily="18" charset="0"/>
                <a:cs typeface="Times New Roman" panose="02020603050405020304" pitchFamily="18" charset="0"/>
              </a:rPr>
              <a:t> bạn có bao nhiêu người?</a:t>
            </a:r>
            <a:endParaRPr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5207000" y="4357688"/>
            <a:ext cx="2817813" cy="609600"/>
          </a:xfrm>
          <a:prstGeom prst="roundRect">
            <a:avLst>
              <a:gd name="adj" fmla="val 16667"/>
            </a:avLst>
          </a:prstGeom>
          <a:solidFill>
            <a:srgbClr val="FFFF00"/>
          </a:solidFill>
          <a:ln w="9525" cap="flat" cmpd="sng">
            <a:solidFill>
              <a:schemeClr val="accent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p:nvPr/>
        </p:nvSpPr>
        <p:spPr>
          <a:xfrm>
            <a:off x="914400" y="4357688"/>
            <a:ext cx="7297738"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buNone/>
            </a:pPr>
            <a:r>
              <a:rPr b="1" dirty="0"/>
              <a:t>1. 3 người.			2. 4 người.</a:t>
            </a:r>
            <a:endParaRPr b="1" dirty="0"/>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endParaRPr lang="en-US" altLang="en-US" dirty="0">
              <a:effectLst>
                <a:outerShdw blurRad="38100" dist="38100" dir="2700000">
                  <a:srgbClr val="FFFFFF"/>
                </a:outerShdw>
              </a:effectLst>
              <a:latin typeface=".VnArial" panose="020B7200000000000000" pitchFamily="34" charset="0"/>
            </a:endParaRPr>
          </a:p>
        </p:txBody>
      </p:sp>
      <p:grpSp>
        <p:nvGrpSpPr>
          <p:cNvPr id="47124" name="Group 20"/>
          <p:cNvGrpSpPr/>
          <p:nvPr/>
        </p:nvGrpSpPr>
        <p:grpSpPr>
          <a:xfrm>
            <a:off x="7850188" y="5181600"/>
            <a:ext cx="1370012" cy="1295400"/>
            <a:chOff x="4574" y="3342"/>
            <a:chExt cx="960" cy="912"/>
          </a:xfrm>
        </p:grpSpPr>
        <p:sp>
          <p:nvSpPr>
            <p:cNvPr id="38957"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58"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endParaRPr lang="en-US" altLang="en-US" sz="3600" b="1" dirty="0">
                <a:solidFill>
                  <a:schemeClr val="bg1"/>
                </a:solidFill>
                <a:latin typeface=".VnTime" panose="020B7200000000000000" pitchFamily="34" charset="0"/>
              </a:endParaRPr>
            </a:p>
          </p:txBody>
        </p:sp>
      </p:grpSp>
      <p:grpSp>
        <p:nvGrpSpPr>
          <p:cNvPr id="47127" name="Group 23"/>
          <p:cNvGrpSpPr/>
          <p:nvPr/>
        </p:nvGrpSpPr>
        <p:grpSpPr>
          <a:xfrm>
            <a:off x="7850188" y="5181600"/>
            <a:ext cx="1370012" cy="1295400"/>
            <a:chOff x="4574" y="3342"/>
            <a:chExt cx="960" cy="912"/>
          </a:xfrm>
        </p:grpSpPr>
        <p:sp>
          <p:nvSpPr>
            <p:cNvPr id="38955"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56"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endParaRPr lang="en-US" altLang="en-US" sz="3600" b="1" dirty="0">
                <a:solidFill>
                  <a:schemeClr val="bg1"/>
                </a:solidFill>
                <a:latin typeface=".VnTime" panose="020B7200000000000000" pitchFamily="34" charset="0"/>
              </a:endParaRPr>
            </a:p>
          </p:txBody>
        </p:sp>
      </p:grpSp>
      <p:grpSp>
        <p:nvGrpSpPr>
          <p:cNvPr id="47130" name="Group 26"/>
          <p:cNvGrpSpPr/>
          <p:nvPr/>
        </p:nvGrpSpPr>
        <p:grpSpPr>
          <a:xfrm>
            <a:off x="7850188" y="5181600"/>
            <a:ext cx="1370012" cy="1295400"/>
            <a:chOff x="4574" y="3342"/>
            <a:chExt cx="960" cy="912"/>
          </a:xfrm>
        </p:grpSpPr>
        <p:sp>
          <p:nvSpPr>
            <p:cNvPr id="38953"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54"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endParaRPr lang="en-US" altLang="en-US" sz="3600" b="1" dirty="0">
                <a:solidFill>
                  <a:schemeClr val="bg1"/>
                </a:solidFill>
                <a:latin typeface=".VnTime" panose="020B7200000000000000" pitchFamily="34" charset="0"/>
              </a:endParaRPr>
            </a:p>
          </p:txBody>
        </p:sp>
      </p:grpSp>
      <p:grpSp>
        <p:nvGrpSpPr>
          <p:cNvPr id="47133" name="Group 29"/>
          <p:cNvGrpSpPr/>
          <p:nvPr/>
        </p:nvGrpSpPr>
        <p:grpSpPr>
          <a:xfrm>
            <a:off x="7850188" y="5181600"/>
            <a:ext cx="1370012" cy="1295400"/>
            <a:chOff x="4574" y="3342"/>
            <a:chExt cx="960" cy="912"/>
          </a:xfrm>
        </p:grpSpPr>
        <p:sp>
          <p:nvSpPr>
            <p:cNvPr id="38951"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52"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endParaRPr lang="en-US" altLang="en-US" sz="3600" b="1" dirty="0">
                <a:solidFill>
                  <a:schemeClr val="bg1"/>
                </a:solidFill>
                <a:latin typeface=".VnTime" panose="020B7200000000000000" pitchFamily="34" charset="0"/>
              </a:endParaRPr>
            </a:p>
          </p:txBody>
        </p:sp>
      </p:grpSp>
      <p:grpSp>
        <p:nvGrpSpPr>
          <p:cNvPr id="47136" name="Group 32"/>
          <p:cNvGrpSpPr/>
          <p:nvPr/>
        </p:nvGrpSpPr>
        <p:grpSpPr>
          <a:xfrm>
            <a:off x="7850188" y="5181600"/>
            <a:ext cx="1370012" cy="1295400"/>
            <a:chOff x="4574" y="3342"/>
            <a:chExt cx="960" cy="912"/>
          </a:xfrm>
        </p:grpSpPr>
        <p:sp>
          <p:nvSpPr>
            <p:cNvPr id="38949"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50"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endParaRPr lang="en-US" altLang="en-US" sz="3600" b="1" dirty="0">
                <a:solidFill>
                  <a:schemeClr val="bg1"/>
                </a:solidFill>
                <a:latin typeface=".VnTime" panose="020B7200000000000000" pitchFamily="34" charset="0"/>
              </a:endParaRPr>
            </a:p>
          </p:txBody>
        </p:sp>
      </p:grpSp>
      <p:grpSp>
        <p:nvGrpSpPr>
          <p:cNvPr id="47139" name="Group 35"/>
          <p:cNvGrpSpPr/>
          <p:nvPr/>
        </p:nvGrpSpPr>
        <p:grpSpPr>
          <a:xfrm>
            <a:off x="7850188" y="5181600"/>
            <a:ext cx="1370012" cy="1295400"/>
            <a:chOff x="4574" y="3342"/>
            <a:chExt cx="960" cy="912"/>
          </a:xfrm>
        </p:grpSpPr>
        <p:sp>
          <p:nvSpPr>
            <p:cNvPr id="38947"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48"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endParaRPr lang="en-US" altLang="en-US" sz="3600" b="1" dirty="0">
                <a:solidFill>
                  <a:schemeClr val="bg1"/>
                </a:solidFill>
                <a:latin typeface=".VnTime" panose="020B7200000000000000" pitchFamily="34" charset="0"/>
              </a:endParaRPr>
            </a:p>
          </p:txBody>
        </p:sp>
      </p:grpSp>
      <p:grpSp>
        <p:nvGrpSpPr>
          <p:cNvPr id="47142" name="Group 38"/>
          <p:cNvGrpSpPr/>
          <p:nvPr/>
        </p:nvGrpSpPr>
        <p:grpSpPr>
          <a:xfrm>
            <a:off x="7850188" y="5181600"/>
            <a:ext cx="1370012" cy="1295400"/>
            <a:chOff x="4574" y="3342"/>
            <a:chExt cx="960" cy="912"/>
          </a:xfrm>
        </p:grpSpPr>
        <p:sp>
          <p:nvSpPr>
            <p:cNvPr id="38945"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46"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endParaRPr lang="en-US" altLang="en-US" sz="3600" b="1" dirty="0">
                <a:solidFill>
                  <a:schemeClr val="bg1"/>
                </a:solidFill>
                <a:latin typeface=".VnTime" panose="020B7200000000000000" pitchFamily="34" charset="0"/>
              </a:endParaRPr>
            </a:p>
          </p:txBody>
        </p:sp>
      </p:grpSp>
      <p:grpSp>
        <p:nvGrpSpPr>
          <p:cNvPr id="47145" name="Group 41"/>
          <p:cNvGrpSpPr/>
          <p:nvPr/>
        </p:nvGrpSpPr>
        <p:grpSpPr>
          <a:xfrm>
            <a:off x="7850188" y="5181600"/>
            <a:ext cx="1370012" cy="1295400"/>
            <a:chOff x="4574" y="3342"/>
            <a:chExt cx="960" cy="912"/>
          </a:xfrm>
        </p:grpSpPr>
        <p:sp>
          <p:nvSpPr>
            <p:cNvPr id="38943"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44"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endParaRPr lang="en-US" altLang="en-US" sz="3600" b="1" dirty="0">
                <a:solidFill>
                  <a:schemeClr val="bg1"/>
                </a:solidFill>
                <a:latin typeface=".VnTime" panose="020B7200000000000000" pitchFamily="34" charset="0"/>
              </a:endParaRPr>
            </a:p>
          </p:txBody>
        </p:sp>
      </p:grpSp>
      <p:grpSp>
        <p:nvGrpSpPr>
          <p:cNvPr id="47148" name="Group 44"/>
          <p:cNvGrpSpPr/>
          <p:nvPr/>
        </p:nvGrpSpPr>
        <p:grpSpPr>
          <a:xfrm>
            <a:off x="7850188" y="5181600"/>
            <a:ext cx="1370012" cy="1295400"/>
            <a:chOff x="4574" y="3342"/>
            <a:chExt cx="960" cy="912"/>
          </a:xfrm>
        </p:grpSpPr>
        <p:sp>
          <p:nvSpPr>
            <p:cNvPr id="38941"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42"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endParaRPr lang="en-US" altLang="en-US" sz="3600" b="1" dirty="0">
                <a:solidFill>
                  <a:schemeClr val="bg1"/>
                </a:solidFill>
                <a:latin typeface=".VnTime" panose="020B7200000000000000" pitchFamily="34" charset="0"/>
              </a:endParaRPr>
            </a:p>
          </p:txBody>
        </p:sp>
      </p:grpSp>
      <p:grpSp>
        <p:nvGrpSpPr>
          <p:cNvPr id="47151" name="Group 47"/>
          <p:cNvGrpSpPr/>
          <p:nvPr/>
        </p:nvGrpSpPr>
        <p:grpSpPr>
          <a:xfrm>
            <a:off x="7848600" y="5180013"/>
            <a:ext cx="1371600" cy="1295400"/>
            <a:chOff x="4574" y="3342"/>
            <a:chExt cx="960" cy="912"/>
          </a:xfrm>
        </p:grpSpPr>
        <p:sp>
          <p:nvSpPr>
            <p:cNvPr id="38939"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40"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endParaRPr lang="en-US" altLang="en-US" sz="2000" b="1" dirty="0">
                <a:solidFill>
                  <a:schemeClr val="bg1"/>
                </a:solidFill>
                <a:latin typeface=".VnTime" panose="020B7200000000000000" pitchFamily="34" charset="0"/>
              </a:endParaRP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endParaRPr lang="en-US" altLang="en-US" sz="3600" b="1" dirty="0"/>
          </a:p>
        </p:txBody>
      </p:sp>
    </p:spTree>
  </p:cSld>
  <p:clrMapOvr>
    <a:masterClrMapping/>
  </p:clrMapOvr>
  <p:transition spd="slow" advClick="0">
    <p:zoom/>
    <p:sndAc>
      <p:stSnd>
        <p:snd r:embed="rId7"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8"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9"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9"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9"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9"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9"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9"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9"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9"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9"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10"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p:nvPr/>
        </p:nvSpPr>
        <p:spPr>
          <a:xfrm>
            <a:off x="341313" y="684213"/>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38915" name="Picture 3"/>
          <p:cNvPicPr>
            <a:picLocks noChangeAspect="1"/>
          </p:cNvPicPr>
          <p:nvPr/>
        </p:nvPicPr>
        <p:blipFill>
          <a:blip r:embed="rId1"/>
          <a:stretch>
            <a:fillRect/>
          </a:stretch>
        </p:blipFill>
        <p:spPr>
          <a:xfrm>
            <a:off x="1033463" y="319088"/>
            <a:ext cx="1447800" cy="1281112"/>
          </a:xfrm>
          <a:prstGeom prst="rect">
            <a:avLst/>
          </a:prstGeom>
          <a:noFill/>
          <a:ln w="9525">
            <a:noFill/>
          </a:ln>
        </p:spPr>
      </p:pic>
      <p:pic>
        <p:nvPicPr>
          <p:cNvPr id="38916" name="Picture 4"/>
          <p:cNvPicPr>
            <a:picLocks noChangeAspect="1"/>
          </p:cNvPicPr>
          <p:nvPr/>
        </p:nvPicPr>
        <p:blipFill>
          <a:blip r:embed="rId2"/>
          <a:stretch>
            <a:fillRect/>
          </a:stretch>
        </p:blipFill>
        <p:spPr>
          <a:xfrm>
            <a:off x="342900" y="1447800"/>
            <a:ext cx="8458200" cy="76200"/>
          </a:xfrm>
          <a:prstGeom prst="rect">
            <a:avLst/>
          </a:prstGeom>
          <a:noFill/>
          <a:ln w="9525">
            <a:noFill/>
          </a:ln>
        </p:spPr>
      </p:pic>
      <p:sp>
        <p:nvSpPr>
          <p:cNvPr id="38917"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endPar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endParaRPr>
          </a:p>
        </p:txBody>
      </p:sp>
      <p:grpSp>
        <p:nvGrpSpPr>
          <p:cNvPr id="38918" name="Group 6"/>
          <p:cNvGrpSpPr/>
          <p:nvPr/>
        </p:nvGrpSpPr>
        <p:grpSpPr>
          <a:xfrm>
            <a:off x="7162800" y="6019800"/>
            <a:ext cx="1168400" cy="561975"/>
            <a:chOff x="4512" y="3792"/>
            <a:chExt cx="736" cy="354"/>
          </a:xfrm>
        </p:grpSpPr>
        <p:pic>
          <p:nvPicPr>
            <p:cNvPr id="38959" name="Picture 7"/>
            <p:cNvPicPr>
              <a:picLocks noChangeAspect="1"/>
            </p:cNvPicPr>
            <p:nvPr/>
          </p:nvPicPr>
          <p:blipFill>
            <a:blip r:embed="rId3"/>
            <a:stretch>
              <a:fillRect/>
            </a:stretch>
          </p:blipFill>
          <p:spPr>
            <a:xfrm flipH="1">
              <a:off x="4512" y="3792"/>
              <a:ext cx="432" cy="312"/>
            </a:xfrm>
            <a:prstGeom prst="rect">
              <a:avLst/>
            </a:prstGeom>
            <a:noFill/>
            <a:ln w="9525">
              <a:noFill/>
            </a:ln>
          </p:spPr>
        </p:pic>
        <p:sp>
          <p:nvSpPr>
            <p:cNvPr id="38960" name="Text Box 8">
              <a:hlinkClick r:id="rId4" tooltip="Trở lại chọn câu hỏi" action="ppaction://hlinksldjump"/>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endParaRPr lang="en-US" altLang="en-US" sz="2000" b="1" dirty="0">
                <a:latin typeface=".VnArial Narrow" panose="020B7200000000000000" pitchFamily="34" charset="0"/>
              </a:endParaRPr>
            </a:p>
          </p:txBody>
        </p:sp>
      </p:grpSp>
      <p:sp>
        <p:nvSpPr>
          <p:cNvPr id="38919"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20"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21" name="Text Box 11"/>
          <p:cNvSpPr txBox="1"/>
          <p:nvPr/>
        </p:nvSpPr>
        <p:spPr>
          <a:xfrm>
            <a:off x="3844925" y="1639888"/>
            <a:ext cx="16129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a:t>
            </a:r>
            <a:r>
              <a:rPr lang="en-US" altLang="en-US" sz="1800" dirty="0" err="1">
                <a:latin typeface=".VnBlack" panose="020B7200000000000000" pitchFamily="34" charset="0"/>
              </a:rPr>
              <a:t>hái</a:t>
            </a:r>
            <a:r>
              <a:rPr lang="en-US" altLang="en-US" sz="1800" dirty="0">
                <a:latin typeface=".VnBlack" panose="020B7200000000000000" pitchFamily="34" charset="0"/>
              </a:rPr>
              <a:t> 35</a:t>
            </a:r>
            <a:endParaRPr lang="en-US" altLang="en-US" sz="1800" dirty="0">
              <a:latin typeface=".VnBlack" panose="020B7200000000000000" pitchFamily="34" charset="0"/>
            </a:endParaRPr>
          </a:p>
        </p:txBody>
      </p:sp>
      <p:pic>
        <p:nvPicPr>
          <p:cNvPr id="38922" name="Picture 12"/>
          <p:cNvPicPr>
            <a:picLocks noChangeAspect="1"/>
          </p:cNvPicPr>
          <p:nvPr/>
        </p:nvPicPr>
        <p:blipFill>
          <a:blip r:embed="rId5"/>
          <a:stretch>
            <a:fillRect/>
          </a:stretch>
        </p:blipFill>
        <p:spPr>
          <a:xfrm>
            <a:off x="8077200" y="838200"/>
            <a:ext cx="533400" cy="533400"/>
          </a:xfrm>
          <a:prstGeom prst="rect">
            <a:avLst/>
          </a:prstGeom>
          <a:noFill/>
          <a:ln w="9525">
            <a:noFill/>
          </a:ln>
        </p:spPr>
      </p:pic>
      <p:pic>
        <p:nvPicPr>
          <p:cNvPr id="38923" name="Picture 15"/>
          <p:cNvPicPr>
            <a:picLocks noChangeAspect="1"/>
          </p:cNvPicPr>
          <p:nvPr/>
        </p:nvPicPr>
        <p:blipFill>
          <a:blip r:embed="rId6">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38150" y="2260600"/>
            <a:ext cx="8172450" cy="1200329"/>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buNone/>
            </a:pPr>
            <a:r>
              <a:rPr lang="en-US" sz="3600" b="1" dirty="0">
                <a:solidFill>
                  <a:srgbClr val="FF0000"/>
                </a:solidFill>
                <a:latin typeface="Times New Roman" panose="02020603050405020304" pitchFamily="18" charset="0"/>
                <a:cs typeface="Times New Roman" panose="02020603050405020304" pitchFamily="18" charset="0"/>
              </a:rPr>
              <a:t>CÂU 35.  </a:t>
            </a:r>
            <a:r>
              <a:rPr lang="en-US" sz="3600" b="1" dirty="0" err="1">
                <a:solidFill>
                  <a:srgbClr val="FF0000"/>
                </a:solidFill>
                <a:latin typeface="Times New Roman" panose="02020603050405020304" pitchFamily="18" charset="0"/>
                <a:cs typeface="Times New Roman" panose="02020603050405020304" pitchFamily="18" charset="0"/>
              </a:rPr>
              <a:t>Nước</a:t>
            </a:r>
            <a:r>
              <a:rPr lang="en-US" sz="3600" b="1" dirty="0">
                <a:solidFill>
                  <a:srgbClr val="FF0000"/>
                </a:solidFill>
                <a:latin typeface="Times New Roman" panose="02020603050405020304" pitchFamily="18" charset="0"/>
                <a:cs typeface="Times New Roman" panose="02020603050405020304" pitchFamily="18" charset="0"/>
              </a:rPr>
              <a:t> ta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gọi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nước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Việt</a:t>
            </a:r>
            <a:r>
              <a:rPr lang="en-US" sz="3600" b="1" dirty="0">
                <a:solidFill>
                  <a:srgbClr val="FF0000"/>
                </a:solidFill>
                <a:latin typeface="Times New Roman" panose="02020603050405020304" pitchFamily="18" charset="0"/>
                <a:cs typeface="Times New Roman" panose="02020603050405020304" pitchFamily="18" charset="0"/>
              </a:rPr>
              <a:t> Nam </a:t>
            </a:r>
            <a:r>
              <a:rPr lang="en-US" sz="3600" b="1" dirty="0" err="1">
                <a:solidFill>
                  <a:srgbClr val="FF0000"/>
                </a:solidFill>
                <a:latin typeface="Times New Roman" panose="02020603050405020304" pitchFamily="18" charset="0"/>
                <a:cs typeface="Times New Roman" panose="02020603050405020304" pitchFamily="18" charset="0"/>
              </a:rPr>
              <a:t>đúng</a:t>
            </a:r>
            <a:r>
              <a:rPr lang="en-US" sz="3600" b="1" dirty="0">
                <a:solidFill>
                  <a:srgbClr val="FF0000"/>
                </a:solidFill>
                <a:latin typeface="Times New Roman" panose="02020603050405020304" pitchFamily="18" charset="0"/>
                <a:cs typeface="Times New Roman" panose="02020603050405020304" pitchFamily="18" charset="0"/>
              </a:rPr>
              <a:t> hay </a:t>
            </a:r>
            <a:r>
              <a:rPr lang="en-US" sz="3600" b="1" dirty="0" err="1">
                <a:solidFill>
                  <a:srgbClr val="FF0000"/>
                </a:solidFill>
                <a:latin typeface="Times New Roman" panose="02020603050405020304" pitchFamily="18" charset="0"/>
                <a:cs typeface="Times New Roman" panose="02020603050405020304" pitchFamily="18" charset="0"/>
              </a:rPr>
              <a:t>sai</a:t>
            </a:r>
            <a:r>
              <a:rPr lang="en-US" sz="3600" b="1" dirty="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47121" name="AutoShape 17"/>
          <p:cNvSpPr/>
          <p:nvPr/>
        </p:nvSpPr>
        <p:spPr>
          <a:xfrm>
            <a:off x="1301310" y="4189633"/>
            <a:ext cx="1955800" cy="609600"/>
          </a:xfrm>
          <a:prstGeom prst="roundRect">
            <a:avLst>
              <a:gd name="adj" fmla="val 16667"/>
            </a:avLst>
          </a:prstGeom>
          <a:solidFill>
            <a:srgbClr val="FFFF00"/>
          </a:solidFill>
          <a:ln w="9525" cap="flat" cmpd="sng">
            <a:solidFill>
              <a:schemeClr val="accent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p:nvPr/>
        </p:nvSpPr>
        <p:spPr>
          <a:xfrm>
            <a:off x="1294765" y="4175931"/>
            <a:ext cx="6916738" cy="5847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buNone/>
            </a:pPr>
            <a:r>
              <a:rPr lang="en-US" b="1" dirty="0"/>
              <a:t>1. </a:t>
            </a:r>
            <a:r>
              <a:rPr lang="en-US" b="1" dirty="0" err="1"/>
              <a:t>Đúng</a:t>
            </a:r>
            <a:r>
              <a:rPr lang="en-US" dirty="0"/>
              <a:t>				2. Sai</a:t>
            </a:r>
            <a:endParaRPr b="1" dirty="0"/>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endParaRPr lang="en-US" altLang="en-US" dirty="0">
              <a:effectLst>
                <a:outerShdw blurRad="38100" dist="38100" dir="2700000">
                  <a:srgbClr val="FFFFFF"/>
                </a:outerShdw>
              </a:effectLst>
              <a:latin typeface=".VnArial" panose="020B7200000000000000" pitchFamily="34" charset="0"/>
            </a:endParaRPr>
          </a:p>
        </p:txBody>
      </p:sp>
      <p:grpSp>
        <p:nvGrpSpPr>
          <p:cNvPr id="47124" name="Group 20"/>
          <p:cNvGrpSpPr/>
          <p:nvPr/>
        </p:nvGrpSpPr>
        <p:grpSpPr>
          <a:xfrm>
            <a:off x="7850188" y="5181600"/>
            <a:ext cx="1370012" cy="1295400"/>
            <a:chOff x="4574" y="3342"/>
            <a:chExt cx="960" cy="912"/>
          </a:xfrm>
        </p:grpSpPr>
        <p:sp>
          <p:nvSpPr>
            <p:cNvPr id="38957"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58"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endParaRPr lang="en-US" altLang="en-US" sz="3600" b="1" dirty="0">
                <a:solidFill>
                  <a:schemeClr val="bg1"/>
                </a:solidFill>
                <a:latin typeface=".VnTime" panose="020B7200000000000000" pitchFamily="34" charset="0"/>
              </a:endParaRPr>
            </a:p>
          </p:txBody>
        </p:sp>
      </p:grpSp>
      <p:grpSp>
        <p:nvGrpSpPr>
          <p:cNvPr id="47127" name="Group 23"/>
          <p:cNvGrpSpPr/>
          <p:nvPr/>
        </p:nvGrpSpPr>
        <p:grpSpPr>
          <a:xfrm>
            <a:off x="7850188" y="5181600"/>
            <a:ext cx="1370012" cy="1295400"/>
            <a:chOff x="4574" y="3342"/>
            <a:chExt cx="960" cy="912"/>
          </a:xfrm>
        </p:grpSpPr>
        <p:sp>
          <p:nvSpPr>
            <p:cNvPr id="38955"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56"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endParaRPr lang="en-US" altLang="en-US" sz="3600" b="1" dirty="0">
                <a:solidFill>
                  <a:schemeClr val="bg1"/>
                </a:solidFill>
                <a:latin typeface=".VnTime" panose="020B7200000000000000" pitchFamily="34" charset="0"/>
              </a:endParaRPr>
            </a:p>
          </p:txBody>
        </p:sp>
      </p:grpSp>
      <p:grpSp>
        <p:nvGrpSpPr>
          <p:cNvPr id="47130" name="Group 26"/>
          <p:cNvGrpSpPr/>
          <p:nvPr/>
        </p:nvGrpSpPr>
        <p:grpSpPr>
          <a:xfrm>
            <a:off x="7850188" y="5181600"/>
            <a:ext cx="1370012" cy="1295400"/>
            <a:chOff x="4574" y="3342"/>
            <a:chExt cx="960" cy="912"/>
          </a:xfrm>
        </p:grpSpPr>
        <p:sp>
          <p:nvSpPr>
            <p:cNvPr id="38953"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54"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endParaRPr lang="en-US" altLang="en-US" sz="3600" b="1" dirty="0">
                <a:solidFill>
                  <a:schemeClr val="bg1"/>
                </a:solidFill>
                <a:latin typeface=".VnTime" panose="020B7200000000000000" pitchFamily="34" charset="0"/>
              </a:endParaRPr>
            </a:p>
          </p:txBody>
        </p:sp>
      </p:grpSp>
      <p:grpSp>
        <p:nvGrpSpPr>
          <p:cNvPr id="47133" name="Group 29"/>
          <p:cNvGrpSpPr/>
          <p:nvPr/>
        </p:nvGrpSpPr>
        <p:grpSpPr>
          <a:xfrm>
            <a:off x="7850188" y="5181600"/>
            <a:ext cx="1370012" cy="1295400"/>
            <a:chOff x="4574" y="3342"/>
            <a:chExt cx="960" cy="912"/>
          </a:xfrm>
        </p:grpSpPr>
        <p:sp>
          <p:nvSpPr>
            <p:cNvPr id="38951"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52"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endParaRPr lang="en-US" altLang="en-US" sz="3600" b="1" dirty="0">
                <a:solidFill>
                  <a:schemeClr val="bg1"/>
                </a:solidFill>
                <a:latin typeface=".VnTime" panose="020B7200000000000000" pitchFamily="34" charset="0"/>
              </a:endParaRPr>
            </a:p>
          </p:txBody>
        </p:sp>
      </p:grpSp>
      <p:grpSp>
        <p:nvGrpSpPr>
          <p:cNvPr id="47136" name="Group 32"/>
          <p:cNvGrpSpPr/>
          <p:nvPr/>
        </p:nvGrpSpPr>
        <p:grpSpPr>
          <a:xfrm>
            <a:off x="7850188" y="5181600"/>
            <a:ext cx="1370012" cy="1295400"/>
            <a:chOff x="4574" y="3342"/>
            <a:chExt cx="960" cy="912"/>
          </a:xfrm>
        </p:grpSpPr>
        <p:sp>
          <p:nvSpPr>
            <p:cNvPr id="38949"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50"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endParaRPr lang="en-US" altLang="en-US" sz="3600" b="1" dirty="0">
                <a:solidFill>
                  <a:schemeClr val="bg1"/>
                </a:solidFill>
                <a:latin typeface=".VnTime" panose="020B7200000000000000" pitchFamily="34" charset="0"/>
              </a:endParaRPr>
            </a:p>
          </p:txBody>
        </p:sp>
      </p:grpSp>
      <p:grpSp>
        <p:nvGrpSpPr>
          <p:cNvPr id="47139" name="Group 35"/>
          <p:cNvGrpSpPr/>
          <p:nvPr/>
        </p:nvGrpSpPr>
        <p:grpSpPr>
          <a:xfrm>
            <a:off x="7850188" y="5181600"/>
            <a:ext cx="1370012" cy="1295400"/>
            <a:chOff x="4574" y="3342"/>
            <a:chExt cx="960" cy="912"/>
          </a:xfrm>
        </p:grpSpPr>
        <p:sp>
          <p:nvSpPr>
            <p:cNvPr id="38947"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48"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endParaRPr lang="en-US" altLang="en-US" sz="3600" b="1" dirty="0">
                <a:solidFill>
                  <a:schemeClr val="bg1"/>
                </a:solidFill>
                <a:latin typeface=".VnTime" panose="020B7200000000000000" pitchFamily="34" charset="0"/>
              </a:endParaRPr>
            </a:p>
          </p:txBody>
        </p:sp>
      </p:grpSp>
      <p:grpSp>
        <p:nvGrpSpPr>
          <p:cNvPr id="47142" name="Group 38"/>
          <p:cNvGrpSpPr/>
          <p:nvPr/>
        </p:nvGrpSpPr>
        <p:grpSpPr>
          <a:xfrm>
            <a:off x="7850188" y="5181600"/>
            <a:ext cx="1370012" cy="1295400"/>
            <a:chOff x="4574" y="3342"/>
            <a:chExt cx="960" cy="912"/>
          </a:xfrm>
        </p:grpSpPr>
        <p:sp>
          <p:nvSpPr>
            <p:cNvPr id="38945"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46"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endParaRPr lang="en-US" altLang="en-US" sz="3600" b="1" dirty="0">
                <a:solidFill>
                  <a:schemeClr val="bg1"/>
                </a:solidFill>
                <a:latin typeface=".VnTime" panose="020B7200000000000000" pitchFamily="34" charset="0"/>
              </a:endParaRPr>
            </a:p>
          </p:txBody>
        </p:sp>
      </p:grpSp>
      <p:grpSp>
        <p:nvGrpSpPr>
          <p:cNvPr id="47145" name="Group 41"/>
          <p:cNvGrpSpPr/>
          <p:nvPr/>
        </p:nvGrpSpPr>
        <p:grpSpPr>
          <a:xfrm>
            <a:off x="7850188" y="5181600"/>
            <a:ext cx="1370012" cy="1295400"/>
            <a:chOff x="4574" y="3342"/>
            <a:chExt cx="960" cy="912"/>
          </a:xfrm>
        </p:grpSpPr>
        <p:sp>
          <p:nvSpPr>
            <p:cNvPr id="38943"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44"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endParaRPr lang="en-US" altLang="en-US" sz="3600" b="1" dirty="0">
                <a:solidFill>
                  <a:schemeClr val="bg1"/>
                </a:solidFill>
                <a:latin typeface=".VnTime" panose="020B7200000000000000" pitchFamily="34" charset="0"/>
              </a:endParaRPr>
            </a:p>
          </p:txBody>
        </p:sp>
      </p:grpSp>
      <p:grpSp>
        <p:nvGrpSpPr>
          <p:cNvPr id="47148" name="Group 44"/>
          <p:cNvGrpSpPr/>
          <p:nvPr/>
        </p:nvGrpSpPr>
        <p:grpSpPr>
          <a:xfrm>
            <a:off x="7850188" y="5181600"/>
            <a:ext cx="1370012" cy="1295400"/>
            <a:chOff x="4574" y="3342"/>
            <a:chExt cx="960" cy="912"/>
          </a:xfrm>
        </p:grpSpPr>
        <p:sp>
          <p:nvSpPr>
            <p:cNvPr id="38941"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42"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endParaRPr lang="en-US" altLang="en-US" sz="3600" b="1" dirty="0">
                <a:solidFill>
                  <a:schemeClr val="bg1"/>
                </a:solidFill>
                <a:latin typeface=".VnTime" panose="020B7200000000000000" pitchFamily="34" charset="0"/>
              </a:endParaRPr>
            </a:p>
          </p:txBody>
        </p:sp>
      </p:grpSp>
      <p:grpSp>
        <p:nvGrpSpPr>
          <p:cNvPr id="47151" name="Group 47"/>
          <p:cNvGrpSpPr/>
          <p:nvPr/>
        </p:nvGrpSpPr>
        <p:grpSpPr>
          <a:xfrm>
            <a:off x="7848600" y="5180013"/>
            <a:ext cx="1371600" cy="1295400"/>
            <a:chOff x="4574" y="3342"/>
            <a:chExt cx="960" cy="912"/>
          </a:xfrm>
        </p:grpSpPr>
        <p:sp>
          <p:nvSpPr>
            <p:cNvPr id="38939"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8940"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endParaRPr lang="en-US" altLang="en-US" sz="2000" b="1" dirty="0">
                <a:solidFill>
                  <a:schemeClr val="bg1"/>
                </a:solidFill>
                <a:latin typeface=".VnTime" panose="020B7200000000000000" pitchFamily="34" charset="0"/>
              </a:endParaRP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endParaRPr lang="en-US" altLang="en-US" sz="3600" b="1" dirty="0"/>
          </a:p>
        </p:txBody>
      </p:sp>
    </p:spTree>
  </p:cSld>
  <p:clrMapOvr>
    <a:masterClrMapping/>
  </p:clrMapOvr>
  <p:transition spd="slow" advClick="0">
    <p:zoom/>
    <p:sndAc>
      <p:stSnd>
        <p:snd r:embed="rId7"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8"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9"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9"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9"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9"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9"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9"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9"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9"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9"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10"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p:nvPr/>
        </p:nvSpPr>
        <p:spPr>
          <a:xfrm>
            <a:off x="304800" y="220663"/>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3075" name="Picture 3"/>
          <p:cNvPicPr>
            <a:picLocks noChangeAspect="1"/>
          </p:cNvPicPr>
          <p:nvPr/>
        </p:nvPicPr>
        <p:blipFill>
          <a:blip r:embed="rId1"/>
          <a:stretch>
            <a:fillRect/>
          </a:stretch>
        </p:blipFill>
        <p:spPr>
          <a:xfrm>
            <a:off x="1033463" y="319088"/>
            <a:ext cx="1447800" cy="1281112"/>
          </a:xfrm>
          <a:prstGeom prst="rect">
            <a:avLst/>
          </a:prstGeom>
          <a:noFill/>
          <a:ln w="9525">
            <a:noFill/>
          </a:ln>
        </p:spPr>
      </p:pic>
      <p:pic>
        <p:nvPicPr>
          <p:cNvPr id="3076" name="Picture 4"/>
          <p:cNvPicPr>
            <a:picLocks noChangeAspect="1"/>
          </p:cNvPicPr>
          <p:nvPr/>
        </p:nvPicPr>
        <p:blipFill>
          <a:blip r:embed="rId2"/>
          <a:stretch>
            <a:fillRect/>
          </a:stretch>
        </p:blipFill>
        <p:spPr>
          <a:xfrm>
            <a:off x="342900" y="1447800"/>
            <a:ext cx="8458200" cy="76200"/>
          </a:xfrm>
          <a:prstGeom prst="rect">
            <a:avLst/>
          </a:prstGeom>
          <a:noFill/>
          <a:ln w="9525">
            <a:noFill/>
          </a:ln>
        </p:spPr>
      </p:pic>
      <p:sp>
        <p:nvSpPr>
          <p:cNvPr id="3077" name="WordArt 5">
            <a:hlinkClick r:id="" action="ppaction://noaction"/>
          </p:cNvPr>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 </a:t>
            </a:r>
            <a:endPar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endParaRPr>
          </a:p>
        </p:txBody>
      </p:sp>
      <p:grpSp>
        <p:nvGrpSpPr>
          <p:cNvPr id="3078" name="Group 6"/>
          <p:cNvGrpSpPr/>
          <p:nvPr/>
        </p:nvGrpSpPr>
        <p:grpSpPr>
          <a:xfrm>
            <a:off x="647700" y="1747838"/>
            <a:ext cx="7696200" cy="4567237"/>
            <a:chOff x="440" y="1110"/>
            <a:chExt cx="4848" cy="2877"/>
          </a:xfrm>
        </p:grpSpPr>
        <p:grpSp>
          <p:nvGrpSpPr>
            <p:cNvPr id="3110" name="Group 7"/>
            <p:cNvGrpSpPr/>
            <p:nvPr/>
          </p:nvGrpSpPr>
          <p:grpSpPr>
            <a:xfrm>
              <a:off x="440" y="1110"/>
              <a:ext cx="4848" cy="2877"/>
              <a:chOff x="440" y="1110"/>
              <a:chExt cx="4848" cy="2877"/>
            </a:xfrm>
          </p:grpSpPr>
          <p:sp>
            <p:nvSpPr>
              <p:cNvPr id="3141" name="AutoShape 8"/>
              <p:cNvSpPr/>
              <p:nvPr/>
            </p:nvSpPr>
            <p:spPr>
              <a:xfrm>
                <a:off x="440" y="1286"/>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42" name="AutoShape 9"/>
              <p:cNvSpPr/>
              <p:nvPr/>
            </p:nvSpPr>
            <p:spPr>
              <a:xfrm>
                <a:off x="440" y="1653"/>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43" name="AutoShape 10"/>
              <p:cNvSpPr/>
              <p:nvPr/>
            </p:nvSpPr>
            <p:spPr>
              <a:xfrm>
                <a:off x="440" y="2014"/>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44" name="AutoShape 11"/>
              <p:cNvSpPr/>
              <p:nvPr/>
            </p:nvSpPr>
            <p:spPr>
              <a:xfrm>
                <a:off x="440" y="2377"/>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45" name="AutoShape 12"/>
              <p:cNvSpPr/>
              <p:nvPr/>
            </p:nvSpPr>
            <p:spPr>
              <a:xfrm>
                <a:off x="440" y="2747"/>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46" name="AutoShape 13"/>
              <p:cNvSpPr/>
              <p:nvPr/>
            </p:nvSpPr>
            <p:spPr>
              <a:xfrm>
                <a:off x="440" y="3114"/>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47" name="AutoShape 14"/>
              <p:cNvSpPr/>
              <p:nvPr/>
            </p:nvSpPr>
            <p:spPr>
              <a:xfrm>
                <a:off x="440" y="3475"/>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48" name="AutoShape 15"/>
              <p:cNvSpPr/>
              <p:nvPr/>
            </p:nvSpPr>
            <p:spPr>
              <a:xfrm>
                <a:off x="1688" y="1110"/>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49" name="AutoShape 16"/>
              <p:cNvSpPr/>
              <p:nvPr/>
            </p:nvSpPr>
            <p:spPr>
              <a:xfrm>
                <a:off x="1688" y="1477"/>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50" name="AutoShape 17"/>
              <p:cNvSpPr/>
              <p:nvPr/>
            </p:nvSpPr>
            <p:spPr>
              <a:xfrm>
                <a:off x="1688" y="1838"/>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51" name="AutoShape 18"/>
              <p:cNvSpPr/>
              <p:nvPr/>
            </p:nvSpPr>
            <p:spPr>
              <a:xfrm>
                <a:off x="1688" y="2201"/>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52" name="AutoShape 19"/>
              <p:cNvSpPr/>
              <p:nvPr/>
            </p:nvSpPr>
            <p:spPr>
              <a:xfrm>
                <a:off x="1688" y="2571"/>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53" name="AutoShape 20"/>
              <p:cNvSpPr/>
              <p:nvPr/>
            </p:nvSpPr>
            <p:spPr>
              <a:xfrm>
                <a:off x="1688" y="2938"/>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54" name="AutoShape 21"/>
              <p:cNvSpPr/>
              <p:nvPr/>
            </p:nvSpPr>
            <p:spPr>
              <a:xfrm>
                <a:off x="1688" y="3299"/>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55" name="AutoShape 22"/>
              <p:cNvSpPr/>
              <p:nvPr/>
            </p:nvSpPr>
            <p:spPr>
              <a:xfrm>
                <a:off x="1688" y="3662"/>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56" name="AutoShape 23"/>
              <p:cNvSpPr/>
              <p:nvPr/>
            </p:nvSpPr>
            <p:spPr>
              <a:xfrm>
                <a:off x="2936" y="1110"/>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57" name="AutoShape 24"/>
              <p:cNvSpPr/>
              <p:nvPr/>
            </p:nvSpPr>
            <p:spPr>
              <a:xfrm>
                <a:off x="2936" y="1477"/>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58" name="AutoShape 25"/>
              <p:cNvSpPr/>
              <p:nvPr/>
            </p:nvSpPr>
            <p:spPr>
              <a:xfrm>
                <a:off x="2936" y="1838"/>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59" name="AutoShape 26"/>
              <p:cNvSpPr/>
              <p:nvPr/>
            </p:nvSpPr>
            <p:spPr>
              <a:xfrm>
                <a:off x="2936" y="2201"/>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60" name="AutoShape 27"/>
              <p:cNvSpPr/>
              <p:nvPr/>
            </p:nvSpPr>
            <p:spPr>
              <a:xfrm>
                <a:off x="2936" y="2571"/>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61" name="AutoShape 28"/>
              <p:cNvSpPr/>
              <p:nvPr/>
            </p:nvSpPr>
            <p:spPr>
              <a:xfrm>
                <a:off x="2936" y="2938"/>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62" name="AutoShape 29"/>
              <p:cNvSpPr/>
              <p:nvPr/>
            </p:nvSpPr>
            <p:spPr>
              <a:xfrm>
                <a:off x="2936" y="3299"/>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63" name="AutoShape 30"/>
              <p:cNvSpPr/>
              <p:nvPr/>
            </p:nvSpPr>
            <p:spPr>
              <a:xfrm>
                <a:off x="2936" y="3662"/>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64" name="AutoShape 31"/>
              <p:cNvSpPr/>
              <p:nvPr/>
            </p:nvSpPr>
            <p:spPr>
              <a:xfrm>
                <a:off x="4232" y="1286"/>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65" name="AutoShape 32"/>
              <p:cNvSpPr/>
              <p:nvPr/>
            </p:nvSpPr>
            <p:spPr>
              <a:xfrm>
                <a:off x="4232" y="1653"/>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66" name="AutoShape 33"/>
              <p:cNvSpPr/>
              <p:nvPr/>
            </p:nvSpPr>
            <p:spPr>
              <a:xfrm>
                <a:off x="4232" y="2014"/>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67" name="AutoShape 34"/>
              <p:cNvSpPr/>
              <p:nvPr/>
            </p:nvSpPr>
            <p:spPr>
              <a:xfrm>
                <a:off x="4232" y="2377"/>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68" name="AutoShape 35"/>
              <p:cNvSpPr/>
              <p:nvPr/>
            </p:nvSpPr>
            <p:spPr>
              <a:xfrm>
                <a:off x="4232" y="2747"/>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69" name="AutoShape 36"/>
              <p:cNvSpPr/>
              <p:nvPr/>
            </p:nvSpPr>
            <p:spPr>
              <a:xfrm>
                <a:off x="4232" y="3114"/>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70" name="AutoShape 37"/>
              <p:cNvSpPr/>
              <p:nvPr/>
            </p:nvSpPr>
            <p:spPr>
              <a:xfrm>
                <a:off x="4232" y="3475"/>
                <a:ext cx="1056" cy="325"/>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grpSp>
        <p:sp>
          <p:nvSpPr>
            <p:cNvPr id="3111" name="AutoShape 38"/>
            <p:cNvSpPr/>
            <p:nvPr/>
          </p:nvSpPr>
          <p:spPr>
            <a:xfrm>
              <a:off x="4280" y="3511"/>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12" name="AutoShape 39"/>
            <p:cNvSpPr/>
            <p:nvPr/>
          </p:nvSpPr>
          <p:spPr>
            <a:xfrm>
              <a:off x="488" y="1322"/>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13" name="AutoShape 40"/>
            <p:cNvSpPr/>
            <p:nvPr/>
          </p:nvSpPr>
          <p:spPr>
            <a:xfrm>
              <a:off x="488" y="1689"/>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14" name="AutoShape 41"/>
            <p:cNvSpPr/>
            <p:nvPr/>
          </p:nvSpPr>
          <p:spPr>
            <a:xfrm>
              <a:off x="488" y="2050"/>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15" name="AutoShape 42"/>
            <p:cNvSpPr/>
            <p:nvPr/>
          </p:nvSpPr>
          <p:spPr>
            <a:xfrm>
              <a:off x="488" y="2413"/>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16" name="AutoShape 43"/>
            <p:cNvSpPr/>
            <p:nvPr/>
          </p:nvSpPr>
          <p:spPr>
            <a:xfrm>
              <a:off x="488" y="2783"/>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17" name="AutoShape 44"/>
            <p:cNvSpPr/>
            <p:nvPr/>
          </p:nvSpPr>
          <p:spPr>
            <a:xfrm>
              <a:off x="1736" y="1146"/>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18" name="AutoShape 45"/>
            <p:cNvSpPr/>
            <p:nvPr/>
          </p:nvSpPr>
          <p:spPr>
            <a:xfrm>
              <a:off x="1736" y="1513"/>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19" name="AutoShape 46"/>
            <p:cNvSpPr/>
            <p:nvPr/>
          </p:nvSpPr>
          <p:spPr>
            <a:xfrm>
              <a:off x="1736" y="1874"/>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20" name="AutoShape 47"/>
            <p:cNvSpPr/>
            <p:nvPr/>
          </p:nvSpPr>
          <p:spPr>
            <a:xfrm>
              <a:off x="1736" y="2237"/>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21" name="AutoShape 48"/>
            <p:cNvSpPr/>
            <p:nvPr/>
          </p:nvSpPr>
          <p:spPr>
            <a:xfrm>
              <a:off x="1736" y="2607"/>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22" name="AutoShape 49"/>
            <p:cNvSpPr/>
            <p:nvPr/>
          </p:nvSpPr>
          <p:spPr>
            <a:xfrm>
              <a:off x="2984" y="1146"/>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23" name="AutoShape 50"/>
            <p:cNvSpPr/>
            <p:nvPr/>
          </p:nvSpPr>
          <p:spPr>
            <a:xfrm>
              <a:off x="2984" y="1513"/>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24" name="AutoShape 51"/>
            <p:cNvSpPr/>
            <p:nvPr/>
          </p:nvSpPr>
          <p:spPr>
            <a:xfrm>
              <a:off x="2984" y="1874"/>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25" name="AutoShape 52"/>
            <p:cNvSpPr/>
            <p:nvPr/>
          </p:nvSpPr>
          <p:spPr>
            <a:xfrm>
              <a:off x="2984" y="2237"/>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26" name="AutoShape 53"/>
            <p:cNvSpPr/>
            <p:nvPr/>
          </p:nvSpPr>
          <p:spPr>
            <a:xfrm>
              <a:off x="2984" y="2607"/>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27" name="AutoShape 54"/>
            <p:cNvSpPr/>
            <p:nvPr/>
          </p:nvSpPr>
          <p:spPr>
            <a:xfrm>
              <a:off x="4280" y="1322"/>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28" name="AutoShape 55"/>
            <p:cNvSpPr/>
            <p:nvPr/>
          </p:nvSpPr>
          <p:spPr>
            <a:xfrm>
              <a:off x="4280" y="1689"/>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29" name="AutoShape 56"/>
            <p:cNvSpPr/>
            <p:nvPr/>
          </p:nvSpPr>
          <p:spPr>
            <a:xfrm>
              <a:off x="4280" y="2050"/>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30" name="AutoShape 57"/>
            <p:cNvSpPr/>
            <p:nvPr/>
          </p:nvSpPr>
          <p:spPr>
            <a:xfrm>
              <a:off x="4280" y="2413"/>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31" name="AutoShape 58"/>
            <p:cNvSpPr/>
            <p:nvPr/>
          </p:nvSpPr>
          <p:spPr>
            <a:xfrm>
              <a:off x="4280" y="2783"/>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32" name="AutoShape 59"/>
            <p:cNvSpPr/>
            <p:nvPr/>
          </p:nvSpPr>
          <p:spPr>
            <a:xfrm>
              <a:off x="4280" y="3150"/>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33" name="AutoShape 60"/>
            <p:cNvSpPr/>
            <p:nvPr/>
          </p:nvSpPr>
          <p:spPr>
            <a:xfrm>
              <a:off x="488" y="3511"/>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34" name="AutoShape 61"/>
            <p:cNvSpPr/>
            <p:nvPr/>
          </p:nvSpPr>
          <p:spPr>
            <a:xfrm>
              <a:off x="1736" y="3335"/>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35" name="AutoShape 62"/>
            <p:cNvSpPr/>
            <p:nvPr/>
          </p:nvSpPr>
          <p:spPr>
            <a:xfrm>
              <a:off x="1736" y="3698"/>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36" name="AutoShape 63"/>
            <p:cNvSpPr/>
            <p:nvPr/>
          </p:nvSpPr>
          <p:spPr>
            <a:xfrm>
              <a:off x="2984" y="3335"/>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37" name="AutoShape 64"/>
            <p:cNvSpPr/>
            <p:nvPr/>
          </p:nvSpPr>
          <p:spPr>
            <a:xfrm>
              <a:off x="2984" y="3698"/>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38" name="AutoShape 65"/>
            <p:cNvSpPr/>
            <p:nvPr/>
          </p:nvSpPr>
          <p:spPr>
            <a:xfrm>
              <a:off x="488" y="3150"/>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39" name="AutoShape 66"/>
            <p:cNvSpPr/>
            <p:nvPr/>
          </p:nvSpPr>
          <p:spPr>
            <a:xfrm>
              <a:off x="1736" y="2974"/>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3140" name="AutoShape 67"/>
            <p:cNvSpPr/>
            <p:nvPr/>
          </p:nvSpPr>
          <p:spPr>
            <a:xfrm>
              <a:off x="2984" y="2974"/>
              <a:ext cx="968" cy="25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grpSp>
      <p:sp>
        <p:nvSpPr>
          <p:cNvPr id="3079" name="Text Box 68">
            <a:hlinkClick r:id="rId3" action="ppaction://hlinksldjump">
              <a:snd r:embed="rId4" name="chimes.wav"/>
            </a:hlinkClick>
          </p:cNvPr>
          <p:cNvSpPr txBox="1"/>
          <p:nvPr/>
        </p:nvSpPr>
        <p:spPr>
          <a:xfrm>
            <a:off x="762000" y="2147888"/>
            <a:ext cx="15240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rId3" action="ppaction://hlinksldjump"/>
              </a:rPr>
              <a:t>C©u hái 1</a:t>
            </a:r>
            <a:endParaRPr lang="en-US" altLang="en-US" sz="1800" dirty="0">
              <a:latin typeface=".VnBlack" panose="020B7200000000000000" pitchFamily="34" charset="0"/>
            </a:endParaRPr>
          </a:p>
        </p:txBody>
      </p:sp>
      <p:sp>
        <p:nvSpPr>
          <p:cNvPr id="3080" name="Text Box 69">
            <a:hlinkClick r:id="rId5" action="ppaction://hlinksldjump">
              <a:snd r:embed="rId4" name="chimes.wav"/>
            </a:hlinkClick>
          </p:cNvPr>
          <p:cNvSpPr txBox="1"/>
          <p:nvPr/>
        </p:nvSpPr>
        <p:spPr>
          <a:xfrm>
            <a:off x="762000" y="2743200"/>
            <a:ext cx="15240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rId5" action="ppaction://hlinksldjump"/>
              </a:rPr>
              <a:t>C©u hái 2</a:t>
            </a:r>
            <a:endParaRPr lang="en-US" altLang="en-US" sz="1800" dirty="0">
              <a:latin typeface=".VnBlack" panose="020B7200000000000000" pitchFamily="34" charset="0"/>
            </a:endParaRPr>
          </a:p>
        </p:txBody>
      </p:sp>
      <p:sp>
        <p:nvSpPr>
          <p:cNvPr id="3081" name="Text Box 70">
            <a:hlinkClick r:id="rId6" action="ppaction://hlinksldjump">
              <a:snd r:embed="rId4" name="chimes.wav"/>
            </a:hlinkClick>
          </p:cNvPr>
          <p:cNvSpPr txBox="1"/>
          <p:nvPr/>
        </p:nvSpPr>
        <p:spPr>
          <a:xfrm>
            <a:off x="762000" y="3276600"/>
            <a:ext cx="15240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rId6" action="ppaction://hlinksldjump"/>
              </a:rPr>
              <a:t>C©u hái 3</a:t>
            </a:r>
            <a:endParaRPr lang="en-US" altLang="en-US" sz="1800" dirty="0">
              <a:latin typeface=".VnBlack" panose="020B7200000000000000" pitchFamily="34" charset="0"/>
            </a:endParaRPr>
          </a:p>
        </p:txBody>
      </p:sp>
      <p:sp>
        <p:nvSpPr>
          <p:cNvPr id="3082" name="Text Box 71">
            <a:hlinkClick r:id="" action="ppaction://noaction">
              <a:snd r:embed="rId4" name="chimes.wav"/>
            </a:hlinkClick>
          </p:cNvPr>
          <p:cNvSpPr txBox="1"/>
          <p:nvPr/>
        </p:nvSpPr>
        <p:spPr>
          <a:xfrm>
            <a:off x="762000" y="3871913"/>
            <a:ext cx="15240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4</a:t>
            </a:r>
            <a:endParaRPr lang="en-US" altLang="en-US" sz="1800" dirty="0">
              <a:latin typeface=".VnBlack" panose="020B7200000000000000" pitchFamily="34" charset="0"/>
            </a:endParaRPr>
          </a:p>
        </p:txBody>
      </p:sp>
      <p:sp>
        <p:nvSpPr>
          <p:cNvPr id="3083" name="Text Box 72">
            <a:hlinkClick r:id="rId3" action="ppaction://hlinksldjump">
              <a:snd r:embed="rId4" name="chimes.wav"/>
            </a:hlinkClick>
          </p:cNvPr>
          <p:cNvSpPr txBox="1"/>
          <p:nvPr/>
        </p:nvSpPr>
        <p:spPr>
          <a:xfrm>
            <a:off x="762000" y="4457700"/>
            <a:ext cx="15240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rId7" action="ppaction://hlinksldjump"/>
              </a:rPr>
              <a:t>C©u hái 5</a:t>
            </a:r>
            <a:endParaRPr lang="en-US" altLang="en-US" sz="1800" dirty="0">
              <a:latin typeface=".VnBlack" panose="020B7200000000000000" pitchFamily="34" charset="0"/>
            </a:endParaRPr>
          </a:p>
        </p:txBody>
      </p:sp>
      <p:sp>
        <p:nvSpPr>
          <p:cNvPr id="3084" name="Text Box 73">
            <a:hlinkClick r:id="" action="ppaction://noaction">
              <a:snd r:embed="rId4" name="chimes.wav"/>
            </a:hlinkClick>
          </p:cNvPr>
          <p:cNvSpPr txBox="1"/>
          <p:nvPr/>
        </p:nvSpPr>
        <p:spPr>
          <a:xfrm>
            <a:off x="762000" y="5040313"/>
            <a:ext cx="15240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rId8" action="ppaction://hlinksldjump"/>
              </a:rPr>
              <a:t>C©u hái 6</a:t>
            </a:r>
            <a:endParaRPr lang="en-US" altLang="en-US" sz="1800" dirty="0">
              <a:latin typeface=".VnBlack" panose="020B7200000000000000" pitchFamily="34" charset="0"/>
            </a:endParaRPr>
          </a:p>
        </p:txBody>
      </p:sp>
      <p:sp>
        <p:nvSpPr>
          <p:cNvPr id="3085" name="Text Box 74">
            <a:hlinkClick r:id="rId9" action="ppaction://hlinksldjump">
              <a:snd r:embed="rId4" name="chimes.wav"/>
            </a:hlinkClick>
          </p:cNvPr>
          <p:cNvSpPr txBox="1"/>
          <p:nvPr/>
        </p:nvSpPr>
        <p:spPr>
          <a:xfrm>
            <a:off x="762000" y="5627688"/>
            <a:ext cx="15240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rId9" action="ppaction://hlinksldjump"/>
              </a:rPr>
              <a:t>C©u hái 7</a:t>
            </a:r>
            <a:endParaRPr lang="en-US" altLang="en-US" sz="1800" dirty="0">
              <a:latin typeface=".VnBlack" panose="020B7200000000000000" pitchFamily="34" charset="0"/>
            </a:endParaRPr>
          </a:p>
        </p:txBody>
      </p:sp>
      <p:sp>
        <p:nvSpPr>
          <p:cNvPr id="3086" name="Text Box 75">
            <a:hlinkClick r:id="" action="ppaction://noaction">
              <a:snd r:embed="rId4" name="chimes.wav"/>
            </a:hlinkClick>
          </p:cNvPr>
          <p:cNvSpPr txBox="1"/>
          <p:nvPr/>
        </p:nvSpPr>
        <p:spPr>
          <a:xfrm>
            <a:off x="2743200" y="2986088"/>
            <a:ext cx="15240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10</a:t>
            </a:r>
            <a:endParaRPr lang="en-US" altLang="en-US" sz="1800" dirty="0">
              <a:latin typeface=".VnBlack" panose="020B7200000000000000" pitchFamily="34" charset="0"/>
            </a:endParaRPr>
          </a:p>
        </p:txBody>
      </p:sp>
      <p:sp>
        <p:nvSpPr>
          <p:cNvPr id="3087" name="Text Box 76">
            <a:hlinkClick r:id="" action="ppaction://noaction">
              <a:snd r:embed="rId4" name="chimes.wav"/>
            </a:hlinkClick>
          </p:cNvPr>
          <p:cNvSpPr txBox="1"/>
          <p:nvPr/>
        </p:nvSpPr>
        <p:spPr>
          <a:xfrm>
            <a:off x="2743200" y="3595688"/>
            <a:ext cx="15240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11</a:t>
            </a:r>
            <a:endParaRPr lang="en-US" altLang="en-US" sz="1800" dirty="0">
              <a:latin typeface=".VnBlack" panose="020B7200000000000000" pitchFamily="34" charset="0"/>
            </a:endParaRPr>
          </a:p>
        </p:txBody>
      </p:sp>
      <p:sp>
        <p:nvSpPr>
          <p:cNvPr id="3088" name="Text Box 77">
            <a:hlinkClick r:id="rId3" action="ppaction://hlinksldjump">
              <a:snd r:embed="rId4" name="chimes.wav"/>
            </a:hlinkClick>
          </p:cNvPr>
          <p:cNvSpPr txBox="1"/>
          <p:nvPr/>
        </p:nvSpPr>
        <p:spPr>
          <a:xfrm>
            <a:off x="2743200" y="4192588"/>
            <a:ext cx="15240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12</a:t>
            </a:r>
            <a:endParaRPr lang="en-US" altLang="en-US" sz="1800" dirty="0">
              <a:latin typeface=".VnBlack" panose="020B7200000000000000" pitchFamily="34" charset="0"/>
            </a:endParaRPr>
          </a:p>
        </p:txBody>
      </p:sp>
      <p:sp>
        <p:nvSpPr>
          <p:cNvPr id="3089" name="Text Box 78">
            <a:hlinkClick r:id="rId3" action="ppaction://hlinksldjump">
              <a:snd r:embed="rId4" name="chimes.wav"/>
            </a:hlinkClick>
          </p:cNvPr>
          <p:cNvSpPr txBox="1"/>
          <p:nvPr/>
        </p:nvSpPr>
        <p:spPr>
          <a:xfrm>
            <a:off x="2743200" y="4738688"/>
            <a:ext cx="15240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13</a:t>
            </a:r>
            <a:endParaRPr lang="en-US" altLang="en-US" sz="1800" dirty="0">
              <a:latin typeface=".VnBlack" panose="020B7200000000000000" pitchFamily="34" charset="0"/>
            </a:endParaRPr>
          </a:p>
        </p:txBody>
      </p:sp>
      <p:sp>
        <p:nvSpPr>
          <p:cNvPr id="3090" name="Text Box 79">
            <a:hlinkClick r:id="rId3" action="ppaction://hlinksldjump">
              <a:snd r:embed="rId4" name="chimes.wav"/>
            </a:hlinkClick>
          </p:cNvPr>
          <p:cNvSpPr txBox="1"/>
          <p:nvPr/>
        </p:nvSpPr>
        <p:spPr>
          <a:xfrm>
            <a:off x="2743200" y="5348288"/>
            <a:ext cx="15240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14</a:t>
            </a:r>
            <a:endParaRPr lang="en-US" altLang="en-US" sz="1800" dirty="0">
              <a:latin typeface=".VnBlack" panose="020B7200000000000000" pitchFamily="34" charset="0"/>
            </a:endParaRPr>
          </a:p>
        </p:txBody>
      </p:sp>
      <p:sp>
        <p:nvSpPr>
          <p:cNvPr id="3091" name="Text Box 80">
            <a:hlinkClick r:id="rId3" action="ppaction://hlinksldjump">
              <a:snd r:embed="rId4" name="chimes.wav"/>
            </a:hlinkClick>
          </p:cNvPr>
          <p:cNvSpPr txBox="1"/>
          <p:nvPr/>
        </p:nvSpPr>
        <p:spPr>
          <a:xfrm>
            <a:off x="2743200" y="5870575"/>
            <a:ext cx="15240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15</a:t>
            </a:r>
            <a:endParaRPr lang="en-US" altLang="en-US" sz="1800" dirty="0">
              <a:latin typeface=".VnBlack" panose="020B7200000000000000" pitchFamily="34" charset="0"/>
            </a:endParaRPr>
          </a:p>
        </p:txBody>
      </p:sp>
      <p:sp>
        <p:nvSpPr>
          <p:cNvPr id="3092" name="Text Box 81">
            <a:hlinkClick r:id="rId3" action="ppaction://hlinksldjump">
              <a:snd r:embed="rId4" name="chimes.wav"/>
            </a:hlinkClick>
          </p:cNvPr>
          <p:cNvSpPr txBox="1"/>
          <p:nvPr/>
        </p:nvSpPr>
        <p:spPr>
          <a:xfrm>
            <a:off x="4724400" y="2390775"/>
            <a:ext cx="15240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17</a:t>
            </a:r>
            <a:endParaRPr lang="en-US" altLang="en-US" sz="1800" dirty="0">
              <a:latin typeface=".VnBlack" panose="020B7200000000000000" pitchFamily="34" charset="0"/>
            </a:endParaRPr>
          </a:p>
        </p:txBody>
      </p:sp>
      <p:sp>
        <p:nvSpPr>
          <p:cNvPr id="3093" name="Text Box 82">
            <a:hlinkClick r:id="rId3" action="ppaction://hlinksldjump">
              <a:snd r:embed="rId4" name="chimes.wav"/>
            </a:hlinkClick>
          </p:cNvPr>
          <p:cNvSpPr txBox="1"/>
          <p:nvPr/>
        </p:nvSpPr>
        <p:spPr>
          <a:xfrm>
            <a:off x="4724400" y="2986088"/>
            <a:ext cx="15240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18</a:t>
            </a:r>
            <a:endParaRPr lang="en-US" altLang="en-US" sz="1800" dirty="0">
              <a:latin typeface=".VnBlack" panose="020B7200000000000000" pitchFamily="34" charset="0"/>
            </a:endParaRPr>
          </a:p>
        </p:txBody>
      </p:sp>
      <p:sp>
        <p:nvSpPr>
          <p:cNvPr id="3094" name="Text Box 83">
            <a:hlinkClick r:id="rId3" action="ppaction://hlinksldjump">
              <a:snd r:embed="rId4" name="chimes.wav"/>
            </a:hlinkClick>
          </p:cNvPr>
          <p:cNvSpPr txBox="1"/>
          <p:nvPr/>
        </p:nvSpPr>
        <p:spPr>
          <a:xfrm>
            <a:off x="4724400" y="3595688"/>
            <a:ext cx="15240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19</a:t>
            </a:r>
            <a:endParaRPr lang="en-US" altLang="en-US" sz="1800" dirty="0">
              <a:latin typeface=".VnBlack" panose="020B7200000000000000" pitchFamily="34" charset="0"/>
            </a:endParaRPr>
          </a:p>
        </p:txBody>
      </p:sp>
      <p:sp>
        <p:nvSpPr>
          <p:cNvPr id="3095" name="Text Box 84">
            <a:hlinkClick r:id="" action="ppaction://noaction">
              <a:snd r:embed="rId4" name="chimes.wav"/>
            </a:hlinkClick>
          </p:cNvPr>
          <p:cNvSpPr txBox="1"/>
          <p:nvPr/>
        </p:nvSpPr>
        <p:spPr>
          <a:xfrm>
            <a:off x="4724400" y="4192588"/>
            <a:ext cx="15240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20</a:t>
            </a:r>
            <a:endParaRPr lang="en-US" altLang="en-US" sz="1800" dirty="0">
              <a:latin typeface=".VnBlack" panose="020B7200000000000000" pitchFamily="34" charset="0"/>
            </a:endParaRPr>
          </a:p>
        </p:txBody>
      </p:sp>
      <p:sp>
        <p:nvSpPr>
          <p:cNvPr id="3096" name="Text Box 85">
            <a:hlinkClick r:id="rId3" action="ppaction://hlinksldjump">
              <a:snd r:embed="rId4" name="chimes.wav"/>
            </a:hlinkClick>
          </p:cNvPr>
          <p:cNvSpPr txBox="1"/>
          <p:nvPr/>
        </p:nvSpPr>
        <p:spPr>
          <a:xfrm>
            <a:off x="4724400" y="4738688"/>
            <a:ext cx="15240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21</a:t>
            </a:r>
            <a:endParaRPr lang="en-US" altLang="en-US" sz="1800" dirty="0">
              <a:latin typeface=".VnBlack" panose="020B7200000000000000" pitchFamily="34" charset="0"/>
            </a:endParaRPr>
          </a:p>
        </p:txBody>
      </p:sp>
      <p:sp>
        <p:nvSpPr>
          <p:cNvPr id="3097" name="Text Box 86">
            <a:hlinkClick r:id="rId3" action="ppaction://hlinksldjump">
              <a:snd r:embed="rId4" name="chimes.wav"/>
            </a:hlinkClick>
          </p:cNvPr>
          <p:cNvSpPr txBox="1"/>
          <p:nvPr/>
        </p:nvSpPr>
        <p:spPr>
          <a:xfrm>
            <a:off x="4724400" y="5348288"/>
            <a:ext cx="15240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22</a:t>
            </a:r>
            <a:endParaRPr lang="en-US" altLang="en-US" sz="1800" dirty="0">
              <a:latin typeface=".VnBlack" panose="020B7200000000000000" pitchFamily="34" charset="0"/>
            </a:endParaRPr>
          </a:p>
        </p:txBody>
      </p:sp>
      <p:sp>
        <p:nvSpPr>
          <p:cNvPr id="3098" name="Text Box 87">
            <a:hlinkClick r:id="rId3" action="ppaction://hlinksldjump">
              <a:snd r:embed="rId4" name="chimes.wav"/>
            </a:hlinkClick>
          </p:cNvPr>
          <p:cNvSpPr txBox="1"/>
          <p:nvPr/>
        </p:nvSpPr>
        <p:spPr>
          <a:xfrm>
            <a:off x="4724400" y="5870575"/>
            <a:ext cx="15240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23</a:t>
            </a:r>
            <a:endParaRPr lang="en-US" altLang="en-US" sz="1800" dirty="0">
              <a:latin typeface=".VnBlack" panose="020B7200000000000000" pitchFamily="34" charset="0"/>
            </a:endParaRPr>
          </a:p>
        </p:txBody>
      </p:sp>
      <p:sp>
        <p:nvSpPr>
          <p:cNvPr id="3099" name="Text Box 88">
            <a:hlinkClick r:id="rId3" action="ppaction://hlinksldjump">
              <a:snd r:embed="rId4" name="chimes.wav"/>
            </a:hlinkClick>
          </p:cNvPr>
          <p:cNvSpPr txBox="1"/>
          <p:nvPr/>
        </p:nvSpPr>
        <p:spPr>
          <a:xfrm>
            <a:off x="6769100" y="2112963"/>
            <a:ext cx="15240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24</a:t>
            </a:r>
            <a:endParaRPr lang="en-US" altLang="en-US" sz="1800" dirty="0">
              <a:latin typeface=".VnBlack" panose="020B7200000000000000" pitchFamily="34" charset="0"/>
            </a:endParaRPr>
          </a:p>
        </p:txBody>
      </p:sp>
      <p:sp>
        <p:nvSpPr>
          <p:cNvPr id="3100" name="Text Box 89">
            <a:hlinkClick r:id="rId3" action="ppaction://hlinksldjump">
              <a:snd r:embed="rId4" name="chimes.wav"/>
            </a:hlinkClick>
          </p:cNvPr>
          <p:cNvSpPr txBox="1"/>
          <p:nvPr/>
        </p:nvSpPr>
        <p:spPr>
          <a:xfrm>
            <a:off x="6781800" y="2719388"/>
            <a:ext cx="15240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25</a:t>
            </a:r>
            <a:endParaRPr lang="en-US" altLang="en-US" sz="1800" dirty="0">
              <a:latin typeface=".VnBlack" panose="020B7200000000000000" pitchFamily="34" charset="0"/>
            </a:endParaRPr>
          </a:p>
        </p:txBody>
      </p:sp>
      <p:sp>
        <p:nvSpPr>
          <p:cNvPr id="3101" name="Text Box 90">
            <a:hlinkClick r:id="rId3" action="ppaction://hlinksldjump">
              <a:snd r:embed="rId4" name="chimes.wav"/>
            </a:hlinkClick>
          </p:cNvPr>
          <p:cNvSpPr txBox="1"/>
          <p:nvPr/>
        </p:nvSpPr>
        <p:spPr>
          <a:xfrm>
            <a:off x="6781800" y="3278188"/>
            <a:ext cx="15240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26</a:t>
            </a:r>
            <a:endParaRPr lang="en-US" altLang="en-US" sz="1800" dirty="0">
              <a:latin typeface=".VnBlack" panose="020B7200000000000000" pitchFamily="34" charset="0"/>
            </a:endParaRPr>
          </a:p>
        </p:txBody>
      </p:sp>
      <p:sp>
        <p:nvSpPr>
          <p:cNvPr id="3102" name="Text Box 91">
            <a:hlinkClick r:id="rId3" action="ppaction://hlinksldjump">
              <a:snd r:embed="rId4" name="chimes.wav"/>
            </a:hlinkClick>
          </p:cNvPr>
          <p:cNvSpPr txBox="1"/>
          <p:nvPr/>
        </p:nvSpPr>
        <p:spPr>
          <a:xfrm>
            <a:off x="6781800" y="3848100"/>
            <a:ext cx="15240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27</a:t>
            </a:r>
            <a:endParaRPr lang="en-US" altLang="en-US" sz="1800" dirty="0">
              <a:latin typeface=".VnBlack" panose="020B7200000000000000" pitchFamily="34" charset="0"/>
            </a:endParaRPr>
          </a:p>
        </p:txBody>
      </p:sp>
      <p:sp>
        <p:nvSpPr>
          <p:cNvPr id="3103" name="Text Box 92">
            <a:hlinkClick r:id="rId3" action="ppaction://hlinksldjump">
              <a:snd r:embed="rId4" name="chimes.wav"/>
            </a:hlinkClick>
          </p:cNvPr>
          <p:cNvSpPr txBox="1"/>
          <p:nvPr/>
        </p:nvSpPr>
        <p:spPr>
          <a:xfrm>
            <a:off x="6781800" y="4433888"/>
            <a:ext cx="15240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28</a:t>
            </a:r>
            <a:endParaRPr lang="en-US" altLang="en-US" sz="1800" dirty="0">
              <a:latin typeface=".VnBlack" panose="020B7200000000000000" pitchFamily="34" charset="0"/>
            </a:endParaRPr>
          </a:p>
        </p:txBody>
      </p:sp>
      <p:sp>
        <p:nvSpPr>
          <p:cNvPr id="3104" name="Text Box 93">
            <a:hlinkClick r:id="rId3" action="ppaction://hlinksldjump">
              <a:snd r:embed="rId4" name="chimes.wav"/>
            </a:hlinkClick>
          </p:cNvPr>
          <p:cNvSpPr txBox="1"/>
          <p:nvPr/>
        </p:nvSpPr>
        <p:spPr>
          <a:xfrm>
            <a:off x="6781800" y="5016500"/>
            <a:ext cx="15240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29</a:t>
            </a:r>
            <a:endParaRPr lang="en-US" altLang="en-US" sz="1800" dirty="0">
              <a:latin typeface=".VnBlack" panose="020B7200000000000000" pitchFamily="34" charset="0"/>
            </a:endParaRPr>
          </a:p>
        </p:txBody>
      </p:sp>
      <p:sp>
        <p:nvSpPr>
          <p:cNvPr id="3105" name="Text Box 94">
            <a:hlinkClick r:id="" action="ppaction://noaction">
              <a:snd r:embed="rId4" name="chimes.wav"/>
            </a:hlinkClick>
          </p:cNvPr>
          <p:cNvSpPr txBox="1"/>
          <p:nvPr/>
        </p:nvSpPr>
        <p:spPr>
          <a:xfrm>
            <a:off x="6781800" y="5603875"/>
            <a:ext cx="15240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snd r:embed="rId4" name="chimes.wav"/>
                </a:hlinkClick>
              </a:rPr>
              <a:t>C©u hái 30</a:t>
            </a:r>
            <a:endParaRPr lang="en-US" altLang="en-US" sz="1800" dirty="0">
              <a:latin typeface=".VnBlack" panose="020B7200000000000000" pitchFamily="34" charset="0"/>
            </a:endParaRPr>
          </a:p>
        </p:txBody>
      </p:sp>
      <p:sp>
        <p:nvSpPr>
          <p:cNvPr id="3106" name="Text Box 95">
            <a:hlinkClick r:id="rId10" action="ppaction://hlinksldjump">
              <a:snd r:embed="rId4" name="chimes.wav"/>
            </a:hlinkClick>
          </p:cNvPr>
          <p:cNvSpPr txBox="1"/>
          <p:nvPr/>
        </p:nvSpPr>
        <p:spPr>
          <a:xfrm>
            <a:off x="2743200" y="1841500"/>
            <a:ext cx="15240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rId10" action="ppaction://hlinksldjump"/>
              </a:rPr>
              <a:t>C©u hái 8</a:t>
            </a:r>
            <a:endParaRPr lang="en-US" altLang="en-US" sz="1800" dirty="0">
              <a:latin typeface=".VnBlack" panose="020B7200000000000000" pitchFamily="34" charset="0"/>
            </a:endParaRPr>
          </a:p>
        </p:txBody>
      </p:sp>
      <p:sp>
        <p:nvSpPr>
          <p:cNvPr id="3107" name="Text Box 96">
            <a:hlinkClick r:id="rId3" action="ppaction://hlinksldjump">
              <a:snd r:embed="rId4" name="chimes.wav"/>
            </a:hlinkClick>
          </p:cNvPr>
          <p:cNvSpPr txBox="1"/>
          <p:nvPr/>
        </p:nvSpPr>
        <p:spPr>
          <a:xfrm>
            <a:off x="4724400" y="1841500"/>
            <a:ext cx="15240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16</a:t>
            </a:r>
            <a:endParaRPr lang="en-US" altLang="en-US" sz="1800" dirty="0">
              <a:latin typeface=".VnBlack" panose="020B7200000000000000" pitchFamily="34" charset="0"/>
            </a:endParaRPr>
          </a:p>
        </p:txBody>
      </p:sp>
      <p:sp>
        <p:nvSpPr>
          <p:cNvPr id="3108" name="Text Box 97">
            <a:hlinkClick r:id="" action="ppaction://noaction">
              <a:snd r:embed="rId4" name="chimes.wav"/>
            </a:hlinkClick>
          </p:cNvPr>
          <p:cNvSpPr txBox="1"/>
          <p:nvPr/>
        </p:nvSpPr>
        <p:spPr>
          <a:xfrm>
            <a:off x="2743200" y="2438400"/>
            <a:ext cx="15240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hlinkClick r:id="" action="ppaction://noaction"/>
              </a:rPr>
              <a:t>C©u hái 9</a:t>
            </a:r>
            <a:endParaRPr lang="en-US" altLang="en-US" sz="1800" dirty="0">
              <a:latin typeface=".VnBlack" panose="020B7200000000000000" pitchFamily="34" charset="0"/>
            </a:endParaRPr>
          </a:p>
        </p:txBody>
      </p:sp>
      <p:pic>
        <p:nvPicPr>
          <p:cNvPr id="3109" name="Picture 98"/>
          <p:cNvPicPr>
            <a:picLocks noChangeAspect="1"/>
          </p:cNvPicPr>
          <p:nvPr/>
        </p:nvPicPr>
        <p:blipFill>
          <a:blip r:embed="rId11"/>
          <a:stretch>
            <a:fillRect/>
          </a:stretch>
        </p:blipFill>
        <p:spPr>
          <a:xfrm>
            <a:off x="8077200" y="838200"/>
            <a:ext cx="533400" cy="533400"/>
          </a:xfrm>
          <a:prstGeom prst="rect">
            <a:avLst/>
          </a:prstGeom>
          <a:noFill/>
          <a:ln w="9525">
            <a:noFill/>
          </a:ln>
        </p:spPr>
      </p:pic>
    </p:spTree>
  </p:cSld>
  <p:clrMapOvr>
    <a:masterClrMapping/>
  </p:clrMapOvr>
  <p:transition spd="slow" advClick="0">
    <p:zoom/>
    <p:sndAc>
      <p:stSnd>
        <p:snd r:embed="rId12" name="bomb.wav"/>
      </p:stSnd>
    </p:sndAc>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f3643214"/>
          <p:cNvPicPr>
            <a:picLocks noGrp="1" noChangeAspect="1"/>
          </p:cNvPicPr>
          <p:nvPr>
            <p:ph idx="1"/>
          </p:nvPr>
        </p:nvPicPr>
        <p:blipFill>
          <a:blip r:embed="rId1"/>
          <a:stretch>
            <a:fillRect/>
          </a:stretch>
        </p:blipFill>
        <p:spPr>
          <a:xfrm>
            <a:off x="457200" y="533400"/>
            <a:ext cx="8229600" cy="60153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p:nvPr/>
        </p:nvSpPr>
        <p:spPr>
          <a:xfrm>
            <a:off x="304800" y="228600"/>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15363" name="Picture 3"/>
          <p:cNvPicPr>
            <a:picLocks noChangeAspect="1"/>
          </p:cNvPicPr>
          <p:nvPr/>
        </p:nvPicPr>
        <p:blipFill>
          <a:blip r:embed="rId1"/>
          <a:stretch>
            <a:fillRect/>
          </a:stretch>
        </p:blipFill>
        <p:spPr>
          <a:xfrm>
            <a:off x="1033463" y="319088"/>
            <a:ext cx="1447800" cy="1281112"/>
          </a:xfrm>
          <a:prstGeom prst="rect">
            <a:avLst/>
          </a:prstGeom>
          <a:noFill/>
          <a:ln w="9525">
            <a:noFill/>
          </a:ln>
        </p:spPr>
      </p:pic>
      <p:pic>
        <p:nvPicPr>
          <p:cNvPr id="15364" name="Picture 4"/>
          <p:cNvPicPr>
            <a:picLocks noChangeAspect="1"/>
          </p:cNvPicPr>
          <p:nvPr/>
        </p:nvPicPr>
        <p:blipFill>
          <a:blip r:embed="rId2"/>
          <a:stretch>
            <a:fillRect/>
          </a:stretch>
        </p:blipFill>
        <p:spPr>
          <a:xfrm>
            <a:off x="342900" y="1447800"/>
            <a:ext cx="8458200" cy="76200"/>
          </a:xfrm>
          <a:prstGeom prst="rect">
            <a:avLst/>
          </a:prstGeom>
          <a:noFill/>
          <a:ln w="9525">
            <a:noFill/>
          </a:ln>
        </p:spPr>
      </p:pic>
      <p:sp>
        <p:nvSpPr>
          <p:cNvPr id="15365"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endPar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endParaRPr>
          </a:p>
        </p:txBody>
      </p:sp>
      <p:grpSp>
        <p:nvGrpSpPr>
          <p:cNvPr id="15366" name="Group 6"/>
          <p:cNvGrpSpPr/>
          <p:nvPr/>
        </p:nvGrpSpPr>
        <p:grpSpPr>
          <a:xfrm>
            <a:off x="7162800" y="6019800"/>
            <a:ext cx="1168400" cy="561975"/>
            <a:chOff x="4512" y="3792"/>
            <a:chExt cx="736" cy="354"/>
          </a:xfrm>
        </p:grpSpPr>
        <p:pic>
          <p:nvPicPr>
            <p:cNvPr id="15407" name="Picture 7"/>
            <p:cNvPicPr>
              <a:picLocks noChangeAspect="1"/>
            </p:cNvPicPr>
            <p:nvPr/>
          </p:nvPicPr>
          <p:blipFill>
            <a:blip r:embed="rId3"/>
            <a:stretch>
              <a:fillRect/>
            </a:stretch>
          </p:blipFill>
          <p:spPr>
            <a:xfrm flipH="1">
              <a:off x="4512" y="3792"/>
              <a:ext cx="432" cy="312"/>
            </a:xfrm>
            <a:prstGeom prst="rect">
              <a:avLst/>
            </a:prstGeom>
            <a:noFill/>
            <a:ln w="9525">
              <a:noFill/>
            </a:ln>
          </p:spPr>
        </p:pic>
        <p:sp>
          <p:nvSpPr>
            <p:cNvPr id="15408" name="Text Box 8">
              <a:hlinkClick r:id="rId4" tooltip="Trở lại chọn câu hỏi" action="ppaction://hlinksldjump"/>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endParaRPr lang="en-US" altLang="en-US" sz="2000" b="1" dirty="0">
                <a:latin typeface=".VnArial Narrow" panose="020B7200000000000000" pitchFamily="34" charset="0"/>
              </a:endParaRPr>
            </a:p>
          </p:txBody>
        </p:sp>
      </p:grpSp>
      <p:sp>
        <p:nvSpPr>
          <p:cNvPr id="15367"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68"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69" name="Text Box 11"/>
          <p:cNvSpPr txBox="1"/>
          <p:nvPr/>
        </p:nvSpPr>
        <p:spPr>
          <a:xfrm>
            <a:off x="3844925" y="1639888"/>
            <a:ext cx="16129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a:t>
            </a:r>
            <a:r>
              <a:rPr lang="en-US" altLang="en-US" sz="1800" dirty="0" err="1">
                <a:latin typeface=".VnBlack" panose="020B7200000000000000" pitchFamily="34" charset="0"/>
              </a:rPr>
              <a:t>hái</a:t>
            </a:r>
            <a:r>
              <a:rPr lang="en-US" altLang="en-US" sz="1800" dirty="0">
                <a:latin typeface=".VnBlack" panose="020B7200000000000000" pitchFamily="34" charset="0"/>
              </a:rPr>
              <a:t> 1</a:t>
            </a:r>
            <a:endParaRPr lang="en-US" altLang="en-US" sz="1800" dirty="0">
              <a:latin typeface=".VnBlack" panose="020B7200000000000000" pitchFamily="34" charset="0"/>
            </a:endParaRPr>
          </a:p>
        </p:txBody>
      </p:sp>
      <p:pic>
        <p:nvPicPr>
          <p:cNvPr id="15370" name="Picture 12"/>
          <p:cNvPicPr>
            <a:picLocks noChangeAspect="1"/>
          </p:cNvPicPr>
          <p:nvPr/>
        </p:nvPicPr>
        <p:blipFill>
          <a:blip r:embed="rId5"/>
          <a:stretch>
            <a:fillRect/>
          </a:stretch>
        </p:blipFill>
        <p:spPr>
          <a:xfrm>
            <a:off x="8077200" y="838200"/>
            <a:ext cx="533400" cy="533400"/>
          </a:xfrm>
          <a:prstGeom prst="rect">
            <a:avLst/>
          </a:prstGeom>
          <a:noFill/>
          <a:ln w="9525">
            <a:noFill/>
          </a:ln>
        </p:spPr>
      </p:pic>
      <p:pic>
        <p:nvPicPr>
          <p:cNvPr id="15371" name="Picture 15"/>
          <p:cNvPicPr>
            <a:picLocks noChangeAspect="1"/>
          </p:cNvPicPr>
          <p:nvPr/>
        </p:nvPicPr>
        <p:blipFill>
          <a:blip r:embed="rId6">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19100" y="2260600"/>
            <a:ext cx="8305800" cy="1754326"/>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lgn="ctr"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CÂU 1. </a:t>
            </a:r>
            <a:r>
              <a:rPr lang="en-US" altLang="en-US" sz="3600" b="1" dirty="0" err="1">
                <a:solidFill>
                  <a:srgbClr val="FF0000"/>
                </a:solidFill>
                <a:latin typeface="Times New Roman" panose="02020603050405020304" pitchFamily="18" charset="0"/>
                <a:cs typeface="Times New Roman" panose="02020603050405020304" pitchFamily="18" charset="0"/>
              </a:rPr>
              <a:t>Ng</a:t>
            </a:r>
            <a:r>
              <a:rPr lang="en-US" altLang="en-US" sz="3600" b="1" dirty="0" err="1">
                <a:solidFill>
                  <a:srgbClr val="FF0000"/>
                </a:solidFill>
                <a:latin typeface="Times New Roman" panose="02020603050405020304" pitchFamily="18" charset="0"/>
                <a:ea typeface="Times New Roman" panose="02020603050405020304" pitchFamily="18" charset="0"/>
              </a:rPr>
              <a:t>à</a:t>
            </a:r>
            <a:r>
              <a:rPr lang="en-US" altLang="en-US" sz="3600" b="1" dirty="0" err="1">
                <a:solidFill>
                  <a:srgbClr val="FF0000"/>
                </a:solidFill>
                <a:latin typeface="Times New Roman" panose="02020603050405020304" pitchFamily="18" charset="0"/>
                <a:cs typeface="Times New Roman" panose="02020603050405020304" pitchFamily="18" charset="0"/>
              </a:rPr>
              <a:t>y</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Nh</a:t>
            </a:r>
            <a:r>
              <a:rPr lang="en-US" altLang="en-US" sz="3600" b="1" dirty="0" err="1">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giáo</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Việt</a:t>
            </a:r>
            <a:r>
              <a:rPr lang="en-US" altLang="en-US" sz="3600" b="1" dirty="0">
                <a:solidFill>
                  <a:srgbClr val="FF0000"/>
                </a:solidFill>
                <a:latin typeface="Times New Roman" panose="02020603050405020304" pitchFamily="18" charset="0"/>
                <a:cs typeface="Times New Roman" panose="02020603050405020304" pitchFamily="18" charset="0"/>
              </a:rPr>
              <a:t> Nam </a:t>
            </a:r>
            <a:r>
              <a:rPr lang="en-US" altLang="en-US" sz="3600" b="1" dirty="0" err="1">
                <a:solidFill>
                  <a:srgbClr val="FF0000"/>
                </a:solidFill>
                <a:latin typeface="Times New Roman" panose="02020603050405020304" pitchFamily="18" charset="0"/>
                <a:cs typeface="Times New Roman" panose="02020603050405020304" pitchFamily="18" charset="0"/>
              </a:rPr>
              <a:t>l</a:t>
            </a:r>
            <a:r>
              <a:rPr lang="en-US" altLang="en-US" sz="3600" b="1" dirty="0" err="1">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ng</a:t>
            </a:r>
            <a:r>
              <a:rPr lang="en-US" altLang="en-US" sz="3600" b="1" dirty="0" err="1">
                <a:solidFill>
                  <a:srgbClr val="FF0000"/>
                </a:solidFill>
                <a:latin typeface="Times New Roman" panose="02020603050405020304" pitchFamily="18" charset="0"/>
                <a:ea typeface="Times New Roman" panose="02020603050405020304" pitchFamily="18" charset="0"/>
              </a:rPr>
              <a:t>à</a:t>
            </a:r>
            <a:r>
              <a:rPr lang="en-US" altLang="en-US" sz="3600" b="1" dirty="0" err="1">
                <a:solidFill>
                  <a:srgbClr val="FF0000"/>
                </a:solidFill>
                <a:latin typeface="Times New Roman" panose="02020603050405020304" pitchFamily="18" charset="0"/>
                <a:cs typeface="Times New Roman" panose="02020603050405020304" pitchFamily="18" charset="0"/>
              </a:rPr>
              <a:t>y</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a:t>
            </a:r>
            <a:r>
              <a:rPr lang="en-US" altLang="en-US" sz="3600" b="1" dirty="0" err="1">
                <a:solidFill>
                  <a:srgbClr val="FF0000"/>
                </a:solidFill>
                <a:latin typeface="Times New Roman" panose="02020603050405020304" pitchFamily="18" charset="0"/>
                <a:ea typeface="Times New Roman" panose="02020603050405020304" pitchFamily="18" charset="0"/>
              </a:rPr>
              <a:t>à</a:t>
            </a:r>
            <a:r>
              <a:rPr lang="en-US" altLang="en-US" sz="3600" b="1" dirty="0" err="1">
                <a:solidFill>
                  <a:srgbClr val="FF0000"/>
                </a:solidFill>
                <a:latin typeface="Times New Roman" panose="02020603050405020304" pitchFamily="18" charset="0"/>
                <a:cs typeface="Times New Roman" panose="02020603050405020304" pitchFamily="18" charset="0"/>
              </a:rPr>
              <a:t>o</a:t>
            </a:r>
            <a:r>
              <a:rPr lang="en-US" altLang="en-US" sz="3600" b="1" dirty="0">
                <a:solidFill>
                  <a:srgbClr val="FF0000"/>
                </a:solidFill>
                <a:latin typeface="Times New Roman" panose="02020603050405020304" pitchFamily="18" charset="0"/>
                <a:cs typeface="Times New Roman" panose="02020603050405020304" pitchFamily="18" charset="0"/>
              </a:rPr>
              <a:t>?</a:t>
            </a:r>
            <a:endParaRPr lang="en-US" altLang="en-US" sz="3600" b="1" dirty="0">
              <a:solidFill>
                <a:srgbClr val="FF0000"/>
              </a:solidFill>
              <a:latin typeface="Times New Roman" panose="02020603050405020304" pitchFamily="18" charset="0"/>
              <a:cs typeface="Times New Roman" panose="02020603050405020304" pitchFamily="18" charset="0"/>
            </a:endParaRPr>
          </a:p>
          <a:p>
            <a:pPr marL="0" lvl="0" indent="0" algn="ctr" eaLnBrk="1" hangingPunct="1">
              <a:spcBef>
                <a:spcPct val="0"/>
              </a:spcBef>
              <a:buNone/>
            </a:pP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5685203" y="3987869"/>
            <a:ext cx="2045481" cy="609600"/>
          </a:xfrm>
          <a:prstGeom prst="roundRect">
            <a:avLst>
              <a:gd name="adj" fmla="val 16667"/>
            </a:avLst>
          </a:prstGeom>
          <a:solidFill>
            <a:srgbClr val="FF0066"/>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endParaRPr lang="en-US" altLang="en-US" dirty="0">
              <a:effectLst>
                <a:outerShdw blurRad="38100" dist="38100" dir="2700000">
                  <a:srgbClr val="FFFFFF"/>
                </a:outerShdw>
              </a:effectLst>
              <a:latin typeface=".VnArial" panose="020B7200000000000000" pitchFamily="34" charset="0"/>
            </a:endParaRPr>
          </a:p>
        </p:txBody>
      </p:sp>
      <p:grpSp>
        <p:nvGrpSpPr>
          <p:cNvPr id="47124" name="Group 20"/>
          <p:cNvGrpSpPr/>
          <p:nvPr/>
        </p:nvGrpSpPr>
        <p:grpSpPr>
          <a:xfrm>
            <a:off x="7850188" y="5181600"/>
            <a:ext cx="1370012" cy="1295400"/>
            <a:chOff x="4574" y="3342"/>
            <a:chExt cx="960" cy="912"/>
          </a:xfrm>
        </p:grpSpPr>
        <p:sp>
          <p:nvSpPr>
            <p:cNvPr id="15405"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406"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endParaRPr lang="en-US" altLang="en-US" sz="3600" b="1" dirty="0">
                <a:solidFill>
                  <a:schemeClr val="bg1"/>
                </a:solidFill>
                <a:latin typeface=".VnTime" panose="020B7200000000000000" pitchFamily="34" charset="0"/>
              </a:endParaRPr>
            </a:p>
          </p:txBody>
        </p:sp>
      </p:grpSp>
      <p:grpSp>
        <p:nvGrpSpPr>
          <p:cNvPr id="47127" name="Group 23"/>
          <p:cNvGrpSpPr/>
          <p:nvPr/>
        </p:nvGrpSpPr>
        <p:grpSpPr>
          <a:xfrm>
            <a:off x="7850188" y="5181600"/>
            <a:ext cx="1370012" cy="1295400"/>
            <a:chOff x="4574" y="3342"/>
            <a:chExt cx="960" cy="912"/>
          </a:xfrm>
        </p:grpSpPr>
        <p:sp>
          <p:nvSpPr>
            <p:cNvPr id="15403"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404"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endParaRPr lang="en-US" altLang="en-US" sz="3600" b="1" dirty="0">
                <a:solidFill>
                  <a:schemeClr val="bg1"/>
                </a:solidFill>
                <a:latin typeface=".VnTime" panose="020B7200000000000000" pitchFamily="34" charset="0"/>
              </a:endParaRPr>
            </a:p>
          </p:txBody>
        </p:sp>
      </p:grpSp>
      <p:grpSp>
        <p:nvGrpSpPr>
          <p:cNvPr id="47130" name="Group 26"/>
          <p:cNvGrpSpPr/>
          <p:nvPr/>
        </p:nvGrpSpPr>
        <p:grpSpPr>
          <a:xfrm>
            <a:off x="7850188" y="5181600"/>
            <a:ext cx="1370012" cy="1295400"/>
            <a:chOff x="4574" y="3342"/>
            <a:chExt cx="960" cy="912"/>
          </a:xfrm>
        </p:grpSpPr>
        <p:sp>
          <p:nvSpPr>
            <p:cNvPr id="15401"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402"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endParaRPr lang="en-US" altLang="en-US" sz="3600" b="1" dirty="0">
                <a:solidFill>
                  <a:schemeClr val="bg1"/>
                </a:solidFill>
                <a:latin typeface=".VnTime" panose="020B7200000000000000" pitchFamily="34" charset="0"/>
              </a:endParaRPr>
            </a:p>
          </p:txBody>
        </p:sp>
      </p:grpSp>
      <p:grpSp>
        <p:nvGrpSpPr>
          <p:cNvPr id="47133" name="Group 29"/>
          <p:cNvGrpSpPr/>
          <p:nvPr/>
        </p:nvGrpSpPr>
        <p:grpSpPr>
          <a:xfrm>
            <a:off x="7850188" y="5181600"/>
            <a:ext cx="1370012" cy="1295400"/>
            <a:chOff x="4574" y="3342"/>
            <a:chExt cx="960" cy="912"/>
          </a:xfrm>
        </p:grpSpPr>
        <p:sp>
          <p:nvSpPr>
            <p:cNvPr id="15399"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400"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endParaRPr lang="en-US" altLang="en-US" sz="3600" b="1" dirty="0">
                <a:solidFill>
                  <a:schemeClr val="bg1"/>
                </a:solidFill>
                <a:latin typeface=".VnTime" panose="020B7200000000000000" pitchFamily="34" charset="0"/>
              </a:endParaRPr>
            </a:p>
          </p:txBody>
        </p:sp>
      </p:grpSp>
      <p:grpSp>
        <p:nvGrpSpPr>
          <p:cNvPr id="47136" name="Group 32"/>
          <p:cNvGrpSpPr/>
          <p:nvPr/>
        </p:nvGrpSpPr>
        <p:grpSpPr>
          <a:xfrm>
            <a:off x="7850188" y="5181600"/>
            <a:ext cx="1370012" cy="1295400"/>
            <a:chOff x="4574" y="3342"/>
            <a:chExt cx="960" cy="912"/>
          </a:xfrm>
        </p:grpSpPr>
        <p:sp>
          <p:nvSpPr>
            <p:cNvPr id="15397"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8"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endParaRPr lang="en-US" altLang="en-US" sz="3600" b="1" dirty="0">
                <a:solidFill>
                  <a:schemeClr val="bg1"/>
                </a:solidFill>
                <a:latin typeface=".VnTime" panose="020B7200000000000000" pitchFamily="34" charset="0"/>
              </a:endParaRPr>
            </a:p>
          </p:txBody>
        </p:sp>
      </p:grpSp>
      <p:grpSp>
        <p:nvGrpSpPr>
          <p:cNvPr id="47139" name="Group 35"/>
          <p:cNvGrpSpPr/>
          <p:nvPr/>
        </p:nvGrpSpPr>
        <p:grpSpPr>
          <a:xfrm>
            <a:off x="7850188" y="5181600"/>
            <a:ext cx="1370012" cy="1295400"/>
            <a:chOff x="4574" y="3342"/>
            <a:chExt cx="960" cy="912"/>
          </a:xfrm>
        </p:grpSpPr>
        <p:sp>
          <p:nvSpPr>
            <p:cNvPr id="15395"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6"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endParaRPr lang="en-US" altLang="en-US" sz="3600" b="1" dirty="0">
                <a:solidFill>
                  <a:schemeClr val="bg1"/>
                </a:solidFill>
                <a:latin typeface=".VnTime" panose="020B7200000000000000" pitchFamily="34" charset="0"/>
              </a:endParaRPr>
            </a:p>
          </p:txBody>
        </p:sp>
      </p:grpSp>
      <p:grpSp>
        <p:nvGrpSpPr>
          <p:cNvPr id="47142" name="Group 38"/>
          <p:cNvGrpSpPr/>
          <p:nvPr/>
        </p:nvGrpSpPr>
        <p:grpSpPr>
          <a:xfrm>
            <a:off x="7850188" y="5181600"/>
            <a:ext cx="1370012" cy="1295400"/>
            <a:chOff x="4574" y="3342"/>
            <a:chExt cx="960" cy="912"/>
          </a:xfrm>
        </p:grpSpPr>
        <p:sp>
          <p:nvSpPr>
            <p:cNvPr id="15393"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4"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endParaRPr lang="en-US" altLang="en-US" sz="3600" b="1" dirty="0">
                <a:solidFill>
                  <a:schemeClr val="bg1"/>
                </a:solidFill>
                <a:latin typeface=".VnTime" panose="020B7200000000000000" pitchFamily="34" charset="0"/>
              </a:endParaRPr>
            </a:p>
          </p:txBody>
        </p:sp>
      </p:grpSp>
      <p:grpSp>
        <p:nvGrpSpPr>
          <p:cNvPr id="47145" name="Group 41"/>
          <p:cNvGrpSpPr/>
          <p:nvPr/>
        </p:nvGrpSpPr>
        <p:grpSpPr>
          <a:xfrm>
            <a:off x="7850188" y="5181600"/>
            <a:ext cx="1370012" cy="1295400"/>
            <a:chOff x="4574" y="3342"/>
            <a:chExt cx="960" cy="912"/>
          </a:xfrm>
        </p:grpSpPr>
        <p:sp>
          <p:nvSpPr>
            <p:cNvPr id="15391"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2"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endParaRPr lang="en-US" altLang="en-US" sz="3600" b="1" dirty="0">
                <a:solidFill>
                  <a:schemeClr val="bg1"/>
                </a:solidFill>
                <a:latin typeface=".VnTime" panose="020B7200000000000000" pitchFamily="34" charset="0"/>
              </a:endParaRPr>
            </a:p>
          </p:txBody>
        </p:sp>
      </p:grpSp>
      <p:grpSp>
        <p:nvGrpSpPr>
          <p:cNvPr id="47148" name="Group 44"/>
          <p:cNvGrpSpPr/>
          <p:nvPr/>
        </p:nvGrpSpPr>
        <p:grpSpPr>
          <a:xfrm>
            <a:off x="7850188" y="5181600"/>
            <a:ext cx="1370012" cy="1295400"/>
            <a:chOff x="4574" y="3342"/>
            <a:chExt cx="960" cy="912"/>
          </a:xfrm>
        </p:grpSpPr>
        <p:sp>
          <p:nvSpPr>
            <p:cNvPr id="15389"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0"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endParaRPr lang="en-US" altLang="en-US" sz="3600" b="1" dirty="0">
                <a:solidFill>
                  <a:schemeClr val="bg1"/>
                </a:solidFill>
                <a:latin typeface=".VnTime" panose="020B7200000000000000" pitchFamily="34" charset="0"/>
              </a:endParaRPr>
            </a:p>
          </p:txBody>
        </p:sp>
      </p:grpSp>
      <p:grpSp>
        <p:nvGrpSpPr>
          <p:cNvPr id="47151" name="Group 47"/>
          <p:cNvGrpSpPr/>
          <p:nvPr/>
        </p:nvGrpSpPr>
        <p:grpSpPr>
          <a:xfrm>
            <a:off x="7848600" y="5180013"/>
            <a:ext cx="1371600" cy="1295400"/>
            <a:chOff x="4574" y="3342"/>
            <a:chExt cx="960" cy="912"/>
          </a:xfrm>
        </p:grpSpPr>
        <p:sp>
          <p:nvSpPr>
            <p:cNvPr id="15387"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88"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endParaRPr lang="en-US" altLang="en-US" sz="2000" b="1" dirty="0">
                <a:solidFill>
                  <a:schemeClr val="bg1"/>
                </a:solidFill>
                <a:latin typeface=".VnTime" panose="020B7200000000000000" pitchFamily="34" charset="0"/>
              </a:endParaRP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endParaRPr lang="en-US" altLang="en-US" sz="3600" b="1" dirty="0"/>
          </a:p>
        </p:txBody>
      </p:sp>
      <p:sp>
        <p:nvSpPr>
          <p:cNvPr id="2" name="Text Box 18"/>
          <p:cNvSpPr txBox="1"/>
          <p:nvPr/>
        </p:nvSpPr>
        <p:spPr>
          <a:xfrm>
            <a:off x="1333500" y="3991839"/>
            <a:ext cx="6629400" cy="5540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spcBef>
                <a:spcPct val="50000"/>
              </a:spcBef>
              <a:buNone/>
            </a:pPr>
            <a:r>
              <a:rPr lang="en-US" altLang="en-US" sz="2800" b="1" dirty="0"/>
              <a:t> 1. 20/10 </a:t>
            </a:r>
            <a:r>
              <a:rPr lang="en-US" altLang="en-US" sz="3000" b="1" dirty="0"/>
              <a:t>				2. 20/11</a:t>
            </a:r>
            <a:endParaRPr lang="en-US" altLang="en-US" sz="3000" b="1" dirty="0"/>
          </a:p>
        </p:txBody>
      </p:sp>
    </p:spTree>
  </p:cSld>
  <p:clrMapOvr>
    <a:masterClrMapping/>
  </p:clrMapOvr>
  <p:transition spd="slow" advClick="0">
    <p:zoom/>
    <p:sndAc>
      <p:stSnd>
        <p:snd r:embed="rId7"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47123"/>
                    </p:tgtEl>
                  </p:cond>
                </p:stCondLst>
                <p:endSync evt="end" delay="0">
                  <p:rtn val="all"/>
                </p:endSync>
                <p:childTnLst>
                  <p:par>
                    <p:cTn id="29" fill="hold">
                      <p:stCondLst>
                        <p:cond delay="0"/>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7121"/>
                                        </p:tgtEl>
                                        <p:attrNameLst>
                                          <p:attrName>style.visibility</p:attrName>
                                        </p:attrNameLst>
                                      </p:cBhvr>
                                      <p:to>
                                        <p:strVal val="visible"/>
                                      </p:to>
                                    </p:set>
                                    <p:animEffect transition="in" filter="fade">
                                      <p:cBhvr>
                                        <p:cTn id="33" dur="500"/>
                                        <p:tgtEl>
                                          <p:spTgt spid="47121"/>
                                        </p:tgtEl>
                                      </p:cBhvr>
                                    </p:animEffect>
                                  </p:childTnLst>
                                  <p:subTnLst>
                                    <p:audio>
                                      <p:cMediaNode>
                                        <p:cTn display="0" masterRel="sameClick">
                                          <p:stCondLst>
                                            <p:cond evt="begin" delay="0">
                                              <p:tn val="31"/>
                                            </p:cond>
                                          </p:stCondLst>
                                          <p:endCondLst>
                                            <p:cond evt="onStopAudio" delay="0">
                                              <p:tgtEl>
                                                <p:sldTgt/>
                                              </p:tgtEl>
                                            </p:cond>
                                          </p:endCondLst>
                                        </p:cTn>
                                        <p:tgtEl>
                                          <p:sndTgt r:embed="rId8" name="FELIZ2.WAV"/>
                                        </p:tgtEl>
                                      </p:cMediaNode>
                                    </p:audio>
                                  </p:subTnLst>
                                </p:cTn>
                              </p:par>
                              <p:par>
                                <p:cTn id="34" presetID="22" presetClass="emph" presetSubtype="0" repeatCount="10000" fill="remove" nodeType="withEffect">
                                  <p:stCondLst>
                                    <p:cond delay="0"/>
                                  </p:stCondLst>
                                  <p:childTnLst>
                                    <p:animClr clrSpc="hsl" dir="cw">
                                      <p:cBhvr override="childStyle">
                                        <p:cTn id="35" dur="500" fill="hold"/>
                                        <p:tgtEl>
                                          <p:spTgt spid="47121"/>
                                        </p:tgtEl>
                                        <p:attrNameLst>
                                          <p:attrName>style.color</p:attrName>
                                        </p:attrNameLst>
                                      </p:cBhvr>
                                      <p:by>
                                        <p:hsl h="-7200000" s="0" l="0"/>
                                      </p:by>
                                    </p:animClr>
                                    <p:animClr clrSpc="hsl" dir="cw">
                                      <p:cBhvr>
                                        <p:cTn id="36" dur="500" fill="hold"/>
                                        <p:tgtEl>
                                          <p:spTgt spid="47121"/>
                                        </p:tgtEl>
                                        <p:attrNameLst>
                                          <p:attrName>fillcolor</p:attrName>
                                        </p:attrNameLst>
                                      </p:cBhvr>
                                      <p:by>
                                        <p:hsl h="-7200000" s="0" l="0"/>
                                      </p:by>
                                    </p:animClr>
                                    <p:animClr clrSpc="hsl" dir="cw">
                                      <p:cBhvr>
                                        <p:cTn id="37" dur="500" fill="hold"/>
                                        <p:tgtEl>
                                          <p:spTgt spid="47121"/>
                                        </p:tgtEl>
                                        <p:attrNameLst>
                                          <p:attrName>stroke.color</p:attrName>
                                        </p:attrNameLst>
                                      </p:cBhvr>
                                      <p:by>
                                        <p:hsl h="-7200000" s="0" l="0"/>
                                      </p:by>
                                    </p:animClr>
                                    <p:set>
                                      <p:cBhvr>
                                        <p:cTn id="38"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39" restart="whenNotActive" fill="hold" evtFilter="cancelBubble" nodeType="interactiveSeq">
                <p:stCondLst>
                  <p:cond evt="onClick" delay="0">
                    <p:tgtEl>
                      <p:spTgt spid="47154"/>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1000"/>
                                  </p:stCondLst>
                                  <p:childTnLst>
                                    <p:set>
                                      <p:cBhvr>
                                        <p:cTn id="43"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9" name="beep.wav"/>
                                        </p:tgtEl>
                                      </p:cMediaNode>
                                    </p:audio>
                                  </p:subTnLst>
                                </p:cTn>
                              </p:par>
                            </p:childTnLst>
                          </p:cTn>
                        </p:par>
                        <p:par>
                          <p:cTn id="44" fill="hold">
                            <p:stCondLst>
                              <p:cond delay="1500"/>
                            </p:stCondLst>
                            <p:childTnLst>
                              <p:par>
                                <p:cTn id="45" presetID="1" presetClass="entr" presetSubtype="0" fill="hold" nodeType="afterEffect">
                                  <p:stCondLst>
                                    <p:cond delay="1000"/>
                                  </p:stCondLst>
                                  <p:childTnLst>
                                    <p:set>
                                      <p:cBhvr>
                                        <p:cTn id="46"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9" name="beep.wav"/>
                                        </p:tgtEl>
                                      </p:cMediaNode>
                                    </p:audio>
                                  </p:subTnLst>
                                </p:cTn>
                              </p:par>
                            </p:childTnLst>
                          </p:cTn>
                        </p:par>
                        <p:par>
                          <p:cTn id="47" fill="hold">
                            <p:stCondLst>
                              <p:cond delay="3000"/>
                            </p:stCondLst>
                            <p:childTnLst>
                              <p:par>
                                <p:cTn id="48" presetID="1" presetClass="entr" presetSubtype="0" fill="hold" nodeType="afterEffect">
                                  <p:stCondLst>
                                    <p:cond delay="1000"/>
                                  </p:stCondLst>
                                  <p:childTnLst>
                                    <p:set>
                                      <p:cBhvr>
                                        <p:cTn id="49"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beep.wav"/>
                                        </p:tgtEl>
                                      </p:cMediaNode>
                                    </p:audio>
                                  </p:subTnLst>
                                </p:cTn>
                              </p:par>
                            </p:childTnLst>
                          </p:cTn>
                        </p:par>
                        <p:par>
                          <p:cTn id="50" fill="hold">
                            <p:stCondLst>
                              <p:cond delay="4500"/>
                            </p:stCondLst>
                            <p:childTnLst>
                              <p:par>
                                <p:cTn id="51" presetID="1" presetClass="entr" presetSubtype="0" fill="hold" nodeType="afterEffect">
                                  <p:stCondLst>
                                    <p:cond delay="1000"/>
                                  </p:stCondLst>
                                  <p:childTnLst>
                                    <p:set>
                                      <p:cBhvr>
                                        <p:cTn id="52"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9" name="beep.wav"/>
                                        </p:tgtEl>
                                      </p:cMediaNode>
                                    </p:audio>
                                  </p:subTnLst>
                                </p:cTn>
                              </p:par>
                            </p:childTnLst>
                          </p:cTn>
                        </p:par>
                        <p:par>
                          <p:cTn id="53" fill="hold">
                            <p:stCondLst>
                              <p:cond delay="6000"/>
                            </p:stCondLst>
                            <p:childTnLst>
                              <p:par>
                                <p:cTn id="54" presetID="1" presetClass="entr" presetSubtype="0" fill="hold" nodeType="afterEffect">
                                  <p:stCondLst>
                                    <p:cond delay="1000"/>
                                  </p:stCondLst>
                                  <p:childTnLst>
                                    <p:set>
                                      <p:cBhvr>
                                        <p:cTn id="55"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9" name="beep.wav"/>
                                        </p:tgtEl>
                                      </p:cMediaNode>
                                    </p:audio>
                                  </p:subTnLst>
                                </p:cTn>
                              </p:par>
                            </p:childTnLst>
                          </p:cTn>
                        </p:par>
                        <p:par>
                          <p:cTn id="56" fill="hold">
                            <p:stCondLst>
                              <p:cond delay="7500"/>
                            </p:stCondLst>
                            <p:childTnLst>
                              <p:par>
                                <p:cTn id="57" presetID="1" presetClass="entr" presetSubtype="0" fill="hold" nodeType="afterEffect">
                                  <p:stCondLst>
                                    <p:cond delay="1000"/>
                                  </p:stCondLst>
                                  <p:childTnLst>
                                    <p:set>
                                      <p:cBhvr>
                                        <p:cTn id="58"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9" name="beep.wav"/>
                                        </p:tgtEl>
                                      </p:cMediaNode>
                                    </p:audio>
                                  </p:subTnLst>
                                </p:cTn>
                              </p:par>
                            </p:childTnLst>
                          </p:cTn>
                        </p:par>
                        <p:par>
                          <p:cTn id="59" fill="hold">
                            <p:stCondLst>
                              <p:cond delay="9000"/>
                            </p:stCondLst>
                            <p:childTnLst>
                              <p:par>
                                <p:cTn id="60" presetID="1" presetClass="entr" presetSubtype="0" fill="hold" nodeType="afterEffect">
                                  <p:stCondLst>
                                    <p:cond delay="1000"/>
                                  </p:stCondLst>
                                  <p:childTnLst>
                                    <p:set>
                                      <p:cBhvr>
                                        <p:cTn id="61"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9" name="beep.wav"/>
                                        </p:tgtEl>
                                      </p:cMediaNode>
                                    </p:audio>
                                  </p:subTnLst>
                                </p:cTn>
                              </p:par>
                            </p:childTnLst>
                          </p:cTn>
                        </p:par>
                        <p:par>
                          <p:cTn id="62" fill="hold">
                            <p:stCondLst>
                              <p:cond delay="10500"/>
                            </p:stCondLst>
                            <p:childTnLst>
                              <p:par>
                                <p:cTn id="63" presetID="1" presetClass="entr" presetSubtype="0" fill="hold" nodeType="afterEffect">
                                  <p:stCondLst>
                                    <p:cond delay="1000"/>
                                  </p:stCondLst>
                                  <p:childTnLst>
                                    <p:set>
                                      <p:cBhvr>
                                        <p:cTn id="64"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9" name="beep.wav"/>
                                        </p:tgtEl>
                                      </p:cMediaNode>
                                    </p:audio>
                                  </p:subTnLst>
                                </p:cTn>
                              </p:par>
                            </p:childTnLst>
                          </p:cTn>
                        </p:par>
                        <p:par>
                          <p:cTn id="65" fill="hold">
                            <p:stCondLst>
                              <p:cond delay="12000"/>
                            </p:stCondLst>
                            <p:childTnLst>
                              <p:par>
                                <p:cTn id="66" presetID="1" presetClass="entr" presetSubtype="0" fill="hold" nodeType="afterEffect">
                                  <p:stCondLst>
                                    <p:cond delay="1000"/>
                                  </p:stCondLst>
                                  <p:childTnLst>
                                    <p:set>
                                      <p:cBhvr>
                                        <p:cTn id="67"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9" name="beep.wav"/>
                                        </p:tgtEl>
                                      </p:cMediaNode>
                                    </p:audio>
                                  </p:subTnLst>
                                </p:cTn>
                              </p:par>
                            </p:childTnLst>
                          </p:cTn>
                        </p:par>
                        <p:par>
                          <p:cTn id="68" fill="hold">
                            <p:stCondLst>
                              <p:cond delay="13500"/>
                            </p:stCondLst>
                            <p:childTnLst>
                              <p:par>
                                <p:cTn id="69" presetID="1" presetClass="entr" presetSubtype="0" fill="hold" nodeType="afterEffect">
                                  <p:stCondLst>
                                    <p:cond delay="1000"/>
                                  </p:stCondLst>
                                  <p:childTnLst>
                                    <p:set>
                                      <p:cBhvr>
                                        <p:cTn id="70"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10" name="8. Ket thuc cau hoi.wav"/>
                                        </p:tgtEl>
                                      </p:cMediaNode>
                                    </p:audio>
                                  </p:subTnLst>
                                </p:cTn>
                              </p:par>
                            </p:childTnLst>
                          </p:cTn>
                        </p:par>
                      </p:childTnLst>
                    </p:cTn>
                  </p:par>
                </p:childTnLst>
              </p:cTn>
              <p:nextCondLst>
                <p:cond evt="onClick" delay="0">
                  <p:tgtEl>
                    <p:spTgt spid="47154"/>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p:nvPr/>
        </p:nvSpPr>
        <p:spPr>
          <a:xfrm>
            <a:off x="304800" y="228600"/>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5123" name="Picture 3"/>
          <p:cNvPicPr>
            <a:picLocks noChangeAspect="1"/>
          </p:cNvPicPr>
          <p:nvPr/>
        </p:nvPicPr>
        <p:blipFill>
          <a:blip r:embed="rId1"/>
          <a:stretch>
            <a:fillRect/>
          </a:stretch>
        </p:blipFill>
        <p:spPr>
          <a:xfrm>
            <a:off x="1033463" y="319088"/>
            <a:ext cx="1447800" cy="1281112"/>
          </a:xfrm>
          <a:prstGeom prst="rect">
            <a:avLst/>
          </a:prstGeom>
          <a:noFill/>
          <a:ln w="9525">
            <a:noFill/>
          </a:ln>
        </p:spPr>
      </p:pic>
      <p:pic>
        <p:nvPicPr>
          <p:cNvPr id="5124" name="Picture 4"/>
          <p:cNvPicPr>
            <a:picLocks noChangeAspect="1"/>
          </p:cNvPicPr>
          <p:nvPr/>
        </p:nvPicPr>
        <p:blipFill>
          <a:blip r:embed="rId2"/>
          <a:stretch>
            <a:fillRect/>
          </a:stretch>
        </p:blipFill>
        <p:spPr>
          <a:xfrm>
            <a:off x="342900" y="1447800"/>
            <a:ext cx="8458200" cy="76200"/>
          </a:xfrm>
          <a:prstGeom prst="rect">
            <a:avLst/>
          </a:prstGeom>
          <a:noFill/>
          <a:ln w="9525">
            <a:noFill/>
          </a:ln>
        </p:spPr>
      </p:pic>
      <p:sp>
        <p:nvSpPr>
          <p:cNvPr id="5125"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endPar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endParaRPr>
          </a:p>
        </p:txBody>
      </p:sp>
      <p:grpSp>
        <p:nvGrpSpPr>
          <p:cNvPr id="5126" name="Group 6"/>
          <p:cNvGrpSpPr/>
          <p:nvPr/>
        </p:nvGrpSpPr>
        <p:grpSpPr>
          <a:xfrm>
            <a:off x="7162800" y="6019800"/>
            <a:ext cx="1168400" cy="561975"/>
            <a:chOff x="4512" y="3792"/>
            <a:chExt cx="736" cy="354"/>
          </a:xfrm>
        </p:grpSpPr>
        <p:pic>
          <p:nvPicPr>
            <p:cNvPr id="5168" name="Picture 7"/>
            <p:cNvPicPr>
              <a:picLocks noChangeAspect="1"/>
            </p:cNvPicPr>
            <p:nvPr/>
          </p:nvPicPr>
          <p:blipFill>
            <a:blip r:embed="rId3"/>
            <a:stretch>
              <a:fillRect/>
            </a:stretch>
          </p:blipFill>
          <p:spPr>
            <a:xfrm flipH="1">
              <a:off x="4512" y="3792"/>
              <a:ext cx="432" cy="312"/>
            </a:xfrm>
            <a:prstGeom prst="rect">
              <a:avLst/>
            </a:prstGeom>
            <a:noFill/>
            <a:ln w="9525">
              <a:noFill/>
            </a:ln>
          </p:spPr>
        </p:pic>
        <p:sp>
          <p:nvSpPr>
            <p:cNvPr id="5169" name="Text Box 8">
              <a:hlinkClick r:id="rId4" tooltip="Trở lại chọn câu hỏi" action="ppaction://hlinksldjump"/>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endParaRPr lang="en-US" altLang="en-US" sz="2000" b="1" dirty="0">
                <a:latin typeface=".VnArial Narrow" panose="020B7200000000000000" pitchFamily="34" charset="0"/>
              </a:endParaRPr>
            </a:p>
          </p:txBody>
        </p:sp>
      </p:grpSp>
      <p:sp>
        <p:nvSpPr>
          <p:cNvPr id="5127"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5128"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5129" name="Text Box 11"/>
          <p:cNvSpPr txBox="1"/>
          <p:nvPr/>
        </p:nvSpPr>
        <p:spPr>
          <a:xfrm>
            <a:off x="3844925" y="1639888"/>
            <a:ext cx="16129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hái 2</a:t>
            </a:r>
            <a:endParaRPr lang="en-US" altLang="en-US" sz="1800" dirty="0">
              <a:latin typeface=".VnBlack" panose="020B7200000000000000" pitchFamily="34" charset="0"/>
            </a:endParaRPr>
          </a:p>
        </p:txBody>
      </p:sp>
      <p:pic>
        <p:nvPicPr>
          <p:cNvPr id="5130" name="Picture 12"/>
          <p:cNvPicPr>
            <a:picLocks noChangeAspect="1"/>
          </p:cNvPicPr>
          <p:nvPr/>
        </p:nvPicPr>
        <p:blipFill>
          <a:blip r:embed="rId5"/>
          <a:stretch>
            <a:fillRect/>
          </a:stretch>
        </p:blipFill>
        <p:spPr>
          <a:xfrm>
            <a:off x="8077200" y="838200"/>
            <a:ext cx="533400" cy="533400"/>
          </a:xfrm>
          <a:prstGeom prst="rect">
            <a:avLst/>
          </a:prstGeom>
          <a:noFill/>
          <a:ln w="9525">
            <a:noFill/>
          </a:ln>
        </p:spPr>
      </p:pic>
      <p:pic>
        <p:nvPicPr>
          <p:cNvPr id="5131" name="Picture 15"/>
          <p:cNvPicPr>
            <a:picLocks noChangeAspect="1"/>
          </p:cNvPicPr>
          <p:nvPr/>
        </p:nvPicPr>
        <p:blipFill>
          <a:blip r:embed="rId6">
            <a:lum contrast="12000"/>
          </a:blip>
          <a:stretch>
            <a:fillRect/>
          </a:stretch>
        </p:blipFill>
        <p:spPr>
          <a:xfrm>
            <a:off x="838200" y="5283200"/>
            <a:ext cx="971550" cy="1143000"/>
          </a:xfrm>
          <a:prstGeom prst="rect">
            <a:avLst/>
          </a:prstGeom>
          <a:noFill/>
          <a:ln w="9525">
            <a:noFill/>
          </a:ln>
        </p:spPr>
      </p:pic>
      <p:sp>
        <p:nvSpPr>
          <p:cNvPr id="5136" name="Text Box 16"/>
          <p:cNvSpPr txBox="1"/>
          <p:nvPr/>
        </p:nvSpPr>
        <p:spPr>
          <a:xfrm>
            <a:off x="563563" y="2130425"/>
            <a:ext cx="4219575" cy="23082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CÂU 2. Tín hiệu đèn giao thông m</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u xanh báo hiệu cho chúng ta điều gì?</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5137" name="AutoShape 17"/>
          <p:cNvSpPr/>
          <p:nvPr/>
        </p:nvSpPr>
        <p:spPr>
          <a:xfrm>
            <a:off x="4783138" y="4679950"/>
            <a:ext cx="2832100" cy="520700"/>
          </a:xfrm>
          <a:prstGeom prst="roundRect">
            <a:avLst>
              <a:gd name="adj" fmla="val 16667"/>
            </a:avLst>
          </a:prstGeom>
          <a:solidFill>
            <a:srgbClr val="66FF33"/>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5138" name="Text Box 18"/>
          <p:cNvSpPr txBox="1"/>
          <p:nvPr/>
        </p:nvSpPr>
        <p:spPr>
          <a:xfrm>
            <a:off x="1060450" y="4662488"/>
            <a:ext cx="7297738" cy="5857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a:spcBef>
                <a:spcPct val="0"/>
              </a:spcBef>
              <a:buNone/>
            </a:pPr>
            <a:r>
              <a:rPr lang="en-US" altLang="en-US" b="1" dirty="0">
                <a:latin typeface="Times New Roman" panose="02020603050405020304" pitchFamily="18" charset="0"/>
                <a:cs typeface="Times New Roman" panose="02020603050405020304" pitchFamily="18" charset="0"/>
              </a:rPr>
              <a:t>1. Dừng lại		2. Được phép đi</a:t>
            </a:r>
            <a:endParaRPr lang="en-US" altLang="en-US" b="1" dirty="0">
              <a:latin typeface="Times New Roman" panose="02020603050405020304" pitchFamily="18" charset="0"/>
              <a:ea typeface="Times New Roman" panose="02020603050405020304" pitchFamily="18" charset="0"/>
            </a:endParaRPr>
          </a:p>
        </p:txBody>
      </p:sp>
      <p:sp>
        <p:nvSpPr>
          <p:cNvPr id="5139"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endParaRPr lang="en-US" altLang="en-US" dirty="0">
              <a:effectLst>
                <a:outerShdw blurRad="38100" dist="38100" dir="2700000">
                  <a:srgbClr val="FFFFFF"/>
                </a:outerShdw>
              </a:effectLst>
              <a:latin typeface=".VnArial" panose="020B7200000000000000" pitchFamily="34" charset="0"/>
            </a:endParaRPr>
          </a:p>
        </p:txBody>
      </p:sp>
      <p:grpSp>
        <p:nvGrpSpPr>
          <p:cNvPr id="5170" name="Group 50"/>
          <p:cNvGrpSpPr/>
          <p:nvPr/>
        </p:nvGrpSpPr>
        <p:grpSpPr>
          <a:xfrm>
            <a:off x="7697788" y="5029200"/>
            <a:ext cx="1370012" cy="1295400"/>
            <a:chOff x="4574" y="3342"/>
            <a:chExt cx="960" cy="912"/>
          </a:xfrm>
        </p:grpSpPr>
        <p:sp>
          <p:nvSpPr>
            <p:cNvPr id="5166" name="AutoShape 5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5167" name="Text Box 5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endParaRPr lang="en-US" altLang="en-US" sz="3600" b="1" dirty="0">
                <a:solidFill>
                  <a:schemeClr val="bg1"/>
                </a:solidFill>
                <a:latin typeface=".VnTime" panose="020B7200000000000000" pitchFamily="34" charset="0"/>
              </a:endParaRPr>
            </a:p>
          </p:txBody>
        </p:sp>
      </p:grpSp>
      <p:grpSp>
        <p:nvGrpSpPr>
          <p:cNvPr id="5173" name="Group 53"/>
          <p:cNvGrpSpPr/>
          <p:nvPr/>
        </p:nvGrpSpPr>
        <p:grpSpPr>
          <a:xfrm>
            <a:off x="7697788" y="5029200"/>
            <a:ext cx="1370012" cy="1295400"/>
            <a:chOff x="4574" y="3342"/>
            <a:chExt cx="960" cy="912"/>
          </a:xfrm>
        </p:grpSpPr>
        <p:sp>
          <p:nvSpPr>
            <p:cNvPr id="5164" name="AutoShape 5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5165" name="Text Box 5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endParaRPr lang="en-US" altLang="en-US" sz="3600" b="1" dirty="0">
                <a:solidFill>
                  <a:schemeClr val="bg1"/>
                </a:solidFill>
                <a:latin typeface=".VnTime" panose="020B7200000000000000" pitchFamily="34" charset="0"/>
              </a:endParaRPr>
            </a:p>
          </p:txBody>
        </p:sp>
      </p:grpSp>
      <p:grpSp>
        <p:nvGrpSpPr>
          <p:cNvPr id="5176" name="Group 56"/>
          <p:cNvGrpSpPr/>
          <p:nvPr/>
        </p:nvGrpSpPr>
        <p:grpSpPr>
          <a:xfrm>
            <a:off x="7697788" y="5029200"/>
            <a:ext cx="1370012" cy="1295400"/>
            <a:chOff x="4574" y="3342"/>
            <a:chExt cx="960" cy="912"/>
          </a:xfrm>
        </p:grpSpPr>
        <p:sp>
          <p:nvSpPr>
            <p:cNvPr id="5162" name="AutoShape 5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5163" name="Text Box 5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endParaRPr lang="en-US" altLang="en-US" sz="3600" b="1" dirty="0">
                <a:solidFill>
                  <a:schemeClr val="bg1"/>
                </a:solidFill>
                <a:latin typeface=".VnTime" panose="020B7200000000000000" pitchFamily="34" charset="0"/>
              </a:endParaRPr>
            </a:p>
          </p:txBody>
        </p:sp>
      </p:grpSp>
      <p:grpSp>
        <p:nvGrpSpPr>
          <p:cNvPr id="5179" name="Group 59"/>
          <p:cNvGrpSpPr/>
          <p:nvPr/>
        </p:nvGrpSpPr>
        <p:grpSpPr>
          <a:xfrm>
            <a:off x="7697788" y="5029200"/>
            <a:ext cx="1370012" cy="1295400"/>
            <a:chOff x="4574" y="3342"/>
            <a:chExt cx="960" cy="912"/>
          </a:xfrm>
        </p:grpSpPr>
        <p:sp>
          <p:nvSpPr>
            <p:cNvPr id="5160" name="AutoShape 6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5161" name="Text Box 6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endParaRPr lang="en-US" altLang="en-US" sz="3600" b="1" dirty="0">
                <a:solidFill>
                  <a:schemeClr val="bg1"/>
                </a:solidFill>
                <a:latin typeface=".VnTime" panose="020B7200000000000000" pitchFamily="34" charset="0"/>
              </a:endParaRPr>
            </a:p>
          </p:txBody>
        </p:sp>
      </p:grpSp>
      <p:grpSp>
        <p:nvGrpSpPr>
          <p:cNvPr id="5182" name="Group 62"/>
          <p:cNvGrpSpPr/>
          <p:nvPr/>
        </p:nvGrpSpPr>
        <p:grpSpPr>
          <a:xfrm>
            <a:off x="7697788" y="5029200"/>
            <a:ext cx="1370012" cy="1295400"/>
            <a:chOff x="4574" y="3342"/>
            <a:chExt cx="960" cy="912"/>
          </a:xfrm>
        </p:grpSpPr>
        <p:sp>
          <p:nvSpPr>
            <p:cNvPr id="5158" name="AutoShape 6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5159" name="Text Box 6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endParaRPr lang="en-US" altLang="en-US" sz="3600" b="1" dirty="0">
                <a:solidFill>
                  <a:schemeClr val="bg1"/>
                </a:solidFill>
                <a:latin typeface=".VnTime" panose="020B7200000000000000" pitchFamily="34" charset="0"/>
              </a:endParaRPr>
            </a:p>
          </p:txBody>
        </p:sp>
      </p:grpSp>
      <p:grpSp>
        <p:nvGrpSpPr>
          <p:cNvPr id="5185" name="Group 65"/>
          <p:cNvGrpSpPr/>
          <p:nvPr/>
        </p:nvGrpSpPr>
        <p:grpSpPr>
          <a:xfrm>
            <a:off x="7697788" y="5029200"/>
            <a:ext cx="1370012" cy="1295400"/>
            <a:chOff x="4574" y="3342"/>
            <a:chExt cx="960" cy="912"/>
          </a:xfrm>
        </p:grpSpPr>
        <p:sp>
          <p:nvSpPr>
            <p:cNvPr id="5156" name="AutoShape 6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5157" name="Text Box 6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endParaRPr lang="en-US" altLang="en-US" sz="3600" b="1" dirty="0">
                <a:solidFill>
                  <a:schemeClr val="bg1"/>
                </a:solidFill>
                <a:latin typeface=".VnTime" panose="020B7200000000000000" pitchFamily="34" charset="0"/>
              </a:endParaRPr>
            </a:p>
          </p:txBody>
        </p:sp>
      </p:grpSp>
      <p:grpSp>
        <p:nvGrpSpPr>
          <p:cNvPr id="5188" name="Group 68"/>
          <p:cNvGrpSpPr/>
          <p:nvPr/>
        </p:nvGrpSpPr>
        <p:grpSpPr>
          <a:xfrm>
            <a:off x="7697788" y="5029200"/>
            <a:ext cx="1370012" cy="1295400"/>
            <a:chOff x="4574" y="3342"/>
            <a:chExt cx="960" cy="912"/>
          </a:xfrm>
        </p:grpSpPr>
        <p:sp>
          <p:nvSpPr>
            <p:cNvPr id="5154" name="AutoShape 6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5155" name="Text Box 7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endParaRPr lang="en-US" altLang="en-US" sz="3600" b="1" dirty="0">
                <a:solidFill>
                  <a:schemeClr val="bg1"/>
                </a:solidFill>
                <a:latin typeface=".VnTime" panose="020B7200000000000000" pitchFamily="34" charset="0"/>
              </a:endParaRPr>
            </a:p>
          </p:txBody>
        </p:sp>
      </p:grpSp>
      <p:grpSp>
        <p:nvGrpSpPr>
          <p:cNvPr id="5191" name="Group 71"/>
          <p:cNvGrpSpPr/>
          <p:nvPr/>
        </p:nvGrpSpPr>
        <p:grpSpPr>
          <a:xfrm>
            <a:off x="7697788" y="5029200"/>
            <a:ext cx="1370012" cy="1295400"/>
            <a:chOff x="4574" y="3342"/>
            <a:chExt cx="960" cy="912"/>
          </a:xfrm>
        </p:grpSpPr>
        <p:sp>
          <p:nvSpPr>
            <p:cNvPr id="5152" name="AutoShape 7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5153" name="Text Box 7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endParaRPr lang="en-US" altLang="en-US" sz="3600" b="1" dirty="0">
                <a:solidFill>
                  <a:schemeClr val="bg1"/>
                </a:solidFill>
                <a:latin typeface=".VnTime" panose="020B7200000000000000" pitchFamily="34" charset="0"/>
              </a:endParaRPr>
            </a:p>
          </p:txBody>
        </p:sp>
      </p:grpSp>
      <p:grpSp>
        <p:nvGrpSpPr>
          <p:cNvPr id="5194" name="Group 74"/>
          <p:cNvGrpSpPr/>
          <p:nvPr/>
        </p:nvGrpSpPr>
        <p:grpSpPr>
          <a:xfrm>
            <a:off x="7697788" y="5029200"/>
            <a:ext cx="1370012" cy="1295400"/>
            <a:chOff x="4574" y="3342"/>
            <a:chExt cx="960" cy="912"/>
          </a:xfrm>
        </p:grpSpPr>
        <p:sp>
          <p:nvSpPr>
            <p:cNvPr id="5150" name="AutoShape 7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5151" name="Text Box 7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endParaRPr lang="en-US" altLang="en-US" sz="3600" b="1" dirty="0">
                <a:solidFill>
                  <a:schemeClr val="bg1"/>
                </a:solidFill>
                <a:latin typeface=".VnTime" panose="020B7200000000000000" pitchFamily="34" charset="0"/>
              </a:endParaRPr>
            </a:p>
          </p:txBody>
        </p:sp>
      </p:grpSp>
      <p:grpSp>
        <p:nvGrpSpPr>
          <p:cNvPr id="5197" name="Group 77"/>
          <p:cNvGrpSpPr/>
          <p:nvPr/>
        </p:nvGrpSpPr>
        <p:grpSpPr>
          <a:xfrm>
            <a:off x="7696200" y="5027613"/>
            <a:ext cx="1371600" cy="1295400"/>
            <a:chOff x="4574" y="3342"/>
            <a:chExt cx="960" cy="912"/>
          </a:xfrm>
        </p:grpSpPr>
        <p:sp>
          <p:nvSpPr>
            <p:cNvPr id="5148" name="AutoShape 7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5149" name="Text Box 7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endParaRPr lang="en-US" altLang="en-US" sz="2000" b="1" dirty="0">
                <a:solidFill>
                  <a:schemeClr val="bg1"/>
                </a:solidFill>
                <a:latin typeface=".VnTime" panose="020B7200000000000000" pitchFamily="34" charset="0"/>
              </a:endParaRPr>
            </a:p>
          </p:txBody>
        </p:sp>
      </p:grpSp>
      <p:sp>
        <p:nvSpPr>
          <p:cNvPr id="5200" name="Text Box 80"/>
          <p:cNvSpPr txBox="1"/>
          <p:nvPr/>
        </p:nvSpPr>
        <p:spPr>
          <a:xfrm>
            <a:off x="4267200" y="6026150"/>
            <a:ext cx="693738"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2400" b="1" dirty="0"/>
              <a:t>10s</a:t>
            </a:r>
            <a:endParaRPr lang="en-US" altLang="en-US" sz="2400" b="1" dirty="0"/>
          </a:p>
        </p:txBody>
      </p:sp>
      <p:pic>
        <p:nvPicPr>
          <p:cNvPr id="5147" name="Picture 3"/>
          <p:cNvPicPr>
            <a:picLocks noChangeAspect="1"/>
          </p:cNvPicPr>
          <p:nvPr/>
        </p:nvPicPr>
        <p:blipFill>
          <a:blip r:embed="rId7"/>
          <a:stretch>
            <a:fillRect/>
          </a:stretch>
        </p:blipFill>
        <p:spPr>
          <a:xfrm>
            <a:off x="5041900" y="2111375"/>
            <a:ext cx="3702050" cy="2416175"/>
          </a:xfrm>
          <a:prstGeom prst="rect">
            <a:avLst/>
          </a:prstGeom>
          <a:noFill/>
          <a:ln w="9525">
            <a:noFill/>
          </a:ln>
        </p:spPr>
      </p:pic>
    </p:spTree>
  </p:cSld>
  <p:clrMapOvr>
    <a:masterClrMapping/>
  </p:clrMapOvr>
  <p:transition spd="slow" advClick="0">
    <p:zoom/>
    <p:sndAc>
      <p:stSnd>
        <p:snd r:embed="rId8"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5136"/>
                                        </p:tgtEl>
                                        <p:attrNameLst>
                                          <p:attrName>style.visibility</p:attrName>
                                        </p:attrNameLst>
                                      </p:cBhvr>
                                      <p:to>
                                        <p:strVal val="visible"/>
                                      </p:to>
                                    </p:set>
                                    <p:anim calcmode="discrete" valueType="clr">
                                      <p:cBhvr override="childStyle">
                                        <p:cTn id="7" dur="80"/>
                                        <p:tgtEl>
                                          <p:spTgt spid="513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36"/>
                                        </p:tgtEl>
                                        <p:attrNameLst>
                                          <p:attrName>fillcolor</p:attrName>
                                        </p:attrNameLst>
                                      </p:cBhvr>
                                      <p:tavLst>
                                        <p:tav tm="0">
                                          <p:val>
                                            <p:clrVal>
                                              <a:schemeClr val="accent2"/>
                                            </p:clrVal>
                                          </p:val>
                                        </p:tav>
                                        <p:tav tm="50000">
                                          <p:val>
                                            <p:clrVal>
                                              <a:schemeClr val="hlink"/>
                                            </p:clrVal>
                                          </p:val>
                                        </p:tav>
                                      </p:tavLst>
                                    </p:anim>
                                    <p:set>
                                      <p:cBhvr>
                                        <p:cTn id="9" dur="80"/>
                                        <p:tgtEl>
                                          <p:spTgt spid="513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138"/>
                                        </p:tgtEl>
                                        <p:attrNameLst>
                                          <p:attrName>style.visibility</p:attrName>
                                        </p:attrNameLst>
                                      </p:cBhvr>
                                      <p:to>
                                        <p:strVal val="visible"/>
                                      </p:to>
                                    </p:set>
                                    <p:animEffect transition="in" filter="wipe(down)">
                                      <p:cBhvr>
                                        <p:cTn id="14" dur="580">
                                          <p:stCondLst>
                                            <p:cond delay="0"/>
                                          </p:stCondLst>
                                        </p:cTn>
                                        <p:tgtEl>
                                          <p:spTgt spid="5138"/>
                                        </p:tgtEl>
                                      </p:cBhvr>
                                    </p:animEffect>
                                    <p:anim calcmode="lin" valueType="num">
                                      <p:cBhvr>
                                        <p:cTn id="15" dur="1822" tmFilter="0,0; 0.14,0.36; 0.43,0.73; 0.71,0.91; 1.0,1.0">
                                          <p:stCondLst>
                                            <p:cond delay="0"/>
                                          </p:stCondLst>
                                        </p:cTn>
                                        <p:tgtEl>
                                          <p:spTgt spid="513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13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13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13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138"/>
                                        </p:tgtEl>
                                        <p:attrNameLst>
                                          <p:attrName>ppt_y</p:attrName>
                                        </p:attrNameLst>
                                      </p:cBhvr>
                                      <p:tavLst>
                                        <p:tav tm="0" fmla="#ppt_y-sin(pi*$)/81">
                                          <p:val>
                                            <p:fltVal val="0"/>
                                          </p:val>
                                        </p:tav>
                                        <p:tav tm="100000">
                                          <p:val>
                                            <p:fltVal val="1"/>
                                          </p:val>
                                        </p:tav>
                                      </p:tavLst>
                                    </p:anim>
                                    <p:animScale>
                                      <p:cBhvr>
                                        <p:cTn id="20" dur="26">
                                          <p:stCondLst>
                                            <p:cond delay="650"/>
                                          </p:stCondLst>
                                        </p:cTn>
                                        <p:tgtEl>
                                          <p:spTgt spid="5138"/>
                                        </p:tgtEl>
                                      </p:cBhvr>
                                      <p:to x="100000" y="60000"/>
                                    </p:animScale>
                                    <p:animScale>
                                      <p:cBhvr>
                                        <p:cTn id="21" dur="166" decel="50000">
                                          <p:stCondLst>
                                            <p:cond delay="676"/>
                                          </p:stCondLst>
                                        </p:cTn>
                                        <p:tgtEl>
                                          <p:spTgt spid="5138"/>
                                        </p:tgtEl>
                                      </p:cBhvr>
                                      <p:to x="100000" y="100000"/>
                                    </p:animScale>
                                    <p:animScale>
                                      <p:cBhvr>
                                        <p:cTn id="22" dur="26">
                                          <p:stCondLst>
                                            <p:cond delay="1312"/>
                                          </p:stCondLst>
                                        </p:cTn>
                                        <p:tgtEl>
                                          <p:spTgt spid="5138"/>
                                        </p:tgtEl>
                                      </p:cBhvr>
                                      <p:to x="100000" y="80000"/>
                                    </p:animScale>
                                    <p:animScale>
                                      <p:cBhvr>
                                        <p:cTn id="23" dur="166" decel="50000">
                                          <p:stCondLst>
                                            <p:cond delay="1338"/>
                                          </p:stCondLst>
                                        </p:cTn>
                                        <p:tgtEl>
                                          <p:spTgt spid="5138"/>
                                        </p:tgtEl>
                                      </p:cBhvr>
                                      <p:to x="100000" y="100000"/>
                                    </p:animScale>
                                    <p:animScale>
                                      <p:cBhvr>
                                        <p:cTn id="24" dur="26">
                                          <p:stCondLst>
                                            <p:cond delay="1642"/>
                                          </p:stCondLst>
                                        </p:cTn>
                                        <p:tgtEl>
                                          <p:spTgt spid="5138"/>
                                        </p:tgtEl>
                                      </p:cBhvr>
                                      <p:to x="100000" y="90000"/>
                                    </p:animScale>
                                    <p:animScale>
                                      <p:cBhvr>
                                        <p:cTn id="25" dur="166" decel="50000">
                                          <p:stCondLst>
                                            <p:cond delay="1668"/>
                                          </p:stCondLst>
                                        </p:cTn>
                                        <p:tgtEl>
                                          <p:spTgt spid="5138"/>
                                        </p:tgtEl>
                                      </p:cBhvr>
                                      <p:to x="100000" y="100000"/>
                                    </p:animScale>
                                    <p:animScale>
                                      <p:cBhvr>
                                        <p:cTn id="26" dur="26">
                                          <p:stCondLst>
                                            <p:cond delay="1808"/>
                                          </p:stCondLst>
                                        </p:cTn>
                                        <p:tgtEl>
                                          <p:spTgt spid="5138"/>
                                        </p:tgtEl>
                                      </p:cBhvr>
                                      <p:to x="100000" y="95000"/>
                                    </p:animScale>
                                    <p:animScale>
                                      <p:cBhvr>
                                        <p:cTn id="27" dur="166" decel="50000">
                                          <p:stCondLst>
                                            <p:cond delay="1834"/>
                                          </p:stCondLst>
                                        </p:cTn>
                                        <p:tgtEl>
                                          <p:spTgt spid="51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139"/>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137"/>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9" name="FELIZ2.WAV"/>
                                        </p:tgtEl>
                                      </p:cMediaNode>
                                    </p:audio>
                                  </p:subTnLst>
                                </p:cTn>
                              </p:par>
                              <p:par>
                                <p:cTn id="33" presetID="22" presetClass="emph" presetSubtype="0" repeatCount="10000" fill="remove" nodeType="withEffect">
                                  <p:stCondLst>
                                    <p:cond delay="0"/>
                                  </p:stCondLst>
                                  <p:childTnLst>
                                    <p:animClr clrSpc="hsl" dir="cw">
                                      <p:cBhvr override="childStyle">
                                        <p:cTn id="34" dur="500" fill="hold"/>
                                        <p:tgtEl>
                                          <p:spTgt spid="5137"/>
                                        </p:tgtEl>
                                        <p:attrNameLst>
                                          <p:attrName>style.color</p:attrName>
                                        </p:attrNameLst>
                                      </p:cBhvr>
                                      <p:by>
                                        <p:hsl h="-7200000" s="0" l="0"/>
                                      </p:by>
                                    </p:animClr>
                                    <p:animClr clrSpc="hsl" dir="cw">
                                      <p:cBhvr>
                                        <p:cTn id="35" dur="500" fill="hold"/>
                                        <p:tgtEl>
                                          <p:spTgt spid="5137"/>
                                        </p:tgtEl>
                                        <p:attrNameLst>
                                          <p:attrName>fillcolor</p:attrName>
                                        </p:attrNameLst>
                                      </p:cBhvr>
                                      <p:by>
                                        <p:hsl h="-7200000" s="0" l="0"/>
                                      </p:by>
                                    </p:animClr>
                                    <p:animClr clrSpc="hsl" dir="cw">
                                      <p:cBhvr>
                                        <p:cTn id="36" dur="500" fill="hold"/>
                                        <p:tgtEl>
                                          <p:spTgt spid="5137"/>
                                        </p:tgtEl>
                                        <p:attrNameLst>
                                          <p:attrName>stroke.color</p:attrName>
                                        </p:attrNameLst>
                                      </p:cBhvr>
                                      <p:by>
                                        <p:hsl h="-7200000" s="0" l="0"/>
                                      </p:by>
                                    </p:animClr>
                                    <p:set>
                                      <p:cBhvr>
                                        <p:cTn id="37" dur="500" fill="hold"/>
                                        <p:tgtEl>
                                          <p:spTgt spid="5137"/>
                                        </p:tgtEl>
                                        <p:attrNameLst>
                                          <p:attrName>fill.type</p:attrName>
                                        </p:attrNameLst>
                                      </p:cBhvr>
                                      <p:to>
                                        <p:strVal val="solid"/>
                                      </p:to>
                                    </p:set>
                                  </p:childTnLst>
                                </p:cTn>
                              </p:par>
                            </p:childTnLst>
                          </p:cTn>
                        </p:par>
                      </p:childTnLst>
                    </p:cTn>
                  </p:par>
                </p:childTnLst>
              </p:cTn>
              <p:nextCondLst>
                <p:cond evt="onClick" delay="0">
                  <p:tgtEl>
                    <p:spTgt spid="5139"/>
                  </p:tgtEl>
                </p:cond>
              </p:nextCondLst>
            </p:seq>
            <p:seq concurrent="1" nextAc="seek">
              <p:cTn id="38" restart="whenNotActive" fill="hold" evtFilter="cancelBubble" nodeType="interactiveSeq">
                <p:stCondLst>
                  <p:cond evt="onClick" delay="0">
                    <p:tgtEl>
                      <p:spTgt spid="5200"/>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1000"/>
                                  </p:stCondLst>
                                  <p:childTnLst>
                                    <p:set>
                                      <p:cBhvr>
                                        <p:cTn id="42" dur="1" fill="hold">
                                          <p:stCondLst>
                                            <p:cond delay="499"/>
                                          </p:stCondLst>
                                        </p:cTn>
                                        <p:tgtEl>
                                          <p:spTgt spid="5170"/>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10" name="beep.wav"/>
                                        </p:tgtEl>
                                      </p:cMediaNode>
                                    </p:audio>
                                  </p:subTnLst>
                                </p:cTn>
                              </p:par>
                            </p:childTnLst>
                          </p:cTn>
                        </p:par>
                        <p:par>
                          <p:cTn id="43" fill="hold">
                            <p:stCondLst>
                              <p:cond delay="1500"/>
                            </p:stCondLst>
                            <p:childTnLst>
                              <p:par>
                                <p:cTn id="44" presetID="1" presetClass="entr" presetSubtype="0" fill="hold" nodeType="afterEffect">
                                  <p:stCondLst>
                                    <p:cond delay="1000"/>
                                  </p:stCondLst>
                                  <p:childTnLst>
                                    <p:set>
                                      <p:cBhvr>
                                        <p:cTn id="45" dur="1" fill="hold">
                                          <p:stCondLst>
                                            <p:cond delay="499"/>
                                          </p:stCondLst>
                                        </p:cTn>
                                        <p:tgtEl>
                                          <p:spTgt spid="517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10" name="beep.wav"/>
                                        </p:tgtEl>
                                      </p:cMediaNode>
                                    </p:audio>
                                  </p:subTnLst>
                                </p:cTn>
                              </p:par>
                            </p:childTnLst>
                          </p:cTn>
                        </p:par>
                        <p:par>
                          <p:cTn id="46" fill="hold">
                            <p:stCondLst>
                              <p:cond delay="3000"/>
                            </p:stCondLst>
                            <p:childTnLst>
                              <p:par>
                                <p:cTn id="47" presetID="1" presetClass="entr" presetSubtype="0" fill="hold" nodeType="afterEffect">
                                  <p:stCondLst>
                                    <p:cond delay="1000"/>
                                  </p:stCondLst>
                                  <p:childTnLst>
                                    <p:set>
                                      <p:cBhvr>
                                        <p:cTn id="48" dur="1" fill="hold">
                                          <p:stCondLst>
                                            <p:cond delay="499"/>
                                          </p:stCondLst>
                                        </p:cTn>
                                        <p:tgtEl>
                                          <p:spTgt spid="517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10" name="beep.wav"/>
                                        </p:tgtEl>
                                      </p:cMediaNode>
                                    </p:audio>
                                  </p:subTnLst>
                                </p:cTn>
                              </p:par>
                            </p:childTnLst>
                          </p:cTn>
                        </p:par>
                        <p:par>
                          <p:cTn id="49" fill="hold">
                            <p:stCondLst>
                              <p:cond delay="4500"/>
                            </p:stCondLst>
                            <p:childTnLst>
                              <p:par>
                                <p:cTn id="50" presetID="1" presetClass="entr" presetSubtype="0" fill="hold" nodeType="afterEffect">
                                  <p:stCondLst>
                                    <p:cond delay="1000"/>
                                  </p:stCondLst>
                                  <p:childTnLst>
                                    <p:set>
                                      <p:cBhvr>
                                        <p:cTn id="51" dur="1" fill="hold">
                                          <p:stCondLst>
                                            <p:cond delay="499"/>
                                          </p:stCondLst>
                                        </p:cTn>
                                        <p:tgtEl>
                                          <p:spTgt spid="517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10" name="beep.wav"/>
                                        </p:tgtEl>
                                      </p:cMediaNode>
                                    </p:audio>
                                  </p:subTnLst>
                                </p:cTn>
                              </p:par>
                            </p:childTnLst>
                          </p:cTn>
                        </p:par>
                        <p:par>
                          <p:cTn id="52" fill="hold">
                            <p:stCondLst>
                              <p:cond delay="6000"/>
                            </p:stCondLst>
                            <p:childTnLst>
                              <p:par>
                                <p:cTn id="53" presetID="1" presetClass="entr" presetSubtype="0" fill="hold" nodeType="afterEffect">
                                  <p:stCondLst>
                                    <p:cond delay="1000"/>
                                  </p:stCondLst>
                                  <p:childTnLst>
                                    <p:set>
                                      <p:cBhvr>
                                        <p:cTn id="54" dur="1" fill="hold">
                                          <p:stCondLst>
                                            <p:cond delay="499"/>
                                          </p:stCondLst>
                                        </p:cTn>
                                        <p:tgtEl>
                                          <p:spTgt spid="518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10" name="beep.wav"/>
                                        </p:tgtEl>
                                      </p:cMediaNode>
                                    </p:audio>
                                  </p:subTnLst>
                                </p:cTn>
                              </p:par>
                            </p:childTnLst>
                          </p:cTn>
                        </p:par>
                        <p:par>
                          <p:cTn id="55" fill="hold">
                            <p:stCondLst>
                              <p:cond delay="7500"/>
                            </p:stCondLst>
                            <p:childTnLst>
                              <p:par>
                                <p:cTn id="56" presetID="1" presetClass="entr" presetSubtype="0" fill="hold" nodeType="afterEffect">
                                  <p:stCondLst>
                                    <p:cond delay="1000"/>
                                  </p:stCondLst>
                                  <p:childTnLst>
                                    <p:set>
                                      <p:cBhvr>
                                        <p:cTn id="57" dur="1" fill="hold">
                                          <p:stCondLst>
                                            <p:cond delay="499"/>
                                          </p:stCondLst>
                                        </p:cTn>
                                        <p:tgtEl>
                                          <p:spTgt spid="518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10" name="beep.wav"/>
                                        </p:tgtEl>
                                      </p:cMediaNode>
                                    </p:audio>
                                  </p:subTnLst>
                                </p:cTn>
                              </p:par>
                            </p:childTnLst>
                          </p:cTn>
                        </p:par>
                        <p:par>
                          <p:cTn id="58" fill="hold">
                            <p:stCondLst>
                              <p:cond delay="9000"/>
                            </p:stCondLst>
                            <p:childTnLst>
                              <p:par>
                                <p:cTn id="59" presetID="1" presetClass="entr" presetSubtype="0" fill="hold" nodeType="afterEffect">
                                  <p:stCondLst>
                                    <p:cond delay="1000"/>
                                  </p:stCondLst>
                                  <p:childTnLst>
                                    <p:set>
                                      <p:cBhvr>
                                        <p:cTn id="60" dur="1" fill="hold">
                                          <p:stCondLst>
                                            <p:cond delay="499"/>
                                          </p:stCondLst>
                                        </p:cTn>
                                        <p:tgtEl>
                                          <p:spTgt spid="5188"/>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10" name="beep.wav"/>
                                        </p:tgtEl>
                                      </p:cMediaNode>
                                    </p:audio>
                                  </p:subTnLst>
                                </p:cTn>
                              </p:par>
                            </p:childTnLst>
                          </p:cTn>
                        </p:par>
                        <p:par>
                          <p:cTn id="61" fill="hold">
                            <p:stCondLst>
                              <p:cond delay="10500"/>
                            </p:stCondLst>
                            <p:childTnLst>
                              <p:par>
                                <p:cTn id="62" presetID="1" presetClass="entr" presetSubtype="0" fill="hold" nodeType="afterEffect">
                                  <p:stCondLst>
                                    <p:cond delay="1000"/>
                                  </p:stCondLst>
                                  <p:childTnLst>
                                    <p:set>
                                      <p:cBhvr>
                                        <p:cTn id="63" dur="1" fill="hold">
                                          <p:stCondLst>
                                            <p:cond delay="499"/>
                                          </p:stCondLst>
                                        </p:cTn>
                                        <p:tgtEl>
                                          <p:spTgt spid="519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10" name="beep.wav"/>
                                        </p:tgtEl>
                                      </p:cMediaNode>
                                    </p:audio>
                                  </p:subTnLst>
                                </p:cTn>
                              </p:par>
                            </p:childTnLst>
                          </p:cTn>
                        </p:par>
                        <p:par>
                          <p:cTn id="64" fill="hold">
                            <p:stCondLst>
                              <p:cond delay="12000"/>
                            </p:stCondLst>
                            <p:childTnLst>
                              <p:par>
                                <p:cTn id="65" presetID="1" presetClass="entr" presetSubtype="0" fill="hold" nodeType="afterEffect">
                                  <p:stCondLst>
                                    <p:cond delay="1000"/>
                                  </p:stCondLst>
                                  <p:childTnLst>
                                    <p:set>
                                      <p:cBhvr>
                                        <p:cTn id="66" dur="1" fill="hold">
                                          <p:stCondLst>
                                            <p:cond delay="499"/>
                                          </p:stCondLst>
                                        </p:cTn>
                                        <p:tgtEl>
                                          <p:spTgt spid="519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10" name="beep.wav"/>
                                        </p:tgtEl>
                                      </p:cMediaNode>
                                    </p:audio>
                                  </p:subTnLst>
                                </p:cTn>
                              </p:par>
                            </p:childTnLst>
                          </p:cTn>
                        </p:par>
                        <p:par>
                          <p:cTn id="67" fill="hold">
                            <p:stCondLst>
                              <p:cond delay="13500"/>
                            </p:stCondLst>
                            <p:childTnLst>
                              <p:par>
                                <p:cTn id="68" presetID="1" presetClass="entr" presetSubtype="0" fill="hold" nodeType="afterEffect">
                                  <p:stCondLst>
                                    <p:cond delay="1000"/>
                                  </p:stCondLst>
                                  <p:childTnLst>
                                    <p:set>
                                      <p:cBhvr>
                                        <p:cTn id="69" dur="1" fill="hold">
                                          <p:stCondLst>
                                            <p:cond delay="499"/>
                                          </p:stCondLst>
                                        </p:cTn>
                                        <p:tgtEl>
                                          <p:spTgt spid="5197"/>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11" name="8. Ket thuc cau hoi.wav"/>
                                        </p:tgtEl>
                                      </p:cMediaNode>
                                    </p:audio>
                                  </p:subTnLst>
                                </p:cTn>
                              </p:par>
                            </p:childTnLst>
                          </p:cTn>
                        </p:par>
                      </p:childTnLst>
                    </p:cTn>
                  </p:par>
                </p:childTnLst>
              </p:cTn>
              <p:nextCondLst>
                <p:cond evt="onClick" delay="0">
                  <p:tgtEl>
                    <p:spTgt spid="5200"/>
                  </p:tgtEl>
                </p:cond>
              </p:nextCondLst>
            </p:seq>
          </p:childTnLst>
        </p:cTn>
      </p:par>
    </p:tnLst>
    <p:bldLst>
      <p:bldP spid="51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p:nvPr/>
        </p:nvSpPr>
        <p:spPr>
          <a:xfrm>
            <a:off x="304800" y="228600"/>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15363" name="Picture 3"/>
          <p:cNvPicPr>
            <a:picLocks noChangeAspect="1"/>
          </p:cNvPicPr>
          <p:nvPr/>
        </p:nvPicPr>
        <p:blipFill>
          <a:blip r:embed="rId1"/>
          <a:stretch>
            <a:fillRect/>
          </a:stretch>
        </p:blipFill>
        <p:spPr>
          <a:xfrm>
            <a:off x="1033463" y="319088"/>
            <a:ext cx="1447800" cy="1281112"/>
          </a:xfrm>
          <a:prstGeom prst="rect">
            <a:avLst/>
          </a:prstGeom>
          <a:noFill/>
          <a:ln w="9525">
            <a:noFill/>
          </a:ln>
        </p:spPr>
      </p:pic>
      <p:pic>
        <p:nvPicPr>
          <p:cNvPr id="15364" name="Picture 4"/>
          <p:cNvPicPr>
            <a:picLocks noChangeAspect="1"/>
          </p:cNvPicPr>
          <p:nvPr/>
        </p:nvPicPr>
        <p:blipFill>
          <a:blip r:embed="rId2"/>
          <a:stretch>
            <a:fillRect/>
          </a:stretch>
        </p:blipFill>
        <p:spPr>
          <a:xfrm>
            <a:off x="342900" y="1447800"/>
            <a:ext cx="8458200" cy="76200"/>
          </a:xfrm>
          <a:prstGeom prst="rect">
            <a:avLst/>
          </a:prstGeom>
          <a:noFill/>
          <a:ln w="9525">
            <a:noFill/>
          </a:ln>
        </p:spPr>
      </p:pic>
      <p:sp>
        <p:nvSpPr>
          <p:cNvPr id="15365"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endPar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endParaRPr>
          </a:p>
        </p:txBody>
      </p:sp>
      <p:grpSp>
        <p:nvGrpSpPr>
          <p:cNvPr id="15366" name="Group 6"/>
          <p:cNvGrpSpPr/>
          <p:nvPr/>
        </p:nvGrpSpPr>
        <p:grpSpPr>
          <a:xfrm>
            <a:off x="7162800" y="6019800"/>
            <a:ext cx="1168400" cy="561975"/>
            <a:chOff x="4512" y="3792"/>
            <a:chExt cx="736" cy="354"/>
          </a:xfrm>
        </p:grpSpPr>
        <p:pic>
          <p:nvPicPr>
            <p:cNvPr id="15407" name="Picture 7"/>
            <p:cNvPicPr>
              <a:picLocks noChangeAspect="1"/>
            </p:cNvPicPr>
            <p:nvPr/>
          </p:nvPicPr>
          <p:blipFill>
            <a:blip r:embed="rId3"/>
            <a:stretch>
              <a:fillRect/>
            </a:stretch>
          </p:blipFill>
          <p:spPr>
            <a:xfrm flipH="1">
              <a:off x="4512" y="3792"/>
              <a:ext cx="432" cy="312"/>
            </a:xfrm>
            <a:prstGeom prst="rect">
              <a:avLst/>
            </a:prstGeom>
            <a:noFill/>
            <a:ln w="9525">
              <a:noFill/>
            </a:ln>
          </p:spPr>
        </p:pic>
        <p:sp>
          <p:nvSpPr>
            <p:cNvPr id="15408" name="Text Box 8">
              <a:hlinkClick r:id="rId4" tooltip="Trở lại chọn câu hỏi" action="ppaction://hlinksldjump"/>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endParaRPr lang="en-US" altLang="en-US" sz="2000" b="1" dirty="0">
                <a:latin typeface=".VnArial Narrow" panose="020B7200000000000000" pitchFamily="34" charset="0"/>
              </a:endParaRPr>
            </a:p>
          </p:txBody>
        </p:sp>
      </p:grpSp>
      <p:sp>
        <p:nvSpPr>
          <p:cNvPr id="15367"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68"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69" name="Text Box 11"/>
          <p:cNvSpPr txBox="1"/>
          <p:nvPr/>
        </p:nvSpPr>
        <p:spPr>
          <a:xfrm>
            <a:off x="3844925" y="1639888"/>
            <a:ext cx="16129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a:t>
            </a:r>
            <a:r>
              <a:rPr lang="en-US" altLang="en-US" sz="1800" dirty="0" err="1">
                <a:latin typeface=".VnBlack" panose="020B7200000000000000" pitchFamily="34" charset="0"/>
              </a:rPr>
              <a:t>hái</a:t>
            </a:r>
            <a:r>
              <a:rPr lang="en-US" altLang="en-US" sz="1800" dirty="0">
                <a:latin typeface=".VnBlack" panose="020B7200000000000000" pitchFamily="34" charset="0"/>
              </a:rPr>
              <a:t> 3</a:t>
            </a:r>
            <a:endParaRPr lang="en-US" altLang="en-US" sz="1800" dirty="0">
              <a:latin typeface=".VnBlack" panose="020B7200000000000000" pitchFamily="34" charset="0"/>
            </a:endParaRPr>
          </a:p>
        </p:txBody>
      </p:sp>
      <p:pic>
        <p:nvPicPr>
          <p:cNvPr id="15370" name="Picture 12"/>
          <p:cNvPicPr>
            <a:picLocks noChangeAspect="1"/>
          </p:cNvPicPr>
          <p:nvPr/>
        </p:nvPicPr>
        <p:blipFill>
          <a:blip r:embed="rId5"/>
          <a:stretch>
            <a:fillRect/>
          </a:stretch>
        </p:blipFill>
        <p:spPr>
          <a:xfrm>
            <a:off x="8077200" y="838200"/>
            <a:ext cx="533400" cy="533400"/>
          </a:xfrm>
          <a:prstGeom prst="rect">
            <a:avLst/>
          </a:prstGeom>
          <a:noFill/>
          <a:ln w="9525">
            <a:noFill/>
          </a:ln>
        </p:spPr>
      </p:pic>
      <p:pic>
        <p:nvPicPr>
          <p:cNvPr id="15371" name="Picture 15"/>
          <p:cNvPicPr>
            <a:picLocks noChangeAspect="1"/>
          </p:cNvPicPr>
          <p:nvPr/>
        </p:nvPicPr>
        <p:blipFill>
          <a:blip r:embed="rId6">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19100" y="2260600"/>
            <a:ext cx="8305800" cy="646331"/>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CÂU 3. 2 + 2 = ?</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1154919" y="3384794"/>
            <a:ext cx="1642256" cy="609600"/>
          </a:xfrm>
          <a:prstGeom prst="roundRect">
            <a:avLst>
              <a:gd name="adj" fmla="val 16667"/>
            </a:avLst>
          </a:prstGeom>
          <a:solidFill>
            <a:srgbClr val="CCFFCC"/>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p:nvPr/>
        </p:nvSpPr>
        <p:spPr>
          <a:xfrm>
            <a:off x="1371600" y="3312894"/>
            <a:ext cx="6553200" cy="646331"/>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lvl="0">
              <a:spcBef>
                <a:spcPct val="0"/>
              </a:spcBef>
              <a:buNone/>
            </a:pPr>
            <a:r>
              <a:rPr lang="en-US" altLang="en-US" sz="3600" b="1" dirty="0">
                <a:latin typeface="Times New Roman" panose="02020603050405020304" pitchFamily="18" charset="0"/>
                <a:cs typeface="Times New Roman" panose="02020603050405020304" pitchFamily="18" charset="0"/>
              </a:rPr>
              <a:t>1. 4					2. 2</a:t>
            </a:r>
            <a:endParaRPr lang="en-US" altLang="en-US" sz="3600" b="1" dirty="0">
              <a:latin typeface="Times New Roman" panose="02020603050405020304" pitchFamily="18" charset="0"/>
              <a:ea typeface="Times New Roman" panose="02020603050405020304" pitchFamily="18" charset="0"/>
            </a:endParaRPr>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endParaRPr lang="en-US" altLang="en-US" dirty="0">
              <a:effectLst>
                <a:outerShdw blurRad="38100" dist="38100" dir="2700000">
                  <a:srgbClr val="FFFFFF"/>
                </a:outerShdw>
              </a:effectLst>
              <a:latin typeface=".VnArial" panose="020B7200000000000000" pitchFamily="34" charset="0"/>
            </a:endParaRPr>
          </a:p>
        </p:txBody>
      </p:sp>
      <p:grpSp>
        <p:nvGrpSpPr>
          <p:cNvPr id="47124" name="Group 20"/>
          <p:cNvGrpSpPr/>
          <p:nvPr/>
        </p:nvGrpSpPr>
        <p:grpSpPr>
          <a:xfrm>
            <a:off x="7850188" y="5181600"/>
            <a:ext cx="1370012" cy="1295400"/>
            <a:chOff x="4574" y="3342"/>
            <a:chExt cx="960" cy="912"/>
          </a:xfrm>
        </p:grpSpPr>
        <p:sp>
          <p:nvSpPr>
            <p:cNvPr id="15405"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406"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endParaRPr lang="en-US" altLang="en-US" sz="3600" b="1" dirty="0">
                <a:solidFill>
                  <a:schemeClr val="bg1"/>
                </a:solidFill>
                <a:latin typeface=".VnTime" panose="020B7200000000000000" pitchFamily="34" charset="0"/>
              </a:endParaRPr>
            </a:p>
          </p:txBody>
        </p:sp>
      </p:grpSp>
      <p:grpSp>
        <p:nvGrpSpPr>
          <p:cNvPr id="47127" name="Group 23"/>
          <p:cNvGrpSpPr/>
          <p:nvPr/>
        </p:nvGrpSpPr>
        <p:grpSpPr>
          <a:xfrm>
            <a:off x="7850188" y="5181600"/>
            <a:ext cx="1370012" cy="1295400"/>
            <a:chOff x="4574" y="3342"/>
            <a:chExt cx="960" cy="912"/>
          </a:xfrm>
        </p:grpSpPr>
        <p:sp>
          <p:nvSpPr>
            <p:cNvPr id="15403"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404"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endParaRPr lang="en-US" altLang="en-US" sz="3600" b="1" dirty="0">
                <a:solidFill>
                  <a:schemeClr val="bg1"/>
                </a:solidFill>
                <a:latin typeface=".VnTime" panose="020B7200000000000000" pitchFamily="34" charset="0"/>
              </a:endParaRPr>
            </a:p>
          </p:txBody>
        </p:sp>
      </p:grpSp>
      <p:grpSp>
        <p:nvGrpSpPr>
          <p:cNvPr id="47130" name="Group 26"/>
          <p:cNvGrpSpPr/>
          <p:nvPr/>
        </p:nvGrpSpPr>
        <p:grpSpPr>
          <a:xfrm>
            <a:off x="7850188" y="5181600"/>
            <a:ext cx="1370012" cy="1295400"/>
            <a:chOff x="4574" y="3342"/>
            <a:chExt cx="960" cy="912"/>
          </a:xfrm>
        </p:grpSpPr>
        <p:sp>
          <p:nvSpPr>
            <p:cNvPr id="15401"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402"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endParaRPr lang="en-US" altLang="en-US" sz="3600" b="1" dirty="0">
                <a:solidFill>
                  <a:schemeClr val="bg1"/>
                </a:solidFill>
                <a:latin typeface=".VnTime" panose="020B7200000000000000" pitchFamily="34" charset="0"/>
              </a:endParaRPr>
            </a:p>
          </p:txBody>
        </p:sp>
      </p:grpSp>
      <p:grpSp>
        <p:nvGrpSpPr>
          <p:cNvPr id="47133" name="Group 29"/>
          <p:cNvGrpSpPr/>
          <p:nvPr/>
        </p:nvGrpSpPr>
        <p:grpSpPr>
          <a:xfrm>
            <a:off x="7850188" y="5181600"/>
            <a:ext cx="1370012" cy="1295400"/>
            <a:chOff x="4574" y="3342"/>
            <a:chExt cx="960" cy="912"/>
          </a:xfrm>
        </p:grpSpPr>
        <p:sp>
          <p:nvSpPr>
            <p:cNvPr id="15399"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400"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endParaRPr lang="en-US" altLang="en-US" sz="3600" b="1" dirty="0">
                <a:solidFill>
                  <a:schemeClr val="bg1"/>
                </a:solidFill>
                <a:latin typeface=".VnTime" panose="020B7200000000000000" pitchFamily="34" charset="0"/>
              </a:endParaRPr>
            </a:p>
          </p:txBody>
        </p:sp>
      </p:grpSp>
      <p:grpSp>
        <p:nvGrpSpPr>
          <p:cNvPr id="47136" name="Group 32"/>
          <p:cNvGrpSpPr/>
          <p:nvPr/>
        </p:nvGrpSpPr>
        <p:grpSpPr>
          <a:xfrm>
            <a:off x="7850188" y="5181600"/>
            <a:ext cx="1370012" cy="1295400"/>
            <a:chOff x="4574" y="3342"/>
            <a:chExt cx="960" cy="912"/>
          </a:xfrm>
        </p:grpSpPr>
        <p:sp>
          <p:nvSpPr>
            <p:cNvPr id="15397"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8"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endParaRPr lang="en-US" altLang="en-US" sz="3600" b="1" dirty="0">
                <a:solidFill>
                  <a:schemeClr val="bg1"/>
                </a:solidFill>
                <a:latin typeface=".VnTime" panose="020B7200000000000000" pitchFamily="34" charset="0"/>
              </a:endParaRPr>
            </a:p>
          </p:txBody>
        </p:sp>
      </p:grpSp>
      <p:grpSp>
        <p:nvGrpSpPr>
          <p:cNvPr id="47139" name="Group 35"/>
          <p:cNvGrpSpPr/>
          <p:nvPr/>
        </p:nvGrpSpPr>
        <p:grpSpPr>
          <a:xfrm>
            <a:off x="7850188" y="5181600"/>
            <a:ext cx="1370012" cy="1295400"/>
            <a:chOff x="4574" y="3342"/>
            <a:chExt cx="960" cy="912"/>
          </a:xfrm>
        </p:grpSpPr>
        <p:sp>
          <p:nvSpPr>
            <p:cNvPr id="15395"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6"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endParaRPr lang="en-US" altLang="en-US" sz="3600" b="1" dirty="0">
                <a:solidFill>
                  <a:schemeClr val="bg1"/>
                </a:solidFill>
                <a:latin typeface=".VnTime" panose="020B7200000000000000" pitchFamily="34" charset="0"/>
              </a:endParaRPr>
            </a:p>
          </p:txBody>
        </p:sp>
      </p:grpSp>
      <p:grpSp>
        <p:nvGrpSpPr>
          <p:cNvPr id="47142" name="Group 38"/>
          <p:cNvGrpSpPr/>
          <p:nvPr/>
        </p:nvGrpSpPr>
        <p:grpSpPr>
          <a:xfrm>
            <a:off x="7850188" y="5181600"/>
            <a:ext cx="1370012" cy="1295400"/>
            <a:chOff x="4574" y="3342"/>
            <a:chExt cx="960" cy="912"/>
          </a:xfrm>
        </p:grpSpPr>
        <p:sp>
          <p:nvSpPr>
            <p:cNvPr id="15393"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4"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endParaRPr lang="en-US" altLang="en-US" sz="3600" b="1" dirty="0">
                <a:solidFill>
                  <a:schemeClr val="bg1"/>
                </a:solidFill>
                <a:latin typeface=".VnTime" panose="020B7200000000000000" pitchFamily="34" charset="0"/>
              </a:endParaRPr>
            </a:p>
          </p:txBody>
        </p:sp>
      </p:grpSp>
      <p:grpSp>
        <p:nvGrpSpPr>
          <p:cNvPr id="47145" name="Group 41"/>
          <p:cNvGrpSpPr/>
          <p:nvPr/>
        </p:nvGrpSpPr>
        <p:grpSpPr>
          <a:xfrm>
            <a:off x="7850188" y="5181600"/>
            <a:ext cx="1370012" cy="1295400"/>
            <a:chOff x="4574" y="3342"/>
            <a:chExt cx="960" cy="912"/>
          </a:xfrm>
        </p:grpSpPr>
        <p:sp>
          <p:nvSpPr>
            <p:cNvPr id="15391"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2"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endParaRPr lang="en-US" altLang="en-US" sz="3600" b="1" dirty="0">
                <a:solidFill>
                  <a:schemeClr val="bg1"/>
                </a:solidFill>
                <a:latin typeface=".VnTime" panose="020B7200000000000000" pitchFamily="34" charset="0"/>
              </a:endParaRPr>
            </a:p>
          </p:txBody>
        </p:sp>
      </p:grpSp>
      <p:grpSp>
        <p:nvGrpSpPr>
          <p:cNvPr id="47148" name="Group 44"/>
          <p:cNvGrpSpPr/>
          <p:nvPr/>
        </p:nvGrpSpPr>
        <p:grpSpPr>
          <a:xfrm>
            <a:off x="7850188" y="5181600"/>
            <a:ext cx="1370012" cy="1295400"/>
            <a:chOff x="4574" y="3342"/>
            <a:chExt cx="960" cy="912"/>
          </a:xfrm>
        </p:grpSpPr>
        <p:sp>
          <p:nvSpPr>
            <p:cNvPr id="15389"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0"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endParaRPr lang="en-US" altLang="en-US" sz="3600" b="1" dirty="0">
                <a:solidFill>
                  <a:schemeClr val="bg1"/>
                </a:solidFill>
                <a:latin typeface=".VnTime" panose="020B7200000000000000" pitchFamily="34" charset="0"/>
              </a:endParaRPr>
            </a:p>
          </p:txBody>
        </p:sp>
      </p:grpSp>
      <p:grpSp>
        <p:nvGrpSpPr>
          <p:cNvPr id="47151" name="Group 47"/>
          <p:cNvGrpSpPr/>
          <p:nvPr/>
        </p:nvGrpSpPr>
        <p:grpSpPr>
          <a:xfrm>
            <a:off x="7848600" y="5180013"/>
            <a:ext cx="1371600" cy="1295400"/>
            <a:chOff x="4574" y="3342"/>
            <a:chExt cx="960" cy="912"/>
          </a:xfrm>
        </p:grpSpPr>
        <p:sp>
          <p:nvSpPr>
            <p:cNvPr id="15387"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88"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endParaRPr lang="en-US" altLang="en-US" sz="2000" b="1" dirty="0">
                <a:solidFill>
                  <a:schemeClr val="bg1"/>
                </a:solidFill>
                <a:latin typeface=".VnTime" panose="020B7200000000000000" pitchFamily="34" charset="0"/>
              </a:endParaRP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endParaRPr lang="en-US" altLang="en-US" sz="3600" b="1" dirty="0"/>
          </a:p>
        </p:txBody>
      </p:sp>
    </p:spTree>
  </p:cSld>
  <p:clrMapOvr>
    <a:masterClrMapping/>
  </p:clrMapOvr>
  <p:transition spd="slow" advClick="0">
    <p:zoom/>
    <p:sndAc>
      <p:stSnd>
        <p:snd r:embed="rId7"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8"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9"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9"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9"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9"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9"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9"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9"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9"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9"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10"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p:nvPr/>
        </p:nvSpPr>
        <p:spPr>
          <a:xfrm>
            <a:off x="304800" y="228600"/>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15363" name="Picture 3"/>
          <p:cNvPicPr>
            <a:picLocks noChangeAspect="1"/>
          </p:cNvPicPr>
          <p:nvPr/>
        </p:nvPicPr>
        <p:blipFill>
          <a:blip r:embed="rId1"/>
          <a:stretch>
            <a:fillRect/>
          </a:stretch>
        </p:blipFill>
        <p:spPr>
          <a:xfrm>
            <a:off x="1033463" y="319088"/>
            <a:ext cx="1447800" cy="1281112"/>
          </a:xfrm>
          <a:prstGeom prst="rect">
            <a:avLst/>
          </a:prstGeom>
          <a:noFill/>
          <a:ln w="9525">
            <a:noFill/>
          </a:ln>
        </p:spPr>
      </p:pic>
      <p:pic>
        <p:nvPicPr>
          <p:cNvPr id="15364" name="Picture 4"/>
          <p:cNvPicPr>
            <a:picLocks noChangeAspect="1"/>
          </p:cNvPicPr>
          <p:nvPr/>
        </p:nvPicPr>
        <p:blipFill>
          <a:blip r:embed="rId2"/>
          <a:stretch>
            <a:fillRect/>
          </a:stretch>
        </p:blipFill>
        <p:spPr>
          <a:xfrm>
            <a:off x="342900" y="1447800"/>
            <a:ext cx="8458200" cy="76200"/>
          </a:xfrm>
          <a:prstGeom prst="rect">
            <a:avLst/>
          </a:prstGeom>
          <a:noFill/>
          <a:ln w="9525">
            <a:noFill/>
          </a:ln>
        </p:spPr>
      </p:pic>
      <p:sp>
        <p:nvSpPr>
          <p:cNvPr id="15365"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endPar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endParaRPr>
          </a:p>
        </p:txBody>
      </p:sp>
      <p:grpSp>
        <p:nvGrpSpPr>
          <p:cNvPr id="15366" name="Group 6"/>
          <p:cNvGrpSpPr/>
          <p:nvPr/>
        </p:nvGrpSpPr>
        <p:grpSpPr>
          <a:xfrm>
            <a:off x="7162800" y="6019800"/>
            <a:ext cx="1168400" cy="561975"/>
            <a:chOff x="4512" y="3792"/>
            <a:chExt cx="736" cy="354"/>
          </a:xfrm>
        </p:grpSpPr>
        <p:pic>
          <p:nvPicPr>
            <p:cNvPr id="15407" name="Picture 7"/>
            <p:cNvPicPr>
              <a:picLocks noChangeAspect="1"/>
            </p:cNvPicPr>
            <p:nvPr/>
          </p:nvPicPr>
          <p:blipFill>
            <a:blip r:embed="rId3"/>
            <a:stretch>
              <a:fillRect/>
            </a:stretch>
          </p:blipFill>
          <p:spPr>
            <a:xfrm flipH="1">
              <a:off x="4512" y="3792"/>
              <a:ext cx="432" cy="312"/>
            </a:xfrm>
            <a:prstGeom prst="rect">
              <a:avLst/>
            </a:prstGeom>
            <a:noFill/>
            <a:ln w="9525">
              <a:noFill/>
            </a:ln>
          </p:spPr>
        </p:pic>
        <p:sp>
          <p:nvSpPr>
            <p:cNvPr id="15408" name="Text Box 8">
              <a:hlinkClick r:id="rId4" tooltip="Trở lại chọn câu hỏi" action="ppaction://hlinksldjump"/>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endParaRPr lang="en-US" altLang="en-US" sz="2000" b="1" dirty="0">
                <a:latin typeface=".VnArial Narrow" panose="020B7200000000000000" pitchFamily="34" charset="0"/>
              </a:endParaRPr>
            </a:p>
          </p:txBody>
        </p:sp>
      </p:grpSp>
      <p:sp>
        <p:nvSpPr>
          <p:cNvPr id="15367"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68"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69" name="Text Box 11"/>
          <p:cNvSpPr txBox="1"/>
          <p:nvPr/>
        </p:nvSpPr>
        <p:spPr>
          <a:xfrm>
            <a:off x="3844925" y="1639888"/>
            <a:ext cx="16129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a:t>
            </a:r>
            <a:r>
              <a:rPr lang="en-US" altLang="en-US" sz="1800" dirty="0" err="1">
                <a:latin typeface=".VnBlack" panose="020B7200000000000000" pitchFamily="34" charset="0"/>
              </a:rPr>
              <a:t>hái</a:t>
            </a:r>
            <a:r>
              <a:rPr lang="en-US" altLang="en-US" sz="1800" dirty="0">
                <a:latin typeface=".VnBlack" panose="020B7200000000000000" pitchFamily="34" charset="0"/>
              </a:rPr>
              <a:t> 4</a:t>
            </a:r>
            <a:endParaRPr lang="en-US" altLang="en-US" sz="1800" dirty="0">
              <a:latin typeface=".VnBlack" panose="020B7200000000000000" pitchFamily="34" charset="0"/>
            </a:endParaRPr>
          </a:p>
        </p:txBody>
      </p:sp>
      <p:pic>
        <p:nvPicPr>
          <p:cNvPr id="15370" name="Picture 12"/>
          <p:cNvPicPr>
            <a:picLocks noChangeAspect="1"/>
          </p:cNvPicPr>
          <p:nvPr/>
        </p:nvPicPr>
        <p:blipFill>
          <a:blip r:embed="rId5"/>
          <a:stretch>
            <a:fillRect/>
          </a:stretch>
        </p:blipFill>
        <p:spPr>
          <a:xfrm>
            <a:off x="8077200" y="838200"/>
            <a:ext cx="533400" cy="533400"/>
          </a:xfrm>
          <a:prstGeom prst="rect">
            <a:avLst/>
          </a:prstGeom>
          <a:noFill/>
          <a:ln w="9525">
            <a:noFill/>
          </a:ln>
        </p:spPr>
      </p:pic>
      <p:pic>
        <p:nvPicPr>
          <p:cNvPr id="15371" name="Picture 15"/>
          <p:cNvPicPr>
            <a:picLocks noChangeAspect="1"/>
          </p:cNvPicPr>
          <p:nvPr/>
        </p:nvPicPr>
        <p:blipFill>
          <a:blip r:embed="rId6">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19100" y="2254160"/>
            <a:ext cx="8305800" cy="1200329"/>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CÂU 4. </a:t>
            </a:r>
            <a:r>
              <a:rPr lang="en-US" altLang="en-US" sz="3600" b="1" dirty="0" err="1">
                <a:solidFill>
                  <a:srgbClr val="FF0000"/>
                </a:solidFill>
                <a:latin typeface="Times New Roman" panose="02020603050405020304" pitchFamily="18" charset="0"/>
                <a:cs typeface="Times New Roman" panose="02020603050405020304" pitchFamily="18" charset="0"/>
              </a:rPr>
              <a:t>Những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đồ</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vật</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a:t>
            </a:r>
            <a:r>
              <a:rPr lang="en-US" altLang="en-US" sz="3600" b="1" dirty="0" err="1">
                <a:solidFill>
                  <a:srgbClr val="FF0000"/>
                </a:solidFill>
                <a:latin typeface="Times New Roman" panose="02020603050405020304" pitchFamily="18" charset="0"/>
                <a:ea typeface="Times New Roman" panose="02020603050405020304" pitchFamily="18" charset="0"/>
              </a:rPr>
              <a:t>à</a:t>
            </a:r>
            <a:r>
              <a:rPr lang="en-US" altLang="en-US" sz="3600" b="1" dirty="0" err="1">
                <a:solidFill>
                  <a:srgbClr val="FF0000"/>
                </a:solidFill>
                <a:latin typeface="Times New Roman" panose="02020603050405020304" pitchFamily="18" charset="0"/>
                <a:cs typeface="Times New Roman" panose="02020603050405020304" pitchFamily="18" charset="0"/>
              </a:rPr>
              <a:t>o</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sau</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đây</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không</a:t>
            </a:r>
            <a:r>
              <a:rPr lang="en-US" altLang="en-US" sz="3600" b="1" dirty="0">
                <a:solidFill>
                  <a:srgbClr val="FF0000"/>
                </a:solidFill>
                <a:latin typeface="Times New Roman" panose="02020603050405020304" pitchFamily="18" charset="0"/>
                <a:cs typeface="Times New Roman" panose="02020603050405020304" pitchFamily="18" charset="0"/>
              </a:rPr>
              <a:t> tan </a:t>
            </a:r>
            <a:r>
              <a:rPr lang="en-US" altLang="en-US" sz="3600" b="1" dirty="0" err="1">
                <a:solidFill>
                  <a:srgbClr val="FF0000"/>
                </a:solidFill>
                <a:latin typeface="Times New Roman" panose="02020603050405020304" pitchFamily="18" charset="0"/>
                <a:cs typeface="Times New Roman" panose="02020603050405020304" pitchFamily="18" charset="0"/>
              </a:rPr>
              <a:t>trong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nước</a:t>
            </a:r>
            <a:r>
              <a:rPr lang="en-US" altLang="en-US" sz="3600" b="1" dirty="0">
                <a:solidFill>
                  <a:srgbClr val="FF0000"/>
                </a:solidFill>
                <a:latin typeface="Times New Roman" panose="02020603050405020304" pitchFamily="18" charset="0"/>
                <a:cs typeface="Times New Roman" panose="02020603050405020304" pitchFamily="18" charset="0"/>
              </a:rPr>
              <a:t>?</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5327162" y="3490197"/>
            <a:ext cx="1642256" cy="609600"/>
          </a:xfrm>
          <a:prstGeom prst="roundRect">
            <a:avLst>
              <a:gd name="adj" fmla="val 16667"/>
            </a:avLst>
          </a:prstGeom>
          <a:solidFill>
            <a:srgbClr val="FF66F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2" name="Text Box 18"/>
          <p:cNvSpPr txBox="1"/>
          <p:nvPr/>
        </p:nvSpPr>
        <p:spPr>
          <a:xfrm>
            <a:off x="1720753" y="3493947"/>
            <a:ext cx="6610447" cy="646331"/>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lvl="0">
              <a:spcBef>
                <a:spcPct val="0"/>
              </a:spcBef>
              <a:buNone/>
            </a:pPr>
            <a:r>
              <a:rPr lang="en-US" altLang="en-US" sz="3600" b="1" dirty="0">
                <a:latin typeface="Times New Roman" panose="02020603050405020304" pitchFamily="18" charset="0"/>
                <a:cs typeface="Times New Roman" panose="02020603050405020304" pitchFamily="18" charset="0"/>
              </a:rPr>
              <a:t>1. </a:t>
            </a:r>
            <a:r>
              <a:rPr lang="en-US" altLang="en-US" sz="3600" b="1" dirty="0" err="1">
                <a:latin typeface="Times New Roman" panose="02020603050405020304" pitchFamily="18" charset="0"/>
                <a:cs typeface="Times New Roman" panose="02020603050405020304" pitchFamily="18" charset="0"/>
              </a:rPr>
              <a:t>Đường</a:t>
            </a:r>
            <a:r>
              <a:rPr lang="en-US" altLang="en-US" sz="3600" b="1" dirty="0">
                <a:latin typeface="Times New Roman" panose="02020603050405020304" pitchFamily="18" charset="0"/>
                <a:cs typeface="Times New Roman" panose="02020603050405020304" pitchFamily="18" charset="0"/>
              </a:rPr>
              <a:t> 		 2. </a:t>
            </a:r>
            <a:r>
              <a:rPr lang="en-US" altLang="en-US" sz="3600" b="1" dirty="0" err="1">
                <a:latin typeface="Times New Roman" panose="02020603050405020304" pitchFamily="18" charset="0"/>
                <a:cs typeface="Times New Roman" panose="02020603050405020304" pitchFamily="18" charset="0"/>
              </a:rPr>
              <a:t>Sỏi</a:t>
            </a:r>
            <a:endParaRPr lang="en-US" altLang="en-US" sz="3600" b="1" dirty="0">
              <a:latin typeface="Times New Roman" panose="02020603050405020304" pitchFamily="18" charset="0"/>
              <a:ea typeface="Times New Roman" panose="02020603050405020304" pitchFamily="18" charset="0"/>
            </a:endParaRPr>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endParaRPr lang="en-US" altLang="en-US" dirty="0">
              <a:effectLst>
                <a:outerShdw blurRad="38100" dist="38100" dir="2700000">
                  <a:srgbClr val="FFFFFF"/>
                </a:outerShdw>
              </a:effectLst>
              <a:latin typeface=".VnArial" panose="020B7200000000000000" pitchFamily="34" charset="0"/>
            </a:endParaRPr>
          </a:p>
        </p:txBody>
      </p:sp>
      <p:grpSp>
        <p:nvGrpSpPr>
          <p:cNvPr id="47124" name="Group 20"/>
          <p:cNvGrpSpPr/>
          <p:nvPr/>
        </p:nvGrpSpPr>
        <p:grpSpPr>
          <a:xfrm>
            <a:off x="7850188" y="5181600"/>
            <a:ext cx="1370012" cy="1295400"/>
            <a:chOff x="4574" y="3342"/>
            <a:chExt cx="960" cy="912"/>
          </a:xfrm>
        </p:grpSpPr>
        <p:sp>
          <p:nvSpPr>
            <p:cNvPr id="15405"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406"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endParaRPr lang="en-US" altLang="en-US" sz="3600" b="1" dirty="0">
                <a:solidFill>
                  <a:schemeClr val="bg1"/>
                </a:solidFill>
                <a:latin typeface=".VnTime" panose="020B7200000000000000" pitchFamily="34" charset="0"/>
              </a:endParaRPr>
            </a:p>
          </p:txBody>
        </p:sp>
      </p:grpSp>
      <p:grpSp>
        <p:nvGrpSpPr>
          <p:cNvPr id="47127" name="Group 23"/>
          <p:cNvGrpSpPr/>
          <p:nvPr/>
        </p:nvGrpSpPr>
        <p:grpSpPr>
          <a:xfrm>
            <a:off x="7850188" y="5181600"/>
            <a:ext cx="1370012" cy="1295400"/>
            <a:chOff x="4574" y="3342"/>
            <a:chExt cx="960" cy="912"/>
          </a:xfrm>
        </p:grpSpPr>
        <p:sp>
          <p:nvSpPr>
            <p:cNvPr id="15403"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404"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endParaRPr lang="en-US" altLang="en-US" sz="3600" b="1" dirty="0">
                <a:solidFill>
                  <a:schemeClr val="bg1"/>
                </a:solidFill>
                <a:latin typeface=".VnTime" panose="020B7200000000000000" pitchFamily="34" charset="0"/>
              </a:endParaRPr>
            </a:p>
          </p:txBody>
        </p:sp>
      </p:grpSp>
      <p:grpSp>
        <p:nvGrpSpPr>
          <p:cNvPr id="47130" name="Group 26"/>
          <p:cNvGrpSpPr/>
          <p:nvPr/>
        </p:nvGrpSpPr>
        <p:grpSpPr>
          <a:xfrm>
            <a:off x="7850188" y="5181600"/>
            <a:ext cx="1370012" cy="1295400"/>
            <a:chOff x="4574" y="3342"/>
            <a:chExt cx="960" cy="912"/>
          </a:xfrm>
        </p:grpSpPr>
        <p:sp>
          <p:nvSpPr>
            <p:cNvPr id="15401"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402"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endParaRPr lang="en-US" altLang="en-US" sz="3600" b="1" dirty="0">
                <a:solidFill>
                  <a:schemeClr val="bg1"/>
                </a:solidFill>
                <a:latin typeface=".VnTime" panose="020B7200000000000000" pitchFamily="34" charset="0"/>
              </a:endParaRPr>
            </a:p>
          </p:txBody>
        </p:sp>
      </p:grpSp>
      <p:grpSp>
        <p:nvGrpSpPr>
          <p:cNvPr id="47133" name="Group 29"/>
          <p:cNvGrpSpPr/>
          <p:nvPr/>
        </p:nvGrpSpPr>
        <p:grpSpPr>
          <a:xfrm>
            <a:off x="7850188" y="5181600"/>
            <a:ext cx="1370012" cy="1295400"/>
            <a:chOff x="4574" y="3342"/>
            <a:chExt cx="960" cy="912"/>
          </a:xfrm>
        </p:grpSpPr>
        <p:sp>
          <p:nvSpPr>
            <p:cNvPr id="15399"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400"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endParaRPr lang="en-US" altLang="en-US" sz="3600" b="1" dirty="0">
                <a:solidFill>
                  <a:schemeClr val="bg1"/>
                </a:solidFill>
                <a:latin typeface=".VnTime" panose="020B7200000000000000" pitchFamily="34" charset="0"/>
              </a:endParaRPr>
            </a:p>
          </p:txBody>
        </p:sp>
      </p:grpSp>
      <p:grpSp>
        <p:nvGrpSpPr>
          <p:cNvPr id="47136" name="Group 32"/>
          <p:cNvGrpSpPr/>
          <p:nvPr/>
        </p:nvGrpSpPr>
        <p:grpSpPr>
          <a:xfrm>
            <a:off x="7850188" y="5181600"/>
            <a:ext cx="1370012" cy="1295400"/>
            <a:chOff x="4574" y="3342"/>
            <a:chExt cx="960" cy="912"/>
          </a:xfrm>
        </p:grpSpPr>
        <p:sp>
          <p:nvSpPr>
            <p:cNvPr id="15397"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8"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endParaRPr lang="en-US" altLang="en-US" sz="3600" b="1" dirty="0">
                <a:solidFill>
                  <a:schemeClr val="bg1"/>
                </a:solidFill>
                <a:latin typeface=".VnTime" panose="020B7200000000000000" pitchFamily="34" charset="0"/>
              </a:endParaRPr>
            </a:p>
          </p:txBody>
        </p:sp>
      </p:grpSp>
      <p:grpSp>
        <p:nvGrpSpPr>
          <p:cNvPr id="47139" name="Group 35"/>
          <p:cNvGrpSpPr/>
          <p:nvPr/>
        </p:nvGrpSpPr>
        <p:grpSpPr>
          <a:xfrm>
            <a:off x="7850188" y="5181600"/>
            <a:ext cx="1370012" cy="1295400"/>
            <a:chOff x="4574" y="3342"/>
            <a:chExt cx="960" cy="912"/>
          </a:xfrm>
        </p:grpSpPr>
        <p:sp>
          <p:nvSpPr>
            <p:cNvPr id="15395"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6"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endParaRPr lang="en-US" altLang="en-US" sz="3600" b="1" dirty="0">
                <a:solidFill>
                  <a:schemeClr val="bg1"/>
                </a:solidFill>
                <a:latin typeface=".VnTime" panose="020B7200000000000000" pitchFamily="34" charset="0"/>
              </a:endParaRPr>
            </a:p>
          </p:txBody>
        </p:sp>
      </p:grpSp>
      <p:grpSp>
        <p:nvGrpSpPr>
          <p:cNvPr id="47142" name="Group 38"/>
          <p:cNvGrpSpPr/>
          <p:nvPr/>
        </p:nvGrpSpPr>
        <p:grpSpPr>
          <a:xfrm>
            <a:off x="7850188" y="5181600"/>
            <a:ext cx="1370012" cy="1295400"/>
            <a:chOff x="4574" y="3342"/>
            <a:chExt cx="960" cy="912"/>
          </a:xfrm>
        </p:grpSpPr>
        <p:sp>
          <p:nvSpPr>
            <p:cNvPr id="15393"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4"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endParaRPr lang="en-US" altLang="en-US" sz="3600" b="1" dirty="0">
                <a:solidFill>
                  <a:schemeClr val="bg1"/>
                </a:solidFill>
                <a:latin typeface=".VnTime" panose="020B7200000000000000" pitchFamily="34" charset="0"/>
              </a:endParaRPr>
            </a:p>
          </p:txBody>
        </p:sp>
      </p:grpSp>
      <p:grpSp>
        <p:nvGrpSpPr>
          <p:cNvPr id="47145" name="Group 41"/>
          <p:cNvGrpSpPr/>
          <p:nvPr/>
        </p:nvGrpSpPr>
        <p:grpSpPr>
          <a:xfrm>
            <a:off x="7850188" y="5181600"/>
            <a:ext cx="1370012" cy="1295400"/>
            <a:chOff x="4574" y="3342"/>
            <a:chExt cx="960" cy="912"/>
          </a:xfrm>
        </p:grpSpPr>
        <p:sp>
          <p:nvSpPr>
            <p:cNvPr id="15391"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2"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endParaRPr lang="en-US" altLang="en-US" sz="3600" b="1" dirty="0">
                <a:solidFill>
                  <a:schemeClr val="bg1"/>
                </a:solidFill>
                <a:latin typeface=".VnTime" panose="020B7200000000000000" pitchFamily="34" charset="0"/>
              </a:endParaRPr>
            </a:p>
          </p:txBody>
        </p:sp>
      </p:grpSp>
      <p:grpSp>
        <p:nvGrpSpPr>
          <p:cNvPr id="47148" name="Group 44"/>
          <p:cNvGrpSpPr/>
          <p:nvPr/>
        </p:nvGrpSpPr>
        <p:grpSpPr>
          <a:xfrm>
            <a:off x="7850188" y="5181600"/>
            <a:ext cx="1370012" cy="1295400"/>
            <a:chOff x="4574" y="3342"/>
            <a:chExt cx="960" cy="912"/>
          </a:xfrm>
        </p:grpSpPr>
        <p:sp>
          <p:nvSpPr>
            <p:cNvPr id="15389"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0"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endParaRPr lang="en-US" altLang="en-US" sz="3600" b="1" dirty="0">
                <a:solidFill>
                  <a:schemeClr val="bg1"/>
                </a:solidFill>
                <a:latin typeface=".VnTime" panose="020B7200000000000000" pitchFamily="34" charset="0"/>
              </a:endParaRPr>
            </a:p>
          </p:txBody>
        </p:sp>
      </p:grpSp>
      <p:grpSp>
        <p:nvGrpSpPr>
          <p:cNvPr id="47151" name="Group 47"/>
          <p:cNvGrpSpPr/>
          <p:nvPr/>
        </p:nvGrpSpPr>
        <p:grpSpPr>
          <a:xfrm>
            <a:off x="7848600" y="5180013"/>
            <a:ext cx="1371600" cy="1295400"/>
            <a:chOff x="4574" y="3342"/>
            <a:chExt cx="960" cy="912"/>
          </a:xfrm>
        </p:grpSpPr>
        <p:sp>
          <p:nvSpPr>
            <p:cNvPr id="15387"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88"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endParaRPr lang="en-US" altLang="en-US" sz="2000" b="1" dirty="0">
                <a:solidFill>
                  <a:schemeClr val="bg1"/>
                </a:solidFill>
                <a:latin typeface=".VnTime" panose="020B7200000000000000" pitchFamily="34" charset="0"/>
              </a:endParaRP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endParaRPr lang="en-US" altLang="en-US" sz="3600" b="1" dirty="0"/>
          </a:p>
        </p:txBody>
      </p:sp>
      <p:pic>
        <p:nvPicPr>
          <p:cNvPr id="2" name="Picture 1"/>
          <p:cNvPicPr>
            <a:picLocks noChangeAspect="1"/>
          </p:cNvPicPr>
          <p:nvPr/>
        </p:nvPicPr>
        <p:blipFill>
          <a:blip r:embed="rId7"/>
          <a:stretch>
            <a:fillRect/>
          </a:stretch>
        </p:blipFill>
        <p:spPr>
          <a:xfrm>
            <a:off x="1439654" y="4160137"/>
            <a:ext cx="6066046" cy="1682642"/>
          </a:xfrm>
          <a:prstGeom prst="rect">
            <a:avLst/>
          </a:prstGeom>
        </p:spPr>
      </p:pic>
    </p:spTree>
  </p:cSld>
  <p:clrMapOvr>
    <a:masterClrMapping/>
  </p:clrMapOvr>
  <p:transition spd="slow" advClick="0">
    <p:zoom/>
    <p:sndAc>
      <p:stSnd>
        <p:snd r:embed="rId8"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122"/>
                                        </p:tgtEl>
                                        <p:attrNameLst>
                                          <p:attrName>style.visibility</p:attrName>
                                        </p:attrNameLst>
                                      </p:cBhvr>
                                      <p:to>
                                        <p:strVal val="visible"/>
                                      </p:to>
                                    </p:set>
                                    <p:animEffect transition="in" filter="wipe(down)">
                                      <p:cBhvr>
                                        <p:cTn id="14"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712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21"/>
                                        </p:tgtEl>
                                        <p:attrNameLst>
                                          <p:attrName>style.visibility</p:attrName>
                                        </p:attrNameLst>
                                      </p:cBhvr>
                                      <p:to>
                                        <p:strVal val="visible"/>
                                      </p:to>
                                    </p:set>
                                    <p:animEffect transition="in" filter="fade">
                                      <p:cBhvr>
                                        <p:cTn id="20" dur="500"/>
                                        <p:tgtEl>
                                          <p:spTgt spid="47121"/>
                                        </p:tgtEl>
                                      </p:cBhvr>
                                    </p:animEffect>
                                  </p:childTnLst>
                                  <p:subTnLst>
                                    <p:audio>
                                      <p:cMediaNode>
                                        <p:cTn display="0" masterRel="sameClick">
                                          <p:stCondLst>
                                            <p:cond evt="begin" delay="0">
                                              <p:tn val="18"/>
                                            </p:cond>
                                          </p:stCondLst>
                                          <p:endCondLst>
                                            <p:cond evt="onStopAudio" delay="0">
                                              <p:tgtEl>
                                                <p:sldTgt/>
                                              </p:tgtEl>
                                            </p:cond>
                                          </p:endCondLst>
                                        </p:cTn>
                                        <p:tgtEl>
                                          <p:sndTgt r:embed="rId9" name="FELIZ2.WAV"/>
                                        </p:tgtEl>
                                      </p:cMediaNode>
                                    </p:audio>
                                  </p:subTnLst>
                                </p:cTn>
                              </p:par>
                              <p:par>
                                <p:cTn id="21" presetID="22" presetClass="emph" presetSubtype="0" repeatCount="10000" fill="remove" nodeType="withEffect">
                                  <p:stCondLst>
                                    <p:cond delay="0"/>
                                  </p:stCondLst>
                                  <p:childTnLst>
                                    <p:animClr clrSpc="hsl" dir="cw">
                                      <p:cBhvr override="childStyle">
                                        <p:cTn id="22" dur="500" fill="hold"/>
                                        <p:tgtEl>
                                          <p:spTgt spid="47121"/>
                                        </p:tgtEl>
                                        <p:attrNameLst>
                                          <p:attrName>style.color</p:attrName>
                                        </p:attrNameLst>
                                      </p:cBhvr>
                                      <p:by>
                                        <p:hsl h="-7200000" s="0" l="0"/>
                                      </p:by>
                                    </p:animClr>
                                    <p:animClr clrSpc="hsl" dir="cw">
                                      <p:cBhvr>
                                        <p:cTn id="23" dur="500" fill="hold"/>
                                        <p:tgtEl>
                                          <p:spTgt spid="47121"/>
                                        </p:tgtEl>
                                        <p:attrNameLst>
                                          <p:attrName>fillcolor</p:attrName>
                                        </p:attrNameLst>
                                      </p:cBhvr>
                                      <p:by>
                                        <p:hsl h="-7200000" s="0" l="0"/>
                                      </p:by>
                                    </p:animClr>
                                    <p:animClr clrSpc="hsl" dir="cw">
                                      <p:cBhvr>
                                        <p:cTn id="24" dur="500" fill="hold"/>
                                        <p:tgtEl>
                                          <p:spTgt spid="47121"/>
                                        </p:tgtEl>
                                        <p:attrNameLst>
                                          <p:attrName>stroke.color</p:attrName>
                                        </p:attrNameLst>
                                      </p:cBhvr>
                                      <p:by>
                                        <p:hsl h="-7200000" s="0" l="0"/>
                                      </p:by>
                                    </p:animClr>
                                    <p:set>
                                      <p:cBhvr>
                                        <p:cTn id="25"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6" restart="whenNotActive" fill="hold" evtFilter="cancelBubble" nodeType="interactiveSeq">
                <p:stCondLst>
                  <p:cond evt="onClick" delay="0">
                    <p:tgtEl>
                      <p:spTgt spid="471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10" name="beep.wav"/>
                                        </p:tgtEl>
                                      </p:cMediaNode>
                                    </p:audio>
                                  </p:subTnLst>
                                </p:cTn>
                              </p:par>
                            </p:childTnLst>
                          </p:cTn>
                        </p:par>
                        <p:par>
                          <p:cTn id="31" fill="hold">
                            <p:stCondLst>
                              <p:cond delay="1500"/>
                            </p:stCondLst>
                            <p:childTnLst>
                              <p:par>
                                <p:cTn id="32" presetID="1" presetClass="entr" presetSubtype="0" fill="hold" nodeType="afterEffect">
                                  <p:stCondLst>
                                    <p:cond delay="1000"/>
                                  </p:stCondLst>
                                  <p:childTnLst>
                                    <p:set>
                                      <p:cBhvr>
                                        <p:cTn id="33"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10" name="beep.wav"/>
                                        </p:tgtEl>
                                      </p:cMediaNode>
                                    </p:audio>
                                  </p:sub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10" name="beep.wav"/>
                                        </p:tgtEl>
                                      </p:cMediaNode>
                                    </p:audio>
                                  </p:subTnLst>
                                </p:cTn>
                              </p:par>
                            </p:childTnLst>
                          </p:cTn>
                        </p:par>
                        <p:par>
                          <p:cTn id="37" fill="hold">
                            <p:stCondLst>
                              <p:cond delay="4500"/>
                            </p:stCondLst>
                            <p:childTnLst>
                              <p:par>
                                <p:cTn id="38" presetID="1" presetClass="entr" presetSubtype="0" fill="hold" nodeType="afterEffect">
                                  <p:stCondLst>
                                    <p:cond delay="1000"/>
                                  </p:stCondLst>
                                  <p:childTnLst>
                                    <p:set>
                                      <p:cBhvr>
                                        <p:cTn id="39"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10" name="beep.wav"/>
                                        </p:tgtEl>
                                      </p:cMediaNode>
                                    </p:audio>
                                  </p:sub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10" name="beep.wav"/>
                                        </p:tgtEl>
                                      </p:cMediaNode>
                                    </p:audio>
                                  </p:sub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10" name="beep.wav"/>
                                        </p:tgtEl>
                                      </p:cMediaNode>
                                    </p:audio>
                                  </p:sub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10" name="beep.wav"/>
                                        </p:tgtEl>
                                      </p:cMediaNode>
                                    </p:audio>
                                  </p:subTnLst>
                                </p:cTn>
                              </p:par>
                            </p:childTnLst>
                          </p:cTn>
                        </p:par>
                        <p:par>
                          <p:cTn id="49" fill="hold">
                            <p:stCondLst>
                              <p:cond delay="10500"/>
                            </p:stCondLst>
                            <p:childTnLst>
                              <p:par>
                                <p:cTn id="50" presetID="1" presetClass="entr" presetSubtype="0" fill="hold" nodeType="afterEffect">
                                  <p:stCondLst>
                                    <p:cond delay="1000"/>
                                  </p:stCondLst>
                                  <p:childTnLst>
                                    <p:set>
                                      <p:cBhvr>
                                        <p:cTn id="51"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10" name="beep.wav"/>
                                        </p:tgtEl>
                                      </p:cMediaNode>
                                    </p:audio>
                                  </p:subTnLst>
                                </p:cTn>
                              </p:par>
                            </p:childTnLst>
                          </p:cTn>
                        </p:par>
                        <p:par>
                          <p:cTn id="52" fill="hold">
                            <p:stCondLst>
                              <p:cond delay="12000"/>
                            </p:stCondLst>
                            <p:childTnLst>
                              <p:par>
                                <p:cTn id="53" presetID="1" presetClass="entr" presetSubtype="0" fill="hold" nodeType="afterEffect">
                                  <p:stCondLst>
                                    <p:cond delay="1000"/>
                                  </p:stCondLst>
                                  <p:childTnLst>
                                    <p:set>
                                      <p:cBhvr>
                                        <p:cTn id="54"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10" name="beep.wav"/>
                                        </p:tgtEl>
                                      </p:cMediaNode>
                                    </p:audio>
                                  </p:subTnLst>
                                </p:cTn>
                              </p:par>
                            </p:childTnLst>
                          </p:cTn>
                        </p:par>
                        <p:par>
                          <p:cTn id="55" fill="hold">
                            <p:stCondLst>
                              <p:cond delay="13500"/>
                            </p:stCondLst>
                            <p:childTnLst>
                              <p:par>
                                <p:cTn id="56" presetID="1" presetClass="entr" presetSubtype="0" fill="hold" nodeType="afterEffect">
                                  <p:stCondLst>
                                    <p:cond delay="1000"/>
                                  </p:stCondLst>
                                  <p:childTnLst>
                                    <p:set>
                                      <p:cBhvr>
                                        <p:cTn id="57"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11" name="8. Ket thuc cau hoi.wav"/>
                                        </p:tgtEl>
                                      </p:cMediaNode>
                                    </p:audio>
                                  </p:subTnLst>
                                </p:cTn>
                              </p:par>
                            </p:childTnLst>
                          </p:cTn>
                        </p:par>
                      </p:childTnLst>
                    </p:cTn>
                  </p:par>
                </p:childTnLst>
              </p:cTn>
              <p:nextCondLst>
                <p:cond evt="onClick" delay="0">
                  <p:tgtEl>
                    <p:spTgt spid="47154"/>
                  </p:tgtEl>
                </p:cond>
              </p:nextCondLst>
            </p:seq>
          </p:childTnLst>
        </p:cTn>
      </p:par>
    </p:tnLst>
    <p:bldLst>
      <p:bldP spid="471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p:nvPr/>
        </p:nvSpPr>
        <p:spPr>
          <a:xfrm>
            <a:off x="304800" y="228600"/>
            <a:ext cx="8534400" cy="6388100"/>
          </a:xfrm>
          <a:prstGeom prst="roundRect">
            <a:avLst>
              <a:gd name="adj" fmla="val 16667"/>
            </a:avLst>
          </a:prstGeom>
          <a:solidFill>
            <a:schemeClr val="bg1"/>
          </a:solidFill>
          <a:ln w="57150" cap="flat" cmpd="thinThick">
            <a:solidFill>
              <a:srgbClr val="CC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vi-VN" altLang="en-US" sz="1800" dirty="0"/>
          </a:p>
        </p:txBody>
      </p:sp>
      <p:pic>
        <p:nvPicPr>
          <p:cNvPr id="15363" name="Picture 3"/>
          <p:cNvPicPr>
            <a:picLocks noChangeAspect="1"/>
          </p:cNvPicPr>
          <p:nvPr/>
        </p:nvPicPr>
        <p:blipFill>
          <a:blip r:embed="rId1"/>
          <a:stretch>
            <a:fillRect/>
          </a:stretch>
        </p:blipFill>
        <p:spPr>
          <a:xfrm>
            <a:off x="1033463" y="319088"/>
            <a:ext cx="1447800" cy="1281112"/>
          </a:xfrm>
          <a:prstGeom prst="rect">
            <a:avLst/>
          </a:prstGeom>
          <a:noFill/>
          <a:ln w="9525">
            <a:noFill/>
          </a:ln>
        </p:spPr>
      </p:pic>
      <p:pic>
        <p:nvPicPr>
          <p:cNvPr id="15364" name="Picture 4"/>
          <p:cNvPicPr>
            <a:picLocks noChangeAspect="1"/>
          </p:cNvPicPr>
          <p:nvPr/>
        </p:nvPicPr>
        <p:blipFill>
          <a:blip r:embed="rId2"/>
          <a:stretch>
            <a:fillRect/>
          </a:stretch>
        </p:blipFill>
        <p:spPr>
          <a:xfrm>
            <a:off x="342900" y="1447800"/>
            <a:ext cx="8458200" cy="76200"/>
          </a:xfrm>
          <a:prstGeom prst="rect">
            <a:avLst/>
          </a:prstGeom>
          <a:noFill/>
          <a:ln w="9525">
            <a:noFill/>
          </a:ln>
        </p:spPr>
      </p:pic>
      <p:sp>
        <p:nvSpPr>
          <p:cNvPr id="15365" name="WordArt 5"/>
          <p:cNvSpPr>
            <a:spLocks noTextEdit="1"/>
          </p:cNvSpPr>
          <p:nvPr/>
        </p:nvSpPr>
        <p:spPr>
          <a:xfrm>
            <a:off x="2819400" y="547688"/>
            <a:ext cx="5181600" cy="609600"/>
          </a:xfrm>
          <a:prstGeom prst="rect">
            <a:avLst/>
          </a:prstGeom>
        </p:spPr>
        <p:txBody>
          <a:bodyPr wrap="none" fromWordArt="1">
            <a:prstTxWarp prst="textPlain">
              <a:avLst>
                <a:gd name="adj" fmla="val 50000"/>
              </a:avLst>
            </a:prstTxWarp>
            <a:normAutofit lnSpcReduction="10000"/>
          </a:bodyPr>
          <a:lstStyle/>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rPr>
              <a:t>RUNG CHUÔNG VÀNG</a:t>
            </a:r>
            <a:endPar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VnBahamasBH" charset="0"/>
              <a:ea typeface=".VnBahamasBH" charset="0"/>
            </a:endParaRPr>
          </a:p>
        </p:txBody>
      </p:sp>
      <p:grpSp>
        <p:nvGrpSpPr>
          <p:cNvPr id="15366" name="Group 6"/>
          <p:cNvGrpSpPr/>
          <p:nvPr/>
        </p:nvGrpSpPr>
        <p:grpSpPr>
          <a:xfrm>
            <a:off x="7162800" y="6019800"/>
            <a:ext cx="1168400" cy="561975"/>
            <a:chOff x="4512" y="3792"/>
            <a:chExt cx="736" cy="354"/>
          </a:xfrm>
        </p:grpSpPr>
        <p:pic>
          <p:nvPicPr>
            <p:cNvPr id="15407" name="Picture 7"/>
            <p:cNvPicPr>
              <a:picLocks noChangeAspect="1"/>
            </p:cNvPicPr>
            <p:nvPr/>
          </p:nvPicPr>
          <p:blipFill>
            <a:blip r:embed="rId3"/>
            <a:stretch>
              <a:fillRect/>
            </a:stretch>
          </p:blipFill>
          <p:spPr>
            <a:xfrm flipH="1">
              <a:off x="4512" y="3792"/>
              <a:ext cx="432" cy="312"/>
            </a:xfrm>
            <a:prstGeom prst="rect">
              <a:avLst/>
            </a:prstGeom>
            <a:noFill/>
            <a:ln w="9525">
              <a:noFill/>
            </a:ln>
          </p:spPr>
        </p:pic>
        <p:sp>
          <p:nvSpPr>
            <p:cNvPr id="15408" name="Text Box 8">
              <a:hlinkClick r:id="rId4" tooltip="Trở lại chọn câu hỏi" action="ppaction://hlinksldjump"/>
            </p:cNvPr>
            <p:cNvSpPr txBox="1"/>
            <p:nvPr/>
          </p:nvSpPr>
          <p:spPr>
            <a:xfrm>
              <a:off x="4752" y="3896"/>
              <a:ext cx="496"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000" b="1" dirty="0">
                  <a:latin typeface=".VnArial Narrow" panose="020B7200000000000000" pitchFamily="34" charset="0"/>
                </a:rPr>
                <a:t>Home</a:t>
              </a:r>
              <a:endParaRPr lang="en-US" altLang="en-US" sz="2000" b="1" dirty="0">
                <a:latin typeface=".VnArial Narrow" panose="020B7200000000000000" pitchFamily="34" charset="0"/>
              </a:endParaRPr>
            </a:p>
          </p:txBody>
        </p:sp>
      </p:grpSp>
      <p:sp>
        <p:nvSpPr>
          <p:cNvPr id="15367" name="AutoShape 9"/>
          <p:cNvSpPr/>
          <p:nvPr/>
        </p:nvSpPr>
        <p:spPr>
          <a:xfrm>
            <a:off x="3810000" y="1604963"/>
            <a:ext cx="1676400" cy="439737"/>
          </a:xfrm>
          <a:prstGeom prst="roundRect">
            <a:avLst>
              <a:gd name="adj" fmla="val 16667"/>
            </a:avLst>
          </a:prstGeom>
          <a:gradFill rotWithShape="1">
            <a:gsLst>
              <a:gs pos="0">
                <a:srgbClr val="FFCC00"/>
              </a:gs>
              <a:gs pos="100000">
                <a:srgbClr val="CC990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68" name="AutoShape 10"/>
          <p:cNvSpPr/>
          <p:nvPr/>
        </p:nvSpPr>
        <p:spPr>
          <a:xfrm>
            <a:off x="3883025" y="1655763"/>
            <a:ext cx="1536700" cy="341312"/>
          </a:xfrm>
          <a:prstGeom prst="roundRect">
            <a:avLst>
              <a:gd name="adj" fmla="val 16667"/>
            </a:avLst>
          </a:prstGeom>
          <a:gradFill rotWithShape="1">
            <a:gsLst>
              <a:gs pos="0">
                <a:srgbClr val="FFFF66"/>
              </a:gs>
              <a:gs pos="100000">
                <a:srgbClr val="FFFF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69" name="Text Box 11"/>
          <p:cNvSpPr txBox="1"/>
          <p:nvPr/>
        </p:nvSpPr>
        <p:spPr>
          <a:xfrm>
            <a:off x="3844925" y="1639888"/>
            <a:ext cx="16129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800" dirty="0">
                <a:latin typeface=".VnBlack" panose="020B7200000000000000" pitchFamily="34" charset="0"/>
              </a:rPr>
              <a:t>C©u </a:t>
            </a:r>
            <a:r>
              <a:rPr lang="en-US" altLang="en-US" sz="1800" dirty="0" err="1">
                <a:latin typeface=".VnBlack" panose="020B7200000000000000" pitchFamily="34" charset="0"/>
              </a:rPr>
              <a:t>hái</a:t>
            </a:r>
            <a:r>
              <a:rPr lang="en-US" altLang="en-US" sz="1800" dirty="0">
                <a:latin typeface=".VnBlack" panose="020B7200000000000000" pitchFamily="34" charset="0"/>
              </a:rPr>
              <a:t> 5</a:t>
            </a:r>
            <a:endParaRPr lang="en-US" altLang="en-US" sz="1800" dirty="0">
              <a:latin typeface=".VnBlack" panose="020B7200000000000000" pitchFamily="34" charset="0"/>
            </a:endParaRPr>
          </a:p>
        </p:txBody>
      </p:sp>
      <p:pic>
        <p:nvPicPr>
          <p:cNvPr id="15370" name="Picture 12"/>
          <p:cNvPicPr>
            <a:picLocks noChangeAspect="1"/>
          </p:cNvPicPr>
          <p:nvPr/>
        </p:nvPicPr>
        <p:blipFill>
          <a:blip r:embed="rId5"/>
          <a:stretch>
            <a:fillRect/>
          </a:stretch>
        </p:blipFill>
        <p:spPr>
          <a:xfrm>
            <a:off x="8077200" y="838200"/>
            <a:ext cx="533400" cy="533400"/>
          </a:xfrm>
          <a:prstGeom prst="rect">
            <a:avLst/>
          </a:prstGeom>
          <a:noFill/>
          <a:ln w="9525">
            <a:noFill/>
          </a:ln>
        </p:spPr>
      </p:pic>
      <p:pic>
        <p:nvPicPr>
          <p:cNvPr id="15371" name="Picture 15"/>
          <p:cNvPicPr>
            <a:picLocks noChangeAspect="1"/>
          </p:cNvPicPr>
          <p:nvPr/>
        </p:nvPicPr>
        <p:blipFill>
          <a:blip r:embed="rId6">
            <a:lum contrast="12000"/>
          </a:blip>
          <a:stretch>
            <a:fillRect/>
          </a:stretch>
        </p:blipFill>
        <p:spPr>
          <a:xfrm>
            <a:off x="838200" y="5283200"/>
            <a:ext cx="971550" cy="1143000"/>
          </a:xfrm>
          <a:prstGeom prst="rect">
            <a:avLst/>
          </a:prstGeom>
          <a:noFill/>
          <a:ln w="9525">
            <a:noFill/>
          </a:ln>
        </p:spPr>
      </p:pic>
      <p:sp>
        <p:nvSpPr>
          <p:cNvPr id="47120" name="Text Box 16"/>
          <p:cNvSpPr txBox="1"/>
          <p:nvPr/>
        </p:nvSpPr>
        <p:spPr>
          <a:xfrm>
            <a:off x="419100" y="2260600"/>
            <a:ext cx="8305800" cy="1200329"/>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CÂU 5. </a:t>
            </a:r>
            <a:r>
              <a:rPr lang="en-US" altLang="en-US" sz="3600" b="1" dirty="0" err="1">
                <a:solidFill>
                  <a:srgbClr val="FF0000"/>
                </a:solidFill>
                <a:latin typeface="Times New Roman" panose="02020603050405020304" pitchFamily="18" charset="0"/>
                <a:cs typeface="Times New Roman" panose="02020603050405020304" pitchFamily="18" charset="0"/>
              </a:rPr>
              <a:t>Chúng</a:t>
            </a:r>
            <a:r>
              <a:rPr lang="en-US" altLang="en-US" sz="3600" b="1" dirty="0">
                <a:solidFill>
                  <a:srgbClr val="FF0000"/>
                </a:solidFill>
                <a:latin typeface="Times New Roman" panose="02020603050405020304" pitchFamily="18" charset="0"/>
                <a:cs typeface="Times New Roman" panose="02020603050405020304" pitchFamily="18" charset="0"/>
              </a:rPr>
              <a:t> ta </a:t>
            </a:r>
            <a:r>
              <a:rPr lang="en-US" altLang="en-US" sz="3600" b="1" dirty="0" err="1">
                <a:solidFill>
                  <a:srgbClr val="FF0000"/>
                </a:solidFill>
                <a:latin typeface="Times New Roman" panose="02020603050405020304" pitchFamily="18" charset="0"/>
                <a:cs typeface="Times New Roman" panose="02020603050405020304" pitchFamily="18" charset="0"/>
              </a:rPr>
              <a:t>sẽ</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l</a:t>
            </a:r>
            <a:r>
              <a:rPr lang="en-US" altLang="en-US" sz="3600" b="1" dirty="0" err="1">
                <a:solidFill>
                  <a:srgbClr val="FF0000"/>
                </a:solidFill>
                <a:latin typeface="Times New Roman" panose="02020603050405020304" pitchFamily="18" charset="0"/>
                <a:ea typeface="Times New Roman" panose="02020603050405020304" pitchFamily="18" charset="0"/>
              </a:rPr>
              <a:t>à</a:t>
            </a:r>
            <a:r>
              <a:rPr lang="en-US" altLang="en-US" sz="3600" b="1" dirty="0" err="1">
                <a:solidFill>
                  <a:srgbClr val="FF0000"/>
                </a:solidFill>
                <a:latin typeface="Times New Roman" panose="02020603050405020304" pitchFamily="18" charset="0"/>
                <a:cs typeface="Times New Roman" panose="02020603050405020304" pitchFamily="18" charset="0"/>
              </a:rPr>
              <a:t>m</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gì</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trước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khi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ăn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v</a:t>
            </a:r>
            <a:r>
              <a:rPr lang="en-US" altLang="en-US" sz="3600" b="1" dirty="0" err="1">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sau</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khi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vệ</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sinh</a:t>
            </a:r>
            <a:r>
              <a:rPr lang="en-US" altLang="en-US" sz="3600" b="1" dirty="0">
                <a:solidFill>
                  <a:srgbClr val="FF0000"/>
                </a:solidFill>
                <a:latin typeface="Times New Roman" panose="02020603050405020304" pitchFamily="18" charset="0"/>
                <a:cs typeface="Times New Roman" panose="02020603050405020304" pitchFamily="18" charset="0"/>
              </a:rPr>
              <a:t>?</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47121" name="AutoShape 17"/>
          <p:cNvSpPr/>
          <p:nvPr/>
        </p:nvSpPr>
        <p:spPr>
          <a:xfrm>
            <a:off x="1154918" y="3610084"/>
            <a:ext cx="2426482" cy="609600"/>
          </a:xfrm>
          <a:prstGeom prst="roundRect">
            <a:avLst>
              <a:gd name="adj" fmla="val 16667"/>
            </a:avLst>
          </a:prstGeom>
          <a:solidFill>
            <a:srgbClr val="FF3399"/>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47123" name="Text Box 19"/>
          <p:cNvSpPr txBox="1">
            <a:spLocks noChangeArrowheads="1"/>
          </p:cNvSpPr>
          <p:nvPr/>
        </p:nvSpPr>
        <p:spPr bwMode="auto">
          <a:xfrm>
            <a:off x="1812925" y="6130925"/>
            <a:ext cx="984250" cy="404813"/>
          </a:xfrm>
          <a:prstGeom prst="rect">
            <a:avLst/>
          </a:prstGeom>
          <a:solidFill>
            <a:srgbClr val="FFCC66"/>
          </a:solidFill>
          <a:ln w="38100">
            <a:miter lim="800000"/>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p:spPr>
        <p:txBody>
          <a:bodyPr wrap="none">
            <a:spAutoFit/>
            <a:flatTx/>
          </a:bodyPr>
          <a:lstStyle/>
          <a:p>
            <a:pPr eaLnBrk="1" hangingPunct="1">
              <a:buNone/>
            </a:pPr>
            <a:r>
              <a:rPr lang="en-US" altLang="en-US" dirty="0">
                <a:effectLst>
                  <a:outerShdw blurRad="38100" dist="38100" dir="2700000">
                    <a:srgbClr val="FFFFFF"/>
                  </a:outerShdw>
                </a:effectLst>
                <a:latin typeface=".VnArial" panose="020B7200000000000000" pitchFamily="34" charset="0"/>
              </a:rPr>
              <a:t>§¸p ¸n</a:t>
            </a:r>
            <a:endParaRPr lang="en-US" altLang="en-US" dirty="0">
              <a:effectLst>
                <a:outerShdw blurRad="38100" dist="38100" dir="2700000">
                  <a:srgbClr val="FFFFFF"/>
                </a:outerShdw>
              </a:effectLst>
              <a:latin typeface=".VnArial" panose="020B7200000000000000" pitchFamily="34" charset="0"/>
            </a:endParaRPr>
          </a:p>
        </p:txBody>
      </p:sp>
      <p:grpSp>
        <p:nvGrpSpPr>
          <p:cNvPr id="47124" name="Group 20"/>
          <p:cNvGrpSpPr/>
          <p:nvPr/>
        </p:nvGrpSpPr>
        <p:grpSpPr>
          <a:xfrm>
            <a:off x="7850188" y="5181600"/>
            <a:ext cx="1370012" cy="1295400"/>
            <a:chOff x="4574" y="3342"/>
            <a:chExt cx="960" cy="912"/>
          </a:xfrm>
        </p:grpSpPr>
        <p:sp>
          <p:nvSpPr>
            <p:cNvPr id="15405" name="AutoShape 21"/>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406" name="Text Box 22"/>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1</a:t>
              </a:r>
              <a:endParaRPr lang="en-US" altLang="en-US" sz="3600" b="1" dirty="0">
                <a:solidFill>
                  <a:schemeClr val="bg1"/>
                </a:solidFill>
                <a:latin typeface=".VnTime" panose="020B7200000000000000" pitchFamily="34" charset="0"/>
              </a:endParaRPr>
            </a:p>
          </p:txBody>
        </p:sp>
      </p:grpSp>
      <p:grpSp>
        <p:nvGrpSpPr>
          <p:cNvPr id="47127" name="Group 23"/>
          <p:cNvGrpSpPr/>
          <p:nvPr/>
        </p:nvGrpSpPr>
        <p:grpSpPr>
          <a:xfrm>
            <a:off x="7850188" y="5181600"/>
            <a:ext cx="1370012" cy="1295400"/>
            <a:chOff x="4574" y="3342"/>
            <a:chExt cx="960" cy="912"/>
          </a:xfrm>
        </p:grpSpPr>
        <p:sp>
          <p:nvSpPr>
            <p:cNvPr id="15403" name="AutoShape 24"/>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404" name="Text Box 25"/>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2</a:t>
              </a:r>
              <a:endParaRPr lang="en-US" altLang="en-US" sz="3600" b="1" dirty="0">
                <a:solidFill>
                  <a:schemeClr val="bg1"/>
                </a:solidFill>
                <a:latin typeface=".VnTime" panose="020B7200000000000000" pitchFamily="34" charset="0"/>
              </a:endParaRPr>
            </a:p>
          </p:txBody>
        </p:sp>
      </p:grpSp>
      <p:grpSp>
        <p:nvGrpSpPr>
          <p:cNvPr id="47130" name="Group 26"/>
          <p:cNvGrpSpPr/>
          <p:nvPr/>
        </p:nvGrpSpPr>
        <p:grpSpPr>
          <a:xfrm>
            <a:off x="7850188" y="5181600"/>
            <a:ext cx="1370012" cy="1295400"/>
            <a:chOff x="4574" y="3342"/>
            <a:chExt cx="960" cy="912"/>
          </a:xfrm>
        </p:grpSpPr>
        <p:sp>
          <p:nvSpPr>
            <p:cNvPr id="15401" name="AutoShape 27"/>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402" name="Text Box 28"/>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3</a:t>
              </a:r>
              <a:endParaRPr lang="en-US" altLang="en-US" sz="3600" b="1" dirty="0">
                <a:solidFill>
                  <a:schemeClr val="bg1"/>
                </a:solidFill>
                <a:latin typeface=".VnTime" panose="020B7200000000000000" pitchFamily="34" charset="0"/>
              </a:endParaRPr>
            </a:p>
          </p:txBody>
        </p:sp>
      </p:grpSp>
      <p:grpSp>
        <p:nvGrpSpPr>
          <p:cNvPr id="47133" name="Group 29"/>
          <p:cNvGrpSpPr/>
          <p:nvPr/>
        </p:nvGrpSpPr>
        <p:grpSpPr>
          <a:xfrm>
            <a:off x="7850188" y="5181600"/>
            <a:ext cx="1370012" cy="1295400"/>
            <a:chOff x="4574" y="3342"/>
            <a:chExt cx="960" cy="912"/>
          </a:xfrm>
        </p:grpSpPr>
        <p:sp>
          <p:nvSpPr>
            <p:cNvPr id="15399" name="AutoShape 30"/>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400" name="Text Box 31"/>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4</a:t>
              </a:r>
              <a:endParaRPr lang="en-US" altLang="en-US" sz="3600" b="1" dirty="0">
                <a:solidFill>
                  <a:schemeClr val="bg1"/>
                </a:solidFill>
                <a:latin typeface=".VnTime" panose="020B7200000000000000" pitchFamily="34" charset="0"/>
              </a:endParaRPr>
            </a:p>
          </p:txBody>
        </p:sp>
      </p:grpSp>
      <p:grpSp>
        <p:nvGrpSpPr>
          <p:cNvPr id="47136" name="Group 32"/>
          <p:cNvGrpSpPr/>
          <p:nvPr/>
        </p:nvGrpSpPr>
        <p:grpSpPr>
          <a:xfrm>
            <a:off x="7850188" y="5181600"/>
            <a:ext cx="1370012" cy="1295400"/>
            <a:chOff x="4574" y="3342"/>
            <a:chExt cx="960" cy="912"/>
          </a:xfrm>
        </p:grpSpPr>
        <p:sp>
          <p:nvSpPr>
            <p:cNvPr id="15397" name="AutoShape 33"/>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8" name="Text Box 34"/>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5</a:t>
              </a:r>
              <a:endParaRPr lang="en-US" altLang="en-US" sz="3600" b="1" dirty="0">
                <a:solidFill>
                  <a:schemeClr val="bg1"/>
                </a:solidFill>
                <a:latin typeface=".VnTime" panose="020B7200000000000000" pitchFamily="34" charset="0"/>
              </a:endParaRPr>
            </a:p>
          </p:txBody>
        </p:sp>
      </p:grpSp>
      <p:grpSp>
        <p:nvGrpSpPr>
          <p:cNvPr id="47139" name="Group 35"/>
          <p:cNvGrpSpPr/>
          <p:nvPr/>
        </p:nvGrpSpPr>
        <p:grpSpPr>
          <a:xfrm>
            <a:off x="7850188" y="5181600"/>
            <a:ext cx="1370012" cy="1295400"/>
            <a:chOff x="4574" y="3342"/>
            <a:chExt cx="960" cy="912"/>
          </a:xfrm>
        </p:grpSpPr>
        <p:sp>
          <p:nvSpPr>
            <p:cNvPr id="15395" name="AutoShape 36"/>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6" name="Text Box 37"/>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6</a:t>
              </a:r>
              <a:endParaRPr lang="en-US" altLang="en-US" sz="3600" b="1" dirty="0">
                <a:solidFill>
                  <a:schemeClr val="bg1"/>
                </a:solidFill>
                <a:latin typeface=".VnTime" panose="020B7200000000000000" pitchFamily="34" charset="0"/>
              </a:endParaRPr>
            </a:p>
          </p:txBody>
        </p:sp>
      </p:grpSp>
      <p:grpSp>
        <p:nvGrpSpPr>
          <p:cNvPr id="47142" name="Group 38"/>
          <p:cNvGrpSpPr/>
          <p:nvPr/>
        </p:nvGrpSpPr>
        <p:grpSpPr>
          <a:xfrm>
            <a:off x="7850188" y="5181600"/>
            <a:ext cx="1370012" cy="1295400"/>
            <a:chOff x="4574" y="3342"/>
            <a:chExt cx="960" cy="912"/>
          </a:xfrm>
        </p:grpSpPr>
        <p:sp>
          <p:nvSpPr>
            <p:cNvPr id="15393" name="AutoShape 39"/>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4" name="Text Box 40"/>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7</a:t>
              </a:r>
              <a:endParaRPr lang="en-US" altLang="en-US" sz="3600" b="1" dirty="0">
                <a:solidFill>
                  <a:schemeClr val="bg1"/>
                </a:solidFill>
                <a:latin typeface=".VnTime" panose="020B7200000000000000" pitchFamily="34" charset="0"/>
              </a:endParaRPr>
            </a:p>
          </p:txBody>
        </p:sp>
      </p:grpSp>
      <p:grpSp>
        <p:nvGrpSpPr>
          <p:cNvPr id="47145" name="Group 41"/>
          <p:cNvGrpSpPr/>
          <p:nvPr/>
        </p:nvGrpSpPr>
        <p:grpSpPr>
          <a:xfrm>
            <a:off x="7850188" y="5181600"/>
            <a:ext cx="1370012" cy="1295400"/>
            <a:chOff x="4574" y="3342"/>
            <a:chExt cx="960" cy="912"/>
          </a:xfrm>
        </p:grpSpPr>
        <p:sp>
          <p:nvSpPr>
            <p:cNvPr id="15391" name="AutoShape 42"/>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2" name="Text Box 43"/>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8</a:t>
              </a:r>
              <a:endParaRPr lang="en-US" altLang="en-US" sz="3600" b="1" dirty="0">
                <a:solidFill>
                  <a:schemeClr val="bg1"/>
                </a:solidFill>
                <a:latin typeface=".VnTime" panose="020B7200000000000000" pitchFamily="34" charset="0"/>
              </a:endParaRPr>
            </a:p>
          </p:txBody>
        </p:sp>
      </p:grpSp>
      <p:grpSp>
        <p:nvGrpSpPr>
          <p:cNvPr id="47148" name="Group 44"/>
          <p:cNvGrpSpPr/>
          <p:nvPr/>
        </p:nvGrpSpPr>
        <p:grpSpPr>
          <a:xfrm>
            <a:off x="7850188" y="5181600"/>
            <a:ext cx="1370012" cy="1295400"/>
            <a:chOff x="4574" y="3342"/>
            <a:chExt cx="960" cy="912"/>
          </a:xfrm>
        </p:grpSpPr>
        <p:sp>
          <p:nvSpPr>
            <p:cNvPr id="15389" name="AutoShape 45"/>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90" name="Text Box 46"/>
            <p:cNvSpPr txBox="1"/>
            <p:nvPr/>
          </p:nvSpPr>
          <p:spPr>
            <a:xfrm>
              <a:off x="4828" y="3591"/>
              <a:ext cx="479" cy="452"/>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3600" b="1" dirty="0">
                  <a:solidFill>
                    <a:schemeClr val="bg1"/>
                  </a:solidFill>
                  <a:latin typeface=".VnTime" panose="020B7200000000000000" pitchFamily="34" charset="0"/>
                </a:rPr>
                <a:t>9</a:t>
              </a:r>
              <a:endParaRPr lang="en-US" altLang="en-US" sz="3600" b="1" dirty="0">
                <a:solidFill>
                  <a:schemeClr val="bg1"/>
                </a:solidFill>
                <a:latin typeface=".VnTime" panose="020B7200000000000000" pitchFamily="34" charset="0"/>
              </a:endParaRPr>
            </a:p>
          </p:txBody>
        </p:sp>
      </p:grpSp>
      <p:grpSp>
        <p:nvGrpSpPr>
          <p:cNvPr id="47151" name="Group 47"/>
          <p:cNvGrpSpPr/>
          <p:nvPr/>
        </p:nvGrpSpPr>
        <p:grpSpPr>
          <a:xfrm>
            <a:off x="7848600" y="5180013"/>
            <a:ext cx="1371600" cy="1295400"/>
            <a:chOff x="4574" y="3342"/>
            <a:chExt cx="960" cy="912"/>
          </a:xfrm>
        </p:grpSpPr>
        <p:sp>
          <p:nvSpPr>
            <p:cNvPr id="15387" name="AutoShape 48"/>
            <p:cNvSpPr/>
            <p:nvPr/>
          </p:nvSpPr>
          <p:spPr>
            <a:xfrm>
              <a:off x="4574" y="3342"/>
              <a:ext cx="960" cy="912"/>
            </a:xfrm>
            <a:prstGeom prst="star16">
              <a:avLst>
                <a:gd name="adj" fmla="val 37500"/>
              </a:avLst>
            </a:prstGeom>
            <a:solidFill>
              <a:srgbClr val="0000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1800" b="1" dirty="0"/>
            </a:p>
          </p:txBody>
        </p:sp>
        <p:sp>
          <p:nvSpPr>
            <p:cNvPr id="15388" name="Text Box 49"/>
            <p:cNvSpPr txBox="1"/>
            <p:nvPr/>
          </p:nvSpPr>
          <p:spPr>
            <a:xfrm>
              <a:off x="4828" y="3591"/>
              <a:ext cx="480" cy="494"/>
            </a:xfrm>
            <a:prstGeom prst="rect">
              <a:avLst/>
            </a:prstGeom>
            <a:solidFill>
              <a:srgbClr val="000099"/>
            </a:solid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en-US" sz="2000" b="1" dirty="0">
                  <a:solidFill>
                    <a:schemeClr val="bg1"/>
                  </a:solidFill>
                  <a:latin typeface=".VnTime" panose="020B7200000000000000" pitchFamily="34" charset="0"/>
                </a:rPr>
                <a:t>HÕt giê</a:t>
              </a:r>
              <a:endParaRPr lang="en-US" altLang="en-US" sz="2000" b="1" dirty="0">
                <a:solidFill>
                  <a:schemeClr val="bg1"/>
                </a:solidFill>
                <a:latin typeface=".VnTime" panose="020B7200000000000000" pitchFamily="34" charset="0"/>
              </a:endParaRPr>
            </a:p>
          </p:txBody>
        </p:sp>
      </p:grpSp>
      <p:sp>
        <p:nvSpPr>
          <p:cNvPr id="47154" name="Text Box 50"/>
          <p:cNvSpPr txBox="1"/>
          <p:nvPr/>
        </p:nvSpPr>
        <p:spPr>
          <a:xfrm>
            <a:off x="4159250" y="5943600"/>
            <a:ext cx="946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t>10s</a:t>
            </a:r>
            <a:endParaRPr lang="en-US" altLang="en-US" sz="3600" b="1" dirty="0"/>
          </a:p>
        </p:txBody>
      </p:sp>
      <p:sp>
        <p:nvSpPr>
          <p:cNvPr id="2" name="Text Box 18"/>
          <p:cNvSpPr txBox="1"/>
          <p:nvPr/>
        </p:nvSpPr>
        <p:spPr>
          <a:xfrm>
            <a:off x="1128372" y="3501227"/>
            <a:ext cx="7178675" cy="7080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a:spcBef>
                <a:spcPct val="0"/>
              </a:spcBef>
              <a:buNone/>
            </a:pPr>
            <a:r>
              <a:rPr lang="en-US" altLang="en-US" sz="4000" b="1" dirty="0">
                <a:latin typeface="Times New Roman" panose="02020603050405020304" pitchFamily="18" charset="0"/>
                <a:cs typeface="Times New Roman" panose="02020603050405020304" pitchFamily="18" charset="0"/>
              </a:rPr>
              <a:t>1. Rửa tay 		 2. Đánh răng</a:t>
            </a:r>
            <a:endParaRPr lang="en-US" altLang="en-US" sz="4000" b="1" dirty="0">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7"/>
          <a:stretch>
            <a:fillRect/>
          </a:stretch>
        </p:blipFill>
        <p:spPr>
          <a:xfrm>
            <a:off x="1038383" y="4288063"/>
            <a:ext cx="6693988" cy="1743607"/>
          </a:xfrm>
          <a:prstGeom prst="rect">
            <a:avLst/>
          </a:prstGeom>
        </p:spPr>
      </p:pic>
    </p:spTree>
  </p:cSld>
  <p:clrMapOvr>
    <a:masterClrMapping/>
  </p:clrMapOvr>
  <p:transition spd="slow" advClick="0">
    <p:zoom/>
    <p:sndAc>
      <p:stSnd>
        <p:snd r:embed="rId8"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7120"/>
                                        </p:tgtEl>
                                        <p:attrNameLst>
                                          <p:attrName>style.visibility</p:attrName>
                                        </p:attrNameLst>
                                      </p:cBhvr>
                                      <p:to>
                                        <p:strVal val="visible"/>
                                      </p:to>
                                    </p:set>
                                    <p:anim calcmode="discrete" valueType="clr">
                                      <p:cBhvr override="childStyle">
                                        <p:cTn id="7"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20"/>
                                        </p:tgtEl>
                                        <p:attrNameLst>
                                          <p:attrName>fillcolor</p:attrName>
                                        </p:attrNameLst>
                                      </p:cBhvr>
                                      <p:tavLst>
                                        <p:tav tm="0">
                                          <p:val>
                                            <p:clrVal>
                                              <a:schemeClr val="accent2"/>
                                            </p:clrVal>
                                          </p:val>
                                        </p:tav>
                                        <p:tav tm="50000">
                                          <p:val>
                                            <p:clrVal>
                                              <a:schemeClr val="hlink"/>
                                            </p:clrVal>
                                          </p:val>
                                        </p:tav>
                                      </p:tavLst>
                                    </p:anim>
                                    <p:set>
                                      <p:cBhvr>
                                        <p:cTn id="9" dur="80"/>
                                        <p:tgtEl>
                                          <p:spTgt spid="471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7123"/>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7121"/>
                                        </p:tgtEl>
                                        <p:attrNameLst>
                                          <p:attrName>style.visibility</p:attrName>
                                        </p:attrNameLst>
                                      </p:cBhvr>
                                      <p:to>
                                        <p:strVal val="visible"/>
                                      </p:to>
                                    </p:set>
                                    <p:animEffect transition="in" filter="fade">
                                      <p:cBhvr>
                                        <p:cTn id="22" dur="500"/>
                                        <p:tgtEl>
                                          <p:spTgt spid="47121"/>
                                        </p:tgtEl>
                                      </p:cBhvr>
                                    </p:animEffect>
                                  </p:childTnLst>
                                  <p:subTnLst>
                                    <p:audio>
                                      <p:cMediaNode>
                                        <p:cTn display="0" masterRel="sameClick">
                                          <p:stCondLst>
                                            <p:cond evt="begin" delay="0">
                                              <p:tn val="20"/>
                                            </p:cond>
                                          </p:stCondLst>
                                          <p:endCondLst>
                                            <p:cond evt="onStopAudio" delay="0">
                                              <p:tgtEl>
                                                <p:sldTgt/>
                                              </p:tgtEl>
                                            </p:cond>
                                          </p:endCondLst>
                                        </p:cTn>
                                        <p:tgtEl>
                                          <p:sndTgt r:embed="rId9" name="FELIZ2.WAV"/>
                                        </p:tgtEl>
                                      </p:cMediaNode>
                                    </p:audio>
                                  </p:subTnLst>
                                </p:cTn>
                              </p:par>
                              <p:par>
                                <p:cTn id="23" presetID="22" presetClass="emph" presetSubtype="0" repeatCount="10000" fill="remove" nodeType="withEffect">
                                  <p:stCondLst>
                                    <p:cond delay="0"/>
                                  </p:stCondLst>
                                  <p:childTnLst>
                                    <p:animClr clrSpc="hsl" dir="cw">
                                      <p:cBhvr override="childStyle">
                                        <p:cTn id="24" dur="500" fill="hold"/>
                                        <p:tgtEl>
                                          <p:spTgt spid="47121"/>
                                        </p:tgtEl>
                                        <p:attrNameLst>
                                          <p:attrName>style.color</p:attrName>
                                        </p:attrNameLst>
                                      </p:cBhvr>
                                      <p:by>
                                        <p:hsl h="-7200000" s="0" l="0"/>
                                      </p:by>
                                    </p:animClr>
                                    <p:animClr clrSpc="hsl" dir="cw">
                                      <p:cBhvr>
                                        <p:cTn id="25" dur="500" fill="hold"/>
                                        <p:tgtEl>
                                          <p:spTgt spid="47121"/>
                                        </p:tgtEl>
                                        <p:attrNameLst>
                                          <p:attrName>fillcolor</p:attrName>
                                        </p:attrNameLst>
                                      </p:cBhvr>
                                      <p:by>
                                        <p:hsl h="-7200000" s="0" l="0"/>
                                      </p:by>
                                    </p:animClr>
                                    <p:animClr clrSpc="hsl" dir="cw">
                                      <p:cBhvr>
                                        <p:cTn id="26" dur="500" fill="hold"/>
                                        <p:tgtEl>
                                          <p:spTgt spid="47121"/>
                                        </p:tgtEl>
                                        <p:attrNameLst>
                                          <p:attrName>stroke.color</p:attrName>
                                        </p:attrNameLst>
                                      </p:cBhvr>
                                      <p:by>
                                        <p:hsl h="-7200000" s="0" l="0"/>
                                      </p:by>
                                    </p:animClr>
                                    <p:set>
                                      <p:cBhvr>
                                        <p:cTn id="27"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28" restart="whenNotActive" fill="hold" evtFilter="cancelBubble" nodeType="interactiveSeq">
                <p:stCondLst>
                  <p:cond evt="onClick" delay="0">
                    <p:tgtEl>
                      <p:spTgt spid="47154"/>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nodeType="clickEffect">
                                  <p:stCondLst>
                                    <p:cond delay="1000"/>
                                  </p:stCondLst>
                                  <p:childTnLst>
                                    <p:set>
                                      <p:cBhvr>
                                        <p:cTn id="32"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10" name="beep.wav"/>
                                        </p:tgtEl>
                                      </p:cMediaNode>
                                    </p:audio>
                                  </p:subTnLst>
                                </p:cTn>
                              </p:par>
                            </p:childTnLst>
                          </p:cTn>
                        </p:par>
                        <p:par>
                          <p:cTn id="33" fill="hold">
                            <p:stCondLst>
                              <p:cond delay="1500"/>
                            </p:stCondLst>
                            <p:childTnLst>
                              <p:par>
                                <p:cTn id="34" presetID="1" presetClass="entr" presetSubtype="0" fill="hold" nodeType="afterEffect">
                                  <p:stCondLst>
                                    <p:cond delay="1000"/>
                                  </p:stCondLst>
                                  <p:childTnLst>
                                    <p:set>
                                      <p:cBhvr>
                                        <p:cTn id="35"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10" name="beep.wav"/>
                                        </p:tgtEl>
                                      </p:cMediaNode>
                                    </p:audio>
                                  </p:subTnLst>
                                </p:cTn>
                              </p:par>
                            </p:childTnLst>
                          </p:cTn>
                        </p:par>
                        <p:par>
                          <p:cTn id="36" fill="hold">
                            <p:stCondLst>
                              <p:cond delay="3000"/>
                            </p:stCondLst>
                            <p:childTnLst>
                              <p:par>
                                <p:cTn id="37" presetID="1" presetClass="entr" presetSubtype="0" fill="hold" nodeType="afterEffect">
                                  <p:stCondLst>
                                    <p:cond delay="1000"/>
                                  </p:stCondLst>
                                  <p:childTnLst>
                                    <p:set>
                                      <p:cBhvr>
                                        <p:cTn id="38"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10" name="beep.wav"/>
                                        </p:tgtEl>
                                      </p:cMediaNode>
                                    </p:audio>
                                  </p:subTnLst>
                                </p:cTn>
                              </p:par>
                            </p:childTnLst>
                          </p:cTn>
                        </p:par>
                        <p:par>
                          <p:cTn id="39" fill="hold">
                            <p:stCondLst>
                              <p:cond delay="4500"/>
                            </p:stCondLst>
                            <p:childTnLst>
                              <p:par>
                                <p:cTn id="40" presetID="1" presetClass="entr" presetSubtype="0" fill="hold" nodeType="afterEffect">
                                  <p:stCondLst>
                                    <p:cond delay="1000"/>
                                  </p:stCondLst>
                                  <p:childTnLst>
                                    <p:set>
                                      <p:cBhvr>
                                        <p:cTn id="41"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10" name="beep.wav"/>
                                        </p:tgtEl>
                                      </p:cMediaNode>
                                    </p:audio>
                                  </p:subTnLst>
                                </p:cTn>
                              </p:par>
                            </p:childTnLst>
                          </p:cTn>
                        </p:par>
                        <p:par>
                          <p:cTn id="42" fill="hold">
                            <p:stCondLst>
                              <p:cond delay="6000"/>
                            </p:stCondLst>
                            <p:childTnLst>
                              <p:par>
                                <p:cTn id="43" presetID="1" presetClass="entr" presetSubtype="0" fill="hold" nodeType="afterEffect">
                                  <p:stCondLst>
                                    <p:cond delay="1000"/>
                                  </p:stCondLst>
                                  <p:childTnLst>
                                    <p:set>
                                      <p:cBhvr>
                                        <p:cTn id="44"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10" name="beep.wav"/>
                                        </p:tgtEl>
                                      </p:cMediaNode>
                                    </p:audio>
                                  </p:subTnLst>
                                </p:cTn>
                              </p:par>
                            </p:childTnLst>
                          </p:cTn>
                        </p:par>
                        <p:par>
                          <p:cTn id="45" fill="hold">
                            <p:stCondLst>
                              <p:cond delay="7500"/>
                            </p:stCondLst>
                            <p:childTnLst>
                              <p:par>
                                <p:cTn id="46" presetID="1" presetClass="entr" presetSubtype="0" fill="hold" nodeType="afterEffect">
                                  <p:stCondLst>
                                    <p:cond delay="1000"/>
                                  </p:stCondLst>
                                  <p:childTnLst>
                                    <p:set>
                                      <p:cBhvr>
                                        <p:cTn id="47"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10" name="beep.wav"/>
                                        </p:tgtEl>
                                      </p:cMediaNode>
                                    </p:audio>
                                  </p:subTnLst>
                                </p:cTn>
                              </p:par>
                            </p:childTnLst>
                          </p:cTn>
                        </p:par>
                        <p:par>
                          <p:cTn id="48" fill="hold">
                            <p:stCondLst>
                              <p:cond delay="9000"/>
                            </p:stCondLst>
                            <p:childTnLst>
                              <p:par>
                                <p:cTn id="49" presetID="1" presetClass="entr" presetSubtype="0" fill="hold" nodeType="afterEffect">
                                  <p:stCondLst>
                                    <p:cond delay="1000"/>
                                  </p:stCondLst>
                                  <p:childTnLst>
                                    <p:set>
                                      <p:cBhvr>
                                        <p:cTn id="50"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10" name="beep.wav"/>
                                        </p:tgtEl>
                                      </p:cMediaNode>
                                    </p:audio>
                                  </p:subTnLst>
                                </p:cTn>
                              </p:par>
                            </p:childTnLst>
                          </p:cTn>
                        </p:par>
                        <p:par>
                          <p:cTn id="51" fill="hold">
                            <p:stCondLst>
                              <p:cond delay="10500"/>
                            </p:stCondLst>
                            <p:childTnLst>
                              <p:par>
                                <p:cTn id="52" presetID="1" presetClass="entr" presetSubtype="0" fill="hold" nodeType="afterEffect">
                                  <p:stCondLst>
                                    <p:cond delay="1000"/>
                                  </p:stCondLst>
                                  <p:childTnLst>
                                    <p:set>
                                      <p:cBhvr>
                                        <p:cTn id="53"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10" name="beep.wav"/>
                                        </p:tgtEl>
                                      </p:cMediaNode>
                                    </p:audio>
                                  </p:subTnLst>
                                </p:cTn>
                              </p:par>
                            </p:childTnLst>
                          </p:cTn>
                        </p:par>
                        <p:par>
                          <p:cTn id="54" fill="hold">
                            <p:stCondLst>
                              <p:cond delay="12000"/>
                            </p:stCondLst>
                            <p:childTnLst>
                              <p:par>
                                <p:cTn id="55" presetID="1" presetClass="entr" presetSubtype="0" fill="hold" nodeType="afterEffect">
                                  <p:stCondLst>
                                    <p:cond delay="1000"/>
                                  </p:stCondLst>
                                  <p:childTnLst>
                                    <p:set>
                                      <p:cBhvr>
                                        <p:cTn id="56"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10" name="beep.wav"/>
                                        </p:tgtEl>
                                      </p:cMediaNode>
                                    </p:audio>
                                  </p:subTnLst>
                                </p:cTn>
                              </p:par>
                            </p:childTnLst>
                          </p:cTn>
                        </p:par>
                        <p:par>
                          <p:cTn id="57" fill="hold">
                            <p:stCondLst>
                              <p:cond delay="13500"/>
                            </p:stCondLst>
                            <p:childTnLst>
                              <p:par>
                                <p:cTn id="58" presetID="1" presetClass="entr" presetSubtype="0" fill="hold" nodeType="afterEffect">
                                  <p:stCondLst>
                                    <p:cond delay="1000"/>
                                  </p:stCondLst>
                                  <p:childTnLst>
                                    <p:set>
                                      <p:cBhvr>
                                        <p:cTn id="59"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11" name="8. Ket thuc cau hoi.wav"/>
                                        </p:tgtEl>
                                      </p:cMediaNode>
                                    </p:audio>
                                  </p:subTnLst>
                                </p:cTn>
                              </p:par>
                            </p:childTnLst>
                          </p:cTn>
                        </p:par>
                      </p:childTnLst>
                    </p:cTn>
                  </p:par>
                </p:childTnLst>
              </p:cTn>
              <p:nextCondLst>
                <p:cond evt="onClick" delay="0">
                  <p:tgtEl>
                    <p:spTgt spid="47154"/>
                  </p:tgtEl>
                </p:cond>
              </p:nextCondLst>
            </p:seq>
          </p:childTnLst>
        </p:cTn>
      </p:par>
    </p:tnLst>
    <p:bldLst>
      <p:bldP spid="2"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alt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alt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5331</Words>
  <Application>WPS Presentation</Application>
  <PresentationFormat>On-screen Show (4:3)</PresentationFormat>
  <Paragraphs>1286</Paragraphs>
  <Slides>40</Slides>
  <Notes>0</Notes>
  <HiddenSlides>0</HiddenSlides>
  <MMClips>3</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40</vt:i4>
      </vt:variant>
    </vt:vector>
  </HeadingPairs>
  <TitlesOfParts>
    <vt:vector size="55" baseType="lpstr">
      <vt:lpstr>Arial</vt:lpstr>
      <vt:lpstr>SimSun</vt:lpstr>
      <vt:lpstr>Wingdings</vt:lpstr>
      <vt:lpstr>.VnBahamasBH</vt:lpstr>
      <vt:lpstr>Segoe Print</vt:lpstr>
      <vt:lpstr>.VnBlackH</vt:lpstr>
      <vt:lpstr>Times New Roman</vt:lpstr>
      <vt:lpstr>.VnBlack</vt:lpstr>
      <vt:lpstr>.VnArial Narrow</vt:lpstr>
      <vt:lpstr>.VnArial</vt:lpstr>
      <vt:lpstr>.VnTime</vt:lpstr>
      <vt:lpstr>Microsoft YaHei</vt:lpstr>
      <vt:lpstr>Arial Unicode MS</vt:lpstr>
      <vt:lpstr>Calibri</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8 LY DAO THANH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PHAN ANH</dc:creator>
  <cp:lastModifiedBy>NDC</cp:lastModifiedBy>
  <cp:revision>360</cp:revision>
  <dcterms:created xsi:type="dcterms:W3CDTF">2009-03-12T15:37:00Z</dcterms:created>
  <dcterms:modified xsi:type="dcterms:W3CDTF">2024-01-09T01:50:17Z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F35F0B6D26564605B0D050245819BEB4</vt:lpwstr>
  </property>
  <property fmtid="{D5CDD505-2E9C-101B-9397-08002B2CF9AE}" pid="3" name="KSOProductBuildVer">
    <vt:lpwstr>2057-12.2.0.13359</vt:lpwstr>
  </property>
</Properties>
</file>