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61876-1E19-4EBC-BB3D-175C6FE08E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61876-1E19-4EBC-BB3D-175C6FE08E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61876-1E19-4EBC-BB3D-175C6FE08E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61876-1E19-4EBC-BB3D-175C6FE08E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1876-1E19-4EBC-BB3D-175C6FE08E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61876-1E19-4EBC-BB3D-175C6FE08E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61876-1E19-4EBC-BB3D-175C6FE08E42}"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61876-1E19-4EBC-BB3D-175C6FE08E42}"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1876-1E19-4EBC-BB3D-175C6FE08E42}"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1876-1E19-4EBC-BB3D-175C6FE08E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1876-1E19-4EBC-BB3D-175C6FE08E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0D711-A39F-4937-8C83-FE6DF662B5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1876-1E19-4EBC-BB3D-175C6FE08E42}" type="datetimeFigureOut">
              <a:rPr lang="en-US" smtClean="0"/>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0D711-A39F-4937-8C83-FE6DF662B5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305800" cy="338554"/>
          </a:xfrm>
          <a:prstGeom prst="rect">
            <a:avLst/>
          </a:prstGeom>
        </p:spPr>
        <p:txBody>
          <a:bodyPr wrap="square">
            <a:spAutoFit/>
          </a:bodyPr>
          <a:lstStyle/>
          <a:p>
            <a:r>
              <a:rPr lang="en-US" sz="1600" dirty="0">
                <a:latin typeface="Times New Roman" pitchFamily="18" charset="0"/>
                <a:cs typeface="Times New Roman" pitchFamily="18" charset="0"/>
              </a:rPr>
              <a:t>	</a:t>
            </a:r>
          </a:p>
        </p:txBody>
      </p:sp>
      <p:pic>
        <p:nvPicPr>
          <p:cNvPr id="6" name="Picture 2" descr="Trọn Bộ 365+ Khung Nền Đẹp Độc Đáo Siêu Độc Lạ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1219200" y="1295400"/>
            <a:ext cx="3581400" cy="4462016"/>
          </a:xfrm>
          <a:prstGeom prst="rect">
            <a:avLst/>
          </a:prstGeom>
        </p:spPr>
        <p:txBody>
          <a:bodyPr wrap="square">
            <a:spAutoFit/>
          </a:bodyPr>
          <a:lstStyle/>
          <a:p>
            <a:pPr algn="ctr">
              <a:lnSpc>
                <a:spcPct val="150000"/>
              </a:lnSpc>
            </a:pPr>
            <a:r>
              <a:rPr lang="en-US" sz="1600" b="1" dirty="0" smtClean="0">
                <a:latin typeface="Times New Roman" pitchFamily="18" charset="0"/>
                <a:cs typeface="Times New Roman" pitchFamily="18" charset="0"/>
              </a:rPr>
              <a:t>TRANG TRÍ CÀNH ĐÀO ĐÓN TẾT</a:t>
            </a:r>
          </a:p>
          <a:p>
            <a:pPr algn="ctr">
              <a:lnSpc>
                <a:spcPct val="150000"/>
              </a:lnSpc>
            </a:pPr>
            <a:r>
              <a:rPr lang="en-US" sz="1600" b="1" dirty="0" smtClean="0">
                <a:latin typeface="Times New Roman" pitchFamily="18" charset="0"/>
                <a:cs typeface="Times New Roman" pitchFamily="18" charset="0"/>
              </a:rPr>
              <a:t>Lớp 3c3 </a:t>
            </a:r>
          </a:p>
          <a:p>
            <a:pPr>
              <a:lnSpc>
                <a:spcPct val="150000"/>
              </a:lnSpc>
            </a:pPr>
            <a:r>
              <a:rPr lang="en-US" sz="1400" dirty="0" smtClean="0">
                <a:latin typeface="Times New Roman" pitchFamily="18" charset="0"/>
                <a:cs typeface="Times New Roman" pitchFamily="18" charset="0"/>
              </a:rPr>
              <a:t>Hoa đào ngày tết được xem  là biểu tượng  riêng của mùa xuân, nói đến hoa đào là nghĩ ngay đến tết cổ truyền của dân tộc, cứ mỗi dịp tết đến là mọi người nô nức đi  chọn cho mình những cành đào đẹp.  K</a:t>
            </a:r>
            <a:r>
              <a:rPr lang="vi-VN" sz="1400" dirty="0">
                <a:latin typeface="Times New Roman" pitchFamily="18" charset="0"/>
                <a:cs typeface="Times New Roman" pitchFamily="18" charset="0"/>
              </a:rPr>
              <a:t>hông chỉ tô điểm cho không gian ngày Tết thêm ấm cúng, tươi vui, hoa đào còn tượng trưng cho sự may mắn, tài lộc, thịnh vượng</a:t>
            </a:r>
            <a:r>
              <a:rPr lang="en-US" sz="1400" dirty="0" smtClean="0"/>
              <a:t>.  </a:t>
            </a:r>
            <a:r>
              <a:rPr lang="en-US" sz="1400" dirty="0" smtClean="0">
                <a:latin typeface="Times New Roman" pitchFamily="18" charset="0"/>
                <a:cs typeface="Times New Roman" pitchFamily="18" charset="0"/>
              </a:rPr>
              <a:t>Hòa chung không khí ngày hội tết quê em “Tetfestival” của trường mầm non Quốc Tuấn các bé lớp 3 tuổi C3 cùng trang trí dán hoa đào đón tết.</a:t>
            </a:r>
            <a:endParaRPr lang="en-US" sz="14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srcRect/>
          <a:stretch>
            <a:fillRect/>
          </a:stretch>
        </p:blipFill>
        <p:spPr bwMode="auto">
          <a:xfrm>
            <a:off x="4953000" y="1295400"/>
            <a:ext cx="3563801" cy="5029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ọn Bộ 365+ Khung Nền Đẹp Độc Đáo Siêu Độc Lạ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990600" y="990600"/>
            <a:ext cx="7619999" cy="5029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365+ Khung Nền Đẹp Độc Đáo Siêu Độc Lạ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5362" name="Picture 2"/>
          <p:cNvPicPr>
            <a:picLocks noChangeAspect="1" noChangeArrowheads="1"/>
          </p:cNvPicPr>
          <p:nvPr/>
        </p:nvPicPr>
        <p:blipFill>
          <a:blip r:embed="rId3"/>
          <a:srcRect/>
          <a:stretch>
            <a:fillRect/>
          </a:stretch>
        </p:blipFill>
        <p:spPr bwMode="auto">
          <a:xfrm>
            <a:off x="1143000" y="1066800"/>
            <a:ext cx="7315200" cy="49561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365+ Khung Nền Đẹp Độc Đáo Siêu Độc Lạ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6" name="Picture 2"/>
          <p:cNvPicPr>
            <a:picLocks noChangeAspect="1" noChangeArrowheads="1"/>
          </p:cNvPicPr>
          <p:nvPr/>
        </p:nvPicPr>
        <p:blipFill>
          <a:blip r:embed="rId3"/>
          <a:srcRect/>
          <a:stretch>
            <a:fillRect/>
          </a:stretch>
        </p:blipFill>
        <p:spPr bwMode="auto">
          <a:xfrm>
            <a:off x="1143000" y="1066800"/>
            <a:ext cx="7391400" cy="51435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365+ Khung Nền Đẹp Độc Đáo Siêu Độc Lạ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410" name="Picture 2"/>
          <p:cNvPicPr>
            <a:picLocks noChangeAspect="1" noChangeArrowheads="1"/>
          </p:cNvPicPr>
          <p:nvPr/>
        </p:nvPicPr>
        <p:blipFill>
          <a:blip r:embed="rId3"/>
          <a:srcRect/>
          <a:stretch>
            <a:fillRect/>
          </a:stretch>
        </p:blipFill>
        <p:spPr bwMode="auto">
          <a:xfrm>
            <a:off x="1143000" y="1066801"/>
            <a:ext cx="7315200" cy="4800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122</Words>
  <Application>Microsoft Office PowerPoint</Application>
  <PresentationFormat>On-screen Show (4:3)</PresentationFormat>
  <Paragraphs>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6</cp:revision>
  <dcterms:created xsi:type="dcterms:W3CDTF">2024-01-09T05:15:40Z</dcterms:created>
  <dcterms:modified xsi:type="dcterms:W3CDTF">2024-01-09T05:50:56Z</dcterms:modified>
</cp:coreProperties>
</file>