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5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6.xml"/><Relationship Id="rId10" Type="http://schemas.openxmlformats.org/officeDocument/2006/relationships/slide" Target="/ppt/slides/slide4.xml"/><Relationship Id="rId13" Type="http://schemas.openxmlformats.org/officeDocument/2006/relationships/slide" Target="/ppt/slides/slide5.xml"/><Relationship Id="rId12" Type="http://schemas.openxmlformats.org/officeDocument/2006/relationships/slide" Target="/ppt/slides/slide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8.png"/><Relationship Id="rId15" Type="http://schemas.openxmlformats.org/officeDocument/2006/relationships/slide" Target="/ppt/slides/slide9.xml"/><Relationship Id="rId14" Type="http://schemas.openxmlformats.org/officeDocument/2006/relationships/slide" Target="/ppt/slides/slide7.xml"/><Relationship Id="rId16" Type="http://schemas.openxmlformats.org/officeDocument/2006/relationships/image" Target="../media/image20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18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17.png"/><Relationship Id="rId13" Type="http://schemas.openxmlformats.org/officeDocument/2006/relationships/image" Target="../media/image14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slide" Target="/ppt/slides/slide3.xml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24.png"/><Relationship Id="rId13" Type="http://schemas.openxmlformats.org/officeDocument/2006/relationships/image" Target="../media/image30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8.png"/><Relationship Id="rId14" Type="http://schemas.openxmlformats.org/officeDocument/2006/relationships/image" Target="../media/image42.gif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20.png"/><Relationship Id="rId8" Type="http://schemas.openxmlformats.org/officeDocument/2006/relationships/slide" Target="/ppt/slides/slide3.xm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36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slide" Target="/ppt/slides/slide3.xml"/><Relationship Id="rId14" Type="http://schemas.openxmlformats.org/officeDocument/2006/relationships/image" Target="../media/image42.gif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8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31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3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20.png"/><Relationship Id="rId8" Type="http://schemas.openxmlformats.org/officeDocument/2006/relationships/slide" Target="/ppt/slides/slide3.xml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slide" Target="/ppt/slides/slide3.xml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8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20.png"/><Relationship Id="rId8" Type="http://schemas.openxmlformats.org/officeDocument/2006/relationships/slide" Target="/ppt/slides/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9" name="Google Shape;89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23362"/>
            <a:ext cx="9144000" cy="708136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1524000" y="770573"/>
            <a:ext cx="6248400" cy="21482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Trò chơi: Cuộc thi bé với luật an toàn giao thông</a:t>
            </a:r>
            <a:endParaRPr b="1" i="0" sz="4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9039" y="22336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ạt Hình Màu Tím Khởi động Xe Hơi GIF | Công cụ đồ họa PSD ..." id="93" name="Google Shape;9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81200" y="4541996"/>
            <a:ext cx="3090862" cy="3090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hững bức tranh vẽ về an toàn giao thông đơn giản, đẹp, đầy ý nghĩa" id="332" name="Google Shape;33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2"/>
          <p:cNvSpPr txBox="1"/>
          <p:nvPr/>
        </p:nvSpPr>
        <p:spPr>
          <a:xfrm>
            <a:off x="1787414" y="304800"/>
            <a:ext cx="5569171" cy="1931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 chơi đến đây là kết thúc rồi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Hẹn gặp lại các bé ở trò chơi tiếp theo nhé!</a:t>
            </a:r>
            <a:endParaRPr/>
          </a:p>
        </p:txBody>
      </p:sp>
      <p:pic>
        <p:nvPicPr>
          <p:cNvPr id="334" name="Google Shape;33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58400" y="3048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700" y="193120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ình nền Cartoon Vẽ Tay Thiết Kế Nền đường Phố, Phim Hoạt Hình, Vẽ Tay, Nền  đường Background Vector để tải xuống miễn phí - Pngtree" id="98" name="Google Shape;9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966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>
            <p:ph idx="1" type="body"/>
          </p:nvPr>
        </p:nvSpPr>
        <p:spPr>
          <a:xfrm>
            <a:off x="1081548" y="584686"/>
            <a:ext cx="7391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b="1" lang="en-US" sz="6000">
                <a:latin typeface="Times New Roman"/>
                <a:ea typeface="Times New Roman"/>
                <a:cs typeface="Times New Roman"/>
                <a:sym typeface="Times New Roman"/>
              </a:rPr>
              <a:t>Hướng dẫn luật chơi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        -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Cô chia trẻ làm 2 đội : Đội Rùa và thỏ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- Trẻ sẽ kích vào mỗi ô tương ứng và trả lời câu hỏi trong các ô đó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      - Mỗi câu trả lời đúng sẽ đi được thêm             1 bước cho đến khi về đích- đội đó sẽ giành chiến thắng.</a:t>
            </a:r>
            <a:endParaRPr/>
          </a:p>
        </p:txBody>
      </p:sp>
      <p:sp>
        <p:nvSpPr>
          <p:cNvPr id="100" name="Google Shape;100;p14"/>
          <p:cNvSpPr txBox="1"/>
          <p:nvPr/>
        </p:nvSpPr>
        <p:spPr>
          <a:xfrm>
            <a:off x="1066800" y="5715000"/>
            <a:ext cx="7391400" cy="781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Chúc các đội chiến thắng!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54496" y="457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9538" y="318699"/>
            <a:ext cx="9220304" cy="6539301"/>
          </a:xfrm>
          <a:prstGeom prst="rect">
            <a:avLst/>
          </a:prstGeom>
          <a:noFill/>
          <a:ln>
            <a:noFill/>
          </a:ln>
        </p:spPr>
      </p:pic>
      <p:sp>
        <p:nvSpPr>
          <p:cNvPr descr="Ilustración De Vector De Animales Salvajes De Dibujos Animados Con Tablero  En Blanco Ilustraciones svg, vectoriales, clip art vectorizado libre de  derechos. Image 134585891" id="109" name="Google Shape;109;p1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lustración De Vector De Animales Salvajes De Dibujos Animados Con Tablero  En Blanco Ilustraciones svg, vectoriales, clip art vectorizado libre de  derechos. Image 134585891" id="110" name="Google Shape;110;p15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rgbClr val="DAEEF3"/>
          </a:solidFill>
          <a:ln cap="flat" cmpd="sng" w="25400">
            <a:solidFill>
              <a:srgbClr val="DAEE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4">
            <a:alphaModFix/>
          </a:blip>
          <a:srcRect b="11240" l="0" r="0" t="9335"/>
          <a:stretch/>
        </p:blipFill>
        <p:spPr>
          <a:xfrm>
            <a:off x="-109538" y="575501"/>
            <a:ext cx="5187742" cy="348038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/>
          <p:nvPr/>
        </p:nvSpPr>
        <p:spPr>
          <a:xfrm>
            <a:off x="1346385" y="2130758"/>
            <a:ext cx="2275896" cy="1578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Đội Thỏ và Rùa</a:t>
            </a:r>
            <a:endParaRPr b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cố lên!</a:t>
            </a:r>
            <a:endParaRPr/>
          </a:p>
        </p:txBody>
      </p:sp>
      <p:pic>
        <p:nvPicPr>
          <p:cNvPr descr="Flower Line Art png download - 678*600 - Free Transparent Drawing png  Download. - CleanPNG / KissPNG" id="114" name="Google Shape;114;p15"/>
          <p:cNvPicPr preferRelativeResize="0"/>
          <p:nvPr/>
        </p:nvPicPr>
        <p:blipFill rotWithShape="1">
          <a:blip r:embed="rId5">
            <a:alphaModFix/>
          </a:blip>
          <a:srcRect b="0" l="17741" r="18259" t="0"/>
          <a:stretch/>
        </p:blipFill>
        <p:spPr>
          <a:xfrm>
            <a:off x="6274362" y="160338"/>
            <a:ext cx="2933910" cy="41411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hãn gỗ Clip nghệ thuật - treo bảng png tải về - Miễn phí trong suốt Túi  png Tải về." id="115" name="Google Shape;11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68202" y="2012219"/>
            <a:ext cx="1233377" cy="131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/>
        </p:nvSpPr>
        <p:spPr>
          <a:xfrm>
            <a:off x="7225127" y="2387629"/>
            <a:ext cx="1193307" cy="821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0" lang="en-US" sz="4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</a:t>
            </a:r>
            <a:endParaRPr/>
          </a:p>
        </p:txBody>
      </p:sp>
      <p:pic>
        <p:nvPicPr>
          <p:cNvPr descr="Hình ảnh Đường đua PNG, Vector, PSD, và biểu tượng để tải về miễn phí |  pngtree" id="117" name="Google Shape;117;p15"/>
          <p:cNvPicPr preferRelativeResize="0"/>
          <p:nvPr/>
        </p:nvPicPr>
        <p:blipFill rotWithShape="1">
          <a:blip r:embed="rId7">
            <a:alphaModFix/>
          </a:blip>
          <a:srcRect b="56355" l="7400" r="7691" t="17975"/>
          <a:stretch/>
        </p:blipFill>
        <p:spPr>
          <a:xfrm rot="5400000">
            <a:off x="6484719" y="5060078"/>
            <a:ext cx="2800341" cy="102355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/>
          <p:nvPr/>
        </p:nvSpPr>
        <p:spPr>
          <a:xfrm>
            <a:off x="1632303" y="4360171"/>
            <a:ext cx="1295038" cy="1261575"/>
          </a:xfrm>
          <a:prstGeom prst="flowChartDecision">
            <a:avLst/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19" name="Google Shape;119;p15"/>
          <p:cNvSpPr/>
          <p:nvPr/>
        </p:nvSpPr>
        <p:spPr>
          <a:xfrm>
            <a:off x="3999694" y="4474474"/>
            <a:ext cx="1295038" cy="1261575"/>
          </a:xfrm>
          <a:prstGeom prst="flowChartDecision">
            <a:avLst/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6260747" y="4419471"/>
            <a:ext cx="1295038" cy="1261575"/>
          </a:xfrm>
          <a:prstGeom prst="flowChartDecision">
            <a:avLst/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1632303" y="5596425"/>
            <a:ext cx="1295038" cy="1261575"/>
          </a:xfrm>
          <a:prstGeom prst="flowChartDecision">
            <a:avLst/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22" name="Google Shape;122;p15"/>
          <p:cNvSpPr/>
          <p:nvPr/>
        </p:nvSpPr>
        <p:spPr>
          <a:xfrm>
            <a:off x="4079503" y="5612382"/>
            <a:ext cx="1295038" cy="1261575"/>
          </a:xfrm>
          <a:prstGeom prst="flowChartDecision">
            <a:avLst/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6260747" y="5636836"/>
            <a:ext cx="1295038" cy="1261575"/>
          </a:xfrm>
          <a:prstGeom prst="flowChartDecision">
            <a:avLst/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24" name="Google Shape;124;p15"/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5"/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5"/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5"/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rtoon Rabbit Running: เวกเตอร์สต็อก (ปลอดค่าลิขสิทธิ์) 1245025624 |  Shutterstock" id="129" name="Google Shape;129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-12032" y="3941836"/>
            <a:ext cx="1390474" cy="1589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Chạy Rùa PNG Miễn Phí Tải Về - Lovepik" id="130" name="Google Shape;130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12032" y="5564154"/>
            <a:ext cx="1128767" cy="11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5">
            <a:hlinkClick action="ppaction://hlinksldjump" r:id="rId10"/>
          </p:cNvPr>
          <p:cNvSpPr/>
          <p:nvPr/>
        </p:nvSpPr>
        <p:spPr>
          <a:xfrm>
            <a:off x="1608161" y="4348338"/>
            <a:ext cx="1295038" cy="1261575"/>
          </a:xfrm>
          <a:prstGeom prst="flowChartDecision">
            <a:avLst/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32" name="Google Shape;132;p15">
            <a:hlinkClick action="ppaction://hlinksldjump" r:id="rId11"/>
          </p:cNvPr>
          <p:cNvSpPr/>
          <p:nvPr/>
        </p:nvSpPr>
        <p:spPr>
          <a:xfrm>
            <a:off x="3981997" y="4494679"/>
            <a:ext cx="1295038" cy="1261575"/>
          </a:xfrm>
          <a:prstGeom prst="flowChartDecision">
            <a:avLst/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33" name="Google Shape;133;p15">
            <a:hlinkClick action="ppaction://hlinksldjump" r:id="rId12"/>
          </p:cNvPr>
          <p:cNvSpPr/>
          <p:nvPr/>
        </p:nvSpPr>
        <p:spPr>
          <a:xfrm>
            <a:off x="6260747" y="4412418"/>
            <a:ext cx="1295038" cy="1261575"/>
          </a:xfrm>
          <a:prstGeom prst="flowChartDecision">
            <a:avLst/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34" name="Google Shape;134;p15">
            <a:hlinkClick action="ppaction://hlinksldjump" r:id="rId13"/>
          </p:cNvPr>
          <p:cNvSpPr/>
          <p:nvPr/>
        </p:nvSpPr>
        <p:spPr>
          <a:xfrm>
            <a:off x="1638245" y="5592475"/>
            <a:ext cx="1295038" cy="1261575"/>
          </a:xfrm>
          <a:prstGeom prst="flowChartDecision">
            <a:avLst/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35" name="Google Shape;135;p15">
            <a:hlinkClick action="ppaction://hlinksldjump" r:id="rId14"/>
          </p:cNvPr>
          <p:cNvSpPr/>
          <p:nvPr/>
        </p:nvSpPr>
        <p:spPr>
          <a:xfrm>
            <a:off x="4048447" y="5602728"/>
            <a:ext cx="1295038" cy="1261575"/>
          </a:xfrm>
          <a:prstGeom prst="flowChartDecision">
            <a:avLst/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36" name="Google Shape;136;p15">
            <a:hlinkClick action="ppaction://hlinksldjump" r:id="rId15"/>
          </p:cNvPr>
          <p:cNvSpPr/>
          <p:nvPr/>
        </p:nvSpPr>
        <p:spPr>
          <a:xfrm>
            <a:off x="6295983" y="5653439"/>
            <a:ext cx="1295038" cy="1261575"/>
          </a:xfrm>
          <a:prstGeom prst="flowChartDecision">
            <a:avLst/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pic>
        <p:nvPicPr>
          <p:cNvPr id="137" name="Google Shape;137;p1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794830" y="124004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794830" y="457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56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56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56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9538" y="318699"/>
            <a:ext cx="9220304" cy="6539301"/>
          </a:xfrm>
          <a:prstGeom prst="rect">
            <a:avLst/>
          </a:prstGeom>
          <a:noFill/>
          <a:ln>
            <a:noFill/>
          </a:ln>
        </p:spPr>
      </p:pic>
      <p:sp>
        <p:nvSpPr>
          <p:cNvPr descr="Ilustración De Vector De Animales Salvajes De Dibujos Animados Con Tablero  En Blanco Ilustraciones svg, vectoriales, clip art vectorizado libre de  derechos. Image 134585891" id="145" name="Google Shape;145;p1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lustración De Vector De Animales Salvajes De Dibujos Animados Con Tablero  En Blanco Ilustraciones svg, vectoriales, clip art vectorizado libre de  derechos. Image 134585891" id="146" name="Google Shape;146;p16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6"/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rgbClr val="DAEEF3"/>
          </a:solidFill>
          <a:ln cap="flat" cmpd="sng" w="25400">
            <a:solidFill>
              <a:srgbClr val="DAEE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lower Line Art png download - 678*600 - Free Transparent Drawing png  Download. - CleanPNG / KissPNG" id="148" name="Google Shape;148;p16"/>
          <p:cNvPicPr preferRelativeResize="0"/>
          <p:nvPr/>
        </p:nvPicPr>
        <p:blipFill rotWithShape="1">
          <a:blip r:embed="rId4">
            <a:alphaModFix/>
          </a:blip>
          <a:srcRect b="0" l="17741" r="18259" t="0"/>
          <a:stretch/>
        </p:blipFill>
        <p:spPr>
          <a:xfrm>
            <a:off x="-163288" y="853194"/>
            <a:ext cx="2247738" cy="320949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6"/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6"/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6"/>
          <p:cNvSpPr/>
          <p:nvPr/>
        </p:nvSpPr>
        <p:spPr>
          <a:xfrm>
            <a:off x="2394484" y="5409872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4203018" y="5409872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6"/>
          <p:cNvSpPr/>
          <p:nvPr/>
        </p:nvSpPr>
        <p:spPr>
          <a:xfrm>
            <a:off x="6186432" y="5396081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rtoon Rabbit Running: เวกเตอร์สต็อก (ปลอดค่าลิขสิทธิ์) 1245025624 |  Shutterstock" id="157" name="Google Shape;15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-163288" y="4461740"/>
            <a:ext cx="2418561" cy="244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 rotWithShape="1">
          <a:blip r:embed="rId6">
            <a:alphaModFix/>
          </a:blip>
          <a:srcRect b="12414" l="22951" r="27500" t="14677"/>
          <a:stretch/>
        </p:blipFill>
        <p:spPr>
          <a:xfrm>
            <a:off x="7754859" y="36663"/>
            <a:ext cx="1394121" cy="11538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Dấu Hiệu đứng Màu Nâu Dấu Hiệu Gỗ Dấu Hiệu Gỗ PNG , Ký Clipart,  Bảng, Gỗ PNG miễn phí tải tập tin PSDComment và Vector" id="159" name="Google Shape;159;p16"/>
          <p:cNvPicPr preferRelativeResize="0"/>
          <p:nvPr/>
        </p:nvPicPr>
        <p:blipFill rotWithShape="1">
          <a:blip r:embed="rId7">
            <a:alphaModFix/>
          </a:blip>
          <a:srcRect b="23750" l="14999" r="7500" t="20651"/>
          <a:stretch/>
        </p:blipFill>
        <p:spPr>
          <a:xfrm>
            <a:off x="1721766" y="1100008"/>
            <a:ext cx="6291434" cy="280060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6"/>
          <p:cNvSpPr txBox="1"/>
          <p:nvPr/>
        </p:nvSpPr>
        <p:spPr>
          <a:xfrm>
            <a:off x="1749321" y="968895"/>
            <a:ext cx="5569171" cy="1931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1: Tín hiệu đèn báo giao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thông màu nào thì được đi?</a:t>
            </a:r>
            <a:endParaRPr/>
          </a:p>
        </p:txBody>
      </p:sp>
      <p:pic>
        <p:nvPicPr>
          <p:cNvPr id="161" name="Google Shape;161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68801" y="507488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37270" y="244705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9123" y="34290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22760" y="431108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71305" y="591198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6">
            <a:hlinkClick action="ppaction://hlinksldjump" r:id="rId9"/>
          </p:cNvPr>
          <p:cNvSpPr/>
          <p:nvPr/>
        </p:nvSpPr>
        <p:spPr>
          <a:xfrm>
            <a:off x="7574134" y="5923837"/>
            <a:ext cx="1460000" cy="80853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9123" y="150548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Đèn Giao Thông An Toàn Màu đen PNG Miễn Phí Tải Về ..." id="168" name="Google Shape;168;p16"/>
          <p:cNvPicPr preferRelativeResize="0"/>
          <p:nvPr/>
        </p:nvPicPr>
        <p:blipFill rotWithShape="1">
          <a:blip r:embed="rId10">
            <a:alphaModFix/>
          </a:blip>
          <a:srcRect b="273" l="24398" r="24038" t="3929"/>
          <a:stretch/>
        </p:blipFill>
        <p:spPr>
          <a:xfrm>
            <a:off x="6719285" y="1142838"/>
            <a:ext cx="1236629" cy="1461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696444" y="3068436"/>
            <a:ext cx="2554445" cy="166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12213" y="3081777"/>
            <a:ext cx="2554445" cy="166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500170" y="3024639"/>
            <a:ext cx="2554445" cy="1664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864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86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62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26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315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84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84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376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21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21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64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48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7915"/>
            <a:ext cx="9253538" cy="6539301"/>
          </a:xfrm>
          <a:prstGeom prst="rect">
            <a:avLst/>
          </a:prstGeom>
          <a:noFill/>
          <a:ln>
            <a:noFill/>
          </a:ln>
        </p:spPr>
      </p:pic>
      <p:sp>
        <p:nvSpPr>
          <p:cNvPr descr="Ilustración De Vector De Animales Salvajes De Dibujos Animados Con Tablero  En Blanco Ilustraciones svg, vectoriales, clip art vectorizado libre de  derechos. Image 134585891" id="178" name="Google Shape;178;p1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lustración De Vector De Animales Salvajes De Dibujos Animados Con Tablero  En Blanco Ilustraciones svg, vectoriales, clip art vectorizado libre de  derechos. Image 134585891" id="179" name="Google Shape;179;p17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7"/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rgbClr val="DAEEF3"/>
          </a:solidFill>
          <a:ln cap="flat" cmpd="sng" w="25400">
            <a:solidFill>
              <a:srgbClr val="DAEE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lower Line Art png download - 678*600 - Free Transparent Drawing png  Download. - CleanPNG / KissPNG" id="181" name="Google Shape;181;p17"/>
          <p:cNvPicPr preferRelativeResize="0"/>
          <p:nvPr/>
        </p:nvPicPr>
        <p:blipFill rotWithShape="1">
          <a:blip r:embed="rId4">
            <a:alphaModFix/>
          </a:blip>
          <a:srcRect b="0" l="17741" r="18259" t="0"/>
          <a:stretch/>
        </p:blipFill>
        <p:spPr>
          <a:xfrm>
            <a:off x="-163288" y="853194"/>
            <a:ext cx="2247738" cy="320949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7"/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7"/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7"/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7"/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7"/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7"/>
          <p:cNvSpPr/>
          <p:nvPr/>
        </p:nvSpPr>
        <p:spPr>
          <a:xfrm>
            <a:off x="2394484" y="5409872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7"/>
          <p:cNvSpPr/>
          <p:nvPr/>
        </p:nvSpPr>
        <p:spPr>
          <a:xfrm>
            <a:off x="4203018" y="5409872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7"/>
          <p:cNvSpPr/>
          <p:nvPr/>
        </p:nvSpPr>
        <p:spPr>
          <a:xfrm>
            <a:off x="6186432" y="5396081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17"/>
          <p:cNvPicPr preferRelativeResize="0"/>
          <p:nvPr/>
        </p:nvPicPr>
        <p:blipFill rotWithShape="1">
          <a:blip r:embed="rId5">
            <a:alphaModFix/>
          </a:blip>
          <a:srcRect b="12414" l="22951" r="27500" t="14677"/>
          <a:stretch/>
        </p:blipFill>
        <p:spPr>
          <a:xfrm>
            <a:off x="8000021" y="36663"/>
            <a:ext cx="1148959" cy="8964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Dấu Hiệu đứng Màu Nâu Dấu Hiệu Gỗ Dấu Hiệu Gỗ PNG , Ký Clipart,  Bảng, Gỗ PNG miễn phí tải tập tin PSDComment và Vector" id="191" name="Google Shape;191;p17"/>
          <p:cNvPicPr preferRelativeResize="0"/>
          <p:nvPr/>
        </p:nvPicPr>
        <p:blipFill rotWithShape="1">
          <a:blip r:embed="rId6">
            <a:alphaModFix/>
          </a:blip>
          <a:srcRect b="44646" l="14999" r="7500" t="20651"/>
          <a:stretch/>
        </p:blipFill>
        <p:spPr>
          <a:xfrm>
            <a:off x="1577959" y="80784"/>
            <a:ext cx="6291434" cy="115386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7"/>
          <p:cNvSpPr txBox="1"/>
          <p:nvPr/>
        </p:nvSpPr>
        <p:spPr>
          <a:xfrm>
            <a:off x="1980777" y="-175705"/>
            <a:ext cx="5569171" cy="15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1: Bé hãy xem tranh và chọn hành vi nào sai nhé?</a:t>
            </a:r>
            <a:endParaRPr/>
          </a:p>
        </p:txBody>
      </p:sp>
      <p:pic>
        <p:nvPicPr>
          <p:cNvPr id="193" name="Google Shape;193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71305" y="591198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7">
            <a:hlinkClick action="ppaction://hlinksldjump" r:id="rId8"/>
          </p:cNvPr>
          <p:cNvSpPr/>
          <p:nvPr/>
        </p:nvSpPr>
        <p:spPr>
          <a:xfrm>
            <a:off x="7574134" y="5923837"/>
            <a:ext cx="1460000" cy="80853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ình ảnh Chạy Rùa PNG Miễn Phí Tải Về - Lovepik" id="195" name="Google Shape;195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62596" y="4453410"/>
            <a:ext cx="1997216" cy="171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70668" y="1312147"/>
            <a:ext cx="3566469" cy="2658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364152" y="1331446"/>
            <a:ext cx="3779848" cy="255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775693" y="4099093"/>
            <a:ext cx="3785944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Tích đúng PNG, Vector, PSD, và biểu tượng để tải về miễn phí |  pngtree" id="199" name="Google Shape;199;p17"/>
          <p:cNvPicPr preferRelativeResize="0"/>
          <p:nvPr/>
        </p:nvPicPr>
        <p:blipFill rotWithShape="1">
          <a:blip r:embed="rId13">
            <a:alphaModFix/>
          </a:blip>
          <a:srcRect b="9941" l="16865" r="18889" t="21654"/>
          <a:stretch/>
        </p:blipFill>
        <p:spPr>
          <a:xfrm>
            <a:off x="2775693" y="1474129"/>
            <a:ext cx="771196" cy="8211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p 100 hình ảnh GIF buồn đẹp nhất" id="200" name="Google Shape;200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150428" y="1437631"/>
            <a:ext cx="904483" cy="67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28263" y="358109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p 100 hình ảnh GIF buồn đẹp nhất" id="202" name="Google Shape;202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604125" y="5850768"/>
            <a:ext cx="904483" cy="67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25731" y="157988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64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26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9538" y="318699"/>
            <a:ext cx="9220304" cy="6539301"/>
          </a:xfrm>
          <a:prstGeom prst="rect">
            <a:avLst/>
          </a:prstGeom>
          <a:noFill/>
          <a:ln>
            <a:noFill/>
          </a:ln>
        </p:spPr>
      </p:pic>
      <p:sp>
        <p:nvSpPr>
          <p:cNvPr descr="Ilustración De Vector De Animales Salvajes De Dibujos Animados Con Tablero  En Blanco Ilustraciones svg, vectoriales, clip art vectorizado libre de  derechos. Image 134585891" id="210" name="Google Shape;210;p1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lustración De Vector De Animales Salvajes De Dibujos Animados Con Tablero  En Blanco Ilustraciones svg, vectoriales, clip art vectorizado libre de  derechos. Image 134585891" id="211" name="Google Shape;211;p18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8"/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rgbClr val="DAEEF3"/>
          </a:solidFill>
          <a:ln cap="flat" cmpd="sng" w="25400">
            <a:solidFill>
              <a:srgbClr val="DAEE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lower Line Art png download - 678*600 - Free Transparent Drawing png  Download. - CleanPNG / KissPNG" id="213" name="Google Shape;213;p18"/>
          <p:cNvPicPr preferRelativeResize="0"/>
          <p:nvPr/>
        </p:nvPicPr>
        <p:blipFill rotWithShape="1">
          <a:blip r:embed="rId4">
            <a:alphaModFix/>
          </a:blip>
          <a:srcRect b="0" l="17741" r="18259" t="0"/>
          <a:stretch/>
        </p:blipFill>
        <p:spPr>
          <a:xfrm>
            <a:off x="-163288" y="853194"/>
            <a:ext cx="2247738" cy="320949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8"/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8"/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8"/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8"/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8"/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8"/>
          <p:cNvSpPr/>
          <p:nvPr/>
        </p:nvSpPr>
        <p:spPr>
          <a:xfrm>
            <a:off x="2394484" y="5409872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8"/>
          <p:cNvSpPr/>
          <p:nvPr/>
        </p:nvSpPr>
        <p:spPr>
          <a:xfrm>
            <a:off x="4203018" y="5409872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8"/>
          <p:cNvSpPr/>
          <p:nvPr/>
        </p:nvSpPr>
        <p:spPr>
          <a:xfrm>
            <a:off x="6186432" y="5396081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rtoon Rabbit Running: เวกเตอร์สต็อก (ปลอดค่าลิขสิทธิ์) 1245025624 |  Shutterstock" id="222" name="Google Shape;22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-208487" y="4848347"/>
            <a:ext cx="1859829" cy="188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8"/>
          <p:cNvPicPr preferRelativeResize="0"/>
          <p:nvPr/>
        </p:nvPicPr>
        <p:blipFill rotWithShape="1">
          <a:blip r:embed="rId6">
            <a:alphaModFix/>
          </a:blip>
          <a:srcRect b="12414" l="22951" r="27500" t="14677"/>
          <a:stretch/>
        </p:blipFill>
        <p:spPr>
          <a:xfrm>
            <a:off x="7754859" y="36663"/>
            <a:ext cx="1394121" cy="11538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Dấu Hiệu đứng Màu Nâu Dấu Hiệu Gỗ Dấu Hiệu Gỗ PNG , Ký Clipart,  Bảng, Gỗ PNG miễn phí tải tập tin PSDComment và Vector" id="224" name="Google Shape;224;p18"/>
          <p:cNvPicPr preferRelativeResize="0"/>
          <p:nvPr/>
        </p:nvPicPr>
        <p:blipFill rotWithShape="1">
          <a:blip r:embed="rId7">
            <a:alphaModFix/>
          </a:blip>
          <a:srcRect b="43612" l="14999" r="7500" t="20651"/>
          <a:stretch/>
        </p:blipFill>
        <p:spPr>
          <a:xfrm>
            <a:off x="1628146" y="29702"/>
            <a:ext cx="6291434" cy="180009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8"/>
          <p:cNvSpPr txBox="1"/>
          <p:nvPr/>
        </p:nvSpPr>
        <p:spPr>
          <a:xfrm>
            <a:off x="1655701" y="-101411"/>
            <a:ext cx="5569171" cy="1931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2: Hành vi tham gia giao thông nào đúng sau đây?</a:t>
            </a:r>
            <a:endParaRPr/>
          </a:p>
        </p:txBody>
      </p:sp>
      <p:pic>
        <p:nvPicPr>
          <p:cNvPr id="226" name="Google Shape;226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71305" y="591198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8">
            <a:hlinkClick action="ppaction://hlinksldjump" r:id="rId9"/>
          </p:cNvPr>
          <p:cNvSpPr/>
          <p:nvPr/>
        </p:nvSpPr>
        <p:spPr>
          <a:xfrm>
            <a:off x="8077200" y="6056760"/>
            <a:ext cx="956934" cy="6756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9123" y="150548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234" y="1694540"/>
            <a:ext cx="3511600" cy="2462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73959" y="1703684"/>
            <a:ext cx="3834716" cy="2444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386057" y="4206698"/>
            <a:ext cx="3834716" cy="2670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Tích đúng PNG, Vector, PSD, và biểu tượng để tải về miễn phí |  pngtree" id="232" name="Google Shape;232;p18"/>
          <p:cNvPicPr preferRelativeResize="0"/>
          <p:nvPr/>
        </p:nvPicPr>
        <p:blipFill rotWithShape="1">
          <a:blip r:embed="rId13">
            <a:alphaModFix/>
          </a:blip>
          <a:srcRect b="9941" l="16865" r="18889" t="21654"/>
          <a:stretch/>
        </p:blipFill>
        <p:spPr>
          <a:xfrm>
            <a:off x="5269575" y="6044211"/>
            <a:ext cx="771196" cy="8211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p 100 hình ảnh GIF buồn đẹp nhất" id="233" name="Google Shape;233;p1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641271" y="1771955"/>
            <a:ext cx="833945" cy="62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96132" y="292603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64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26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88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7915"/>
            <a:ext cx="9253538" cy="6539301"/>
          </a:xfrm>
          <a:prstGeom prst="rect">
            <a:avLst/>
          </a:prstGeom>
          <a:noFill/>
          <a:ln>
            <a:noFill/>
          </a:ln>
        </p:spPr>
      </p:pic>
      <p:sp>
        <p:nvSpPr>
          <p:cNvPr descr="Ilustración De Vector De Animales Salvajes De Dibujos Animados Con Tablero  En Blanco Ilustraciones svg, vectoriales, clip art vectorizado libre de  derechos. Image 134585891" id="242" name="Google Shape;242;p1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lustración De Vector De Animales Salvajes De Dibujos Animados Con Tablero  En Blanco Ilustraciones svg, vectoriales, clip art vectorizado libre de  derechos. Image 134585891" id="243" name="Google Shape;243;p19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9"/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rgbClr val="DAEEF3"/>
          </a:solidFill>
          <a:ln cap="flat" cmpd="sng" w="25400">
            <a:solidFill>
              <a:srgbClr val="DAEE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lower Line Art png download - 678*600 - Free Transparent Drawing png  Download. - CleanPNG / KissPNG" id="245" name="Google Shape;245;p19"/>
          <p:cNvPicPr preferRelativeResize="0"/>
          <p:nvPr/>
        </p:nvPicPr>
        <p:blipFill rotWithShape="1">
          <a:blip r:embed="rId4">
            <a:alphaModFix/>
          </a:blip>
          <a:srcRect b="0" l="17741" r="18259" t="0"/>
          <a:stretch/>
        </p:blipFill>
        <p:spPr>
          <a:xfrm>
            <a:off x="-163288" y="853194"/>
            <a:ext cx="2247738" cy="320949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9"/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9"/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9"/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9"/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9"/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9"/>
          <p:cNvSpPr/>
          <p:nvPr/>
        </p:nvSpPr>
        <p:spPr>
          <a:xfrm>
            <a:off x="2394484" y="5409872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9"/>
          <p:cNvSpPr/>
          <p:nvPr/>
        </p:nvSpPr>
        <p:spPr>
          <a:xfrm>
            <a:off x="4203018" y="5409872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9"/>
          <p:cNvSpPr/>
          <p:nvPr/>
        </p:nvSpPr>
        <p:spPr>
          <a:xfrm>
            <a:off x="6186432" y="5396081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19"/>
          <p:cNvPicPr preferRelativeResize="0"/>
          <p:nvPr/>
        </p:nvPicPr>
        <p:blipFill rotWithShape="1">
          <a:blip r:embed="rId5">
            <a:alphaModFix/>
          </a:blip>
          <a:srcRect b="12414" l="22951" r="27500" t="14677"/>
          <a:stretch/>
        </p:blipFill>
        <p:spPr>
          <a:xfrm>
            <a:off x="8000021" y="36663"/>
            <a:ext cx="1148959" cy="8964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Dấu Hiệu đứng Màu Nâu Dấu Hiệu Gỗ Dấu Hiệu Gỗ PNG , Ký Clipart,  Bảng, Gỗ PNG miễn phí tải tập tin PSDComment và Vector" id="255" name="Google Shape;255;p19"/>
          <p:cNvPicPr preferRelativeResize="0"/>
          <p:nvPr/>
        </p:nvPicPr>
        <p:blipFill rotWithShape="1">
          <a:blip r:embed="rId6">
            <a:alphaModFix/>
          </a:blip>
          <a:srcRect b="44646" l="14999" r="7500" t="20651"/>
          <a:stretch/>
        </p:blipFill>
        <p:spPr>
          <a:xfrm>
            <a:off x="1577959" y="80784"/>
            <a:ext cx="6291434" cy="115386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9"/>
          <p:cNvSpPr txBox="1"/>
          <p:nvPr/>
        </p:nvSpPr>
        <p:spPr>
          <a:xfrm>
            <a:off x="1980777" y="-175705"/>
            <a:ext cx="5569171" cy="15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2: Bé hãy xem tranh và chọn hành vi nào đúng nhé?</a:t>
            </a:r>
            <a:endParaRPr/>
          </a:p>
        </p:txBody>
      </p:sp>
      <p:pic>
        <p:nvPicPr>
          <p:cNvPr id="257" name="Google Shape;257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71305" y="591198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9">
            <a:hlinkClick action="ppaction://hlinksldjump" r:id="rId8"/>
          </p:cNvPr>
          <p:cNvSpPr/>
          <p:nvPr/>
        </p:nvSpPr>
        <p:spPr>
          <a:xfrm>
            <a:off x="7650766" y="5888432"/>
            <a:ext cx="1460000" cy="80853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04246" y="1231642"/>
            <a:ext cx="3822523" cy="2535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28168" y="1170125"/>
            <a:ext cx="3670110" cy="259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946487" y="3991103"/>
            <a:ext cx="3913971" cy="2786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Chạy Rùa PNG Miễn Phí Tải Về - Lovepik" id="262" name="Google Shape;262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74636" y="4689986"/>
            <a:ext cx="1997216" cy="171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16740" y="54839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15575" y="40837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66505" y="28194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00403" y="536576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64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26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88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91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9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88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9538" y="318699"/>
            <a:ext cx="9220304" cy="6539301"/>
          </a:xfrm>
          <a:prstGeom prst="rect">
            <a:avLst/>
          </a:prstGeom>
          <a:noFill/>
          <a:ln>
            <a:noFill/>
          </a:ln>
        </p:spPr>
      </p:pic>
      <p:sp>
        <p:nvSpPr>
          <p:cNvPr descr="Ilustración De Vector De Animales Salvajes De Dibujos Animados Con Tablero  En Blanco Ilustraciones svg, vectoriales, clip art vectorizado libre de  derechos. Image 134585891" id="274" name="Google Shape;274;p2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lustración De Vector De Animales Salvajes De Dibujos Animados Con Tablero  En Blanco Ilustraciones svg, vectoriales, clip art vectorizado libre de  derechos. Image 134585891" id="275" name="Google Shape;275;p20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0"/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rgbClr val="DAEEF3"/>
          </a:solidFill>
          <a:ln cap="flat" cmpd="sng" w="25400">
            <a:solidFill>
              <a:srgbClr val="DAEE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lower Line Art png download - 678*600 - Free Transparent Drawing png  Download. - CleanPNG / KissPNG" id="277" name="Google Shape;277;p20"/>
          <p:cNvPicPr preferRelativeResize="0"/>
          <p:nvPr/>
        </p:nvPicPr>
        <p:blipFill rotWithShape="1">
          <a:blip r:embed="rId4">
            <a:alphaModFix/>
          </a:blip>
          <a:srcRect b="0" l="17741" r="18259" t="0"/>
          <a:stretch/>
        </p:blipFill>
        <p:spPr>
          <a:xfrm>
            <a:off x="-163288" y="853194"/>
            <a:ext cx="2247738" cy="320949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0"/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0"/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0"/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0"/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0"/>
          <p:cNvSpPr/>
          <p:nvPr/>
        </p:nvSpPr>
        <p:spPr>
          <a:xfrm>
            <a:off x="2394484" y="5409872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0"/>
          <p:cNvSpPr/>
          <p:nvPr/>
        </p:nvSpPr>
        <p:spPr>
          <a:xfrm>
            <a:off x="4203018" y="5409872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0"/>
          <p:cNvSpPr/>
          <p:nvPr/>
        </p:nvSpPr>
        <p:spPr>
          <a:xfrm>
            <a:off x="6186432" y="5396081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rtoon Rabbit Running: เวกเตอร์สต็อก (ปลอดค่าลิขสิทธิ์) 1245025624 |  Shutterstock" id="286" name="Google Shape;28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3310976" y="4813001"/>
            <a:ext cx="1859829" cy="188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0"/>
          <p:cNvPicPr preferRelativeResize="0"/>
          <p:nvPr/>
        </p:nvPicPr>
        <p:blipFill rotWithShape="1">
          <a:blip r:embed="rId6">
            <a:alphaModFix/>
          </a:blip>
          <a:srcRect b="12414" l="22951" r="27500" t="14677"/>
          <a:stretch/>
        </p:blipFill>
        <p:spPr>
          <a:xfrm>
            <a:off x="7754859" y="36663"/>
            <a:ext cx="1394121" cy="11538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Dấu Hiệu đứng Màu Nâu Dấu Hiệu Gỗ Dấu Hiệu Gỗ PNG , Ký Clipart,  Bảng, Gỗ PNG miễn phí tải tập tin PSDComment và Vector" id="288" name="Google Shape;288;p20"/>
          <p:cNvPicPr preferRelativeResize="0"/>
          <p:nvPr/>
        </p:nvPicPr>
        <p:blipFill rotWithShape="1">
          <a:blip r:embed="rId7">
            <a:alphaModFix/>
          </a:blip>
          <a:srcRect b="43612" l="14999" r="7500" t="20651"/>
          <a:stretch/>
        </p:blipFill>
        <p:spPr>
          <a:xfrm>
            <a:off x="1628146" y="29702"/>
            <a:ext cx="6291434" cy="180009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0"/>
          <p:cNvSpPr txBox="1"/>
          <p:nvPr/>
        </p:nvSpPr>
        <p:spPr>
          <a:xfrm>
            <a:off x="1787414" y="-216628"/>
            <a:ext cx="5569171" cy="1931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3: Nhóm PTGT nào sau đây là PTGT đường bộ?</a:t>
            </a:r>
            <a:endParaRPr/>
          </a:p>
        </p:txBody>
      </p:sp>
      <p:pic>
        <p:nvPicPr>
          <p:cNvPr id="290" name="Google Shape;290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71305" y="591198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0">
            <a:hlinkClick action="ppaction://hlinksldjump" r:id="rId9"/>
          </p:cNvPr>
          <p:cNvSpPr/>
          <p:nvPr/>
        </p:nvSpPr>
        <p:spPr>
          <a:xfrm>
            <a:off x="8077200" y="6056760"/>
            <a:ext cx="956934" cy="6756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9123" y="150548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71303" y="1819606"/>
            <a:ext cx="4066384" cy="299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0" y="1871040"/>
            <a:ext cx="4072481" cy="298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61558" y="359498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133005" y="812483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64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26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9538" y="318699"/>
            <a:ext cx="9220304" cy="6539301"/>
          </a:xfrm>
          <a:prstGeom prst="rect">
            <a:avLst/>
          </a:prstGeom>
          <a:noFill/>
          <a:ln>
            <a:noFill/>
          </a:ln>
        </p:spPr>
      </p:pic>
      <p:sp>
        <p:nvSpPr>
          <p:cNvPr descr="Ilustración De Vector De Animales Salvajes De Dibujos Animados Con Tablero  En Blanco Ilustraciones svg, vectoriales, clip art vectorizado libre de  derechos. Image 134585891" id="303" name="Google Shape;303;p2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lustración De Vector De Animales Salvajes De Dibujos Animados Con Tablero  En Blanco Ilustraciones svg, vectoriales, clip art vectorizado libre de  derechos. Image 134585891" id="304" name="Google Shape;304;p21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1"/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rgbClr val="DAEEF3"/>
          </a:solidFill>
          <a:ln cap="flat" cmpd="sng" w="25400">
            <a:solidFill>
              <a:srgbClr val="DAEE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lower Line Art png download - 678*600 - Free Transparent Drawing png  Download. - CleanPNG / KissPNG" id="306" name="Google Shape;306;p21"/>
          <p:cNvPicPr preferRelativeResize="0"/>
          <p:nvPr/>
        </p:nvPicPr>
        <p:blipFill rotWithShape="1">
          <a:blip r:embed="rId4">
            <a:alphaModFix/>
          </a:blip>
          <a:srcRect b="0" l="17741" r="18259" t="0"/>
          <a:stretch/>
        </p:blipFill>
        <p:spPr>
          <a:xfrm>
            <a:off x="-163288" y="853194"/>
            <a:ext cx="2247738" cy="320949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1"/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1"/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1"/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2394484" y="5409872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1"/>
          <p:cNvSpPr/>
          <p:nvPr/>
        </p:nvSpPr>
        <p:spPr>
          <a:xfrm>
            <a:off x="4203018" y="5409872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1"/>
          <p:cNvSpPr/>
          <p:nvPr/>
        </p:nvSpPr>
        <p:spPr>
          <a:xfrm>
            <a:off x="6186432" y="5396081"/>
            <a:ext cx="1041317" cy="1619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21"/>
          <p:cNvPicPr preferRelativeResize="0"/>
          <p:nvPr/>
        </p:nvPicPr>
        <p:blipFill rotWithShape="1">
          <a:blip r:embed="rId5">
            <a:alphaModFix/>
          </a:blip>
          <a:srcRect b="12414" l="22951" r="27500" t="14677"/>
          <a:stretch/>
        </p:blipFill>
        <p:spPr>
          <a:xfrm>
            <a:off x="7754859" y="36663"/>
            <a:ext cx="1394121" cy="11538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Dấu Hiệu đứng Màu Nâu Dấu Hiệu Gỗ Dấu Hiệu Gỗ PNG , Ký Clipart,  Bảng, Gỗ PNG miễn phí tải tập tin PSDComment và Vector" id="316" name="Google Shape;316;p21"/>
          <p:cNvPicPr preferRelativeResize="0"/>
          <p:nvPr/>
        </p:nvPicPr>
        <p:blipFill rotWithShape="1">
          <a:blip r:embed="rId6">
            <a:alphaModFix/>
          </a:blip>
          <a:srcRect b="43612" l="14999" r="7500" t="20651"/>
          <a:stretch/>
        </p:blipFill>
        <p:spPr>
          <a:xfrm>
            <a:off x="1628146" y="29702"/>
            <a:ext cx="6291434" cy="180009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1"/>
          <p:cNvSpPr txBox="1"/>
          <p:nvPr/>
        </p:nvSpPr>
        <p:spPr>
          <a:xfrm>
            <a:off x="1899660" y="-115391"/>
            <a:ext cx="5569171" cy="1931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3: Nhóm PTGT nào sau đây là PTGT đường sắt?</a:t>
            </a:r>
            <a:endParaRPr/>
          </a:p>
        </p:txBody>
      </p:sp>
      <p:pic>
        <p:nvPicPr>
          <p:cNvPr id="318" name="Google Shape;318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71305" y="591198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1">
            <a:hlinkClick action="ppaction://hlinksldjump" r:id="rId8"/>
          </p:cNvPr>
          <p:cNvSpPr/>
          <p:nvPr/>
        </p:nvSpPr>
        <p:spPr>
          <a:xfrm>
            <a:off x="8077200" y="6056760"/>
            <a:ext cx="956934" cy="6756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69123" y="150548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Chạy Rùa PNG Miễn Phí Tải Về - Lovepik" id="321" name="Google Shape;321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91422" y="4819485"/>
            <a:ext cx="1997216" cy="171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39506" y="2188359"/>
            <a:ext cx="4066384" cy="298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73863" y="1920117"/>
            <a:ext cx="4066384" cy="30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92851" y="368200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97651" y="33641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59637" y="245794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16362" y="119053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64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26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