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5" r:id="rId3"/>
    <p:sldId id="263" r:id="rId4"/>
    <p:sldId id="266" r:id="rId5"/>
    <p:sldId id="259" r:id="rId6"/>
    <p:sldId id="264" r:id="rId7"/>
    <p:sldId id="267" r:id="rId8"/>
    <p:sldId id="268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9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43D4-D042-4A50-8906-119B09566C8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B78BC-B8CA-4CCE-B375-F46A89846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78BC-B8CA-4CCE-B375-F46A89846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78BC-B8CA-4CCE-B375-F46A89846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B78BC-B8CA-4CCE-B375-F46A89846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F080-431F-40A6-ADAF-7C2908EDBB6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E3BC-D7CB-452A-A4CD-21E99987A8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3"/>
          <a:srcRect l="8466" t="15435" r="45760" b="5290"/>
          <a:stretch/>
        </p:blipFill>
        <p:spPr bwMode="auto">
          <a:xfrm rot="5400000">
            <a:off x="1089660" y="-1066800"/>
            <a:ext cx="6934200" cy="906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" r="6780" b="4820"/>
          <a:stretch/>
        </p:blipFill>
        <p:spPr>
          <a:xfrm>
            <a:off x="76200" y="228600"/>
            <a:ext cx="4724400" cy="64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18028" r="10203" b="17933"/>
          <a:stretch/>
        </p:blipFill>
        <p:spPr>
          <a:xfrm>
            <a:off x="4777266" y="15240"/>
            <a:ext cx="4366734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18028" r="10203" b="17933"/>
          <a:stretch/>
        </p:blipFill>
        <p:spPr>
          <a:xfrm>
            <a:off x="5105400" y="3581400"/>
            <a:ext cx="374904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Nhà Rơm Thô, Vật Liệu Vector, Nhà Gỗ, Nhà Rơm miễn phí tải tập tin  PNG PSDComment và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19333" r="16028" b="18667"/>
          <a:stretch/>
        </p:blipFill>
        <p:spPr bwMode="auto">
          <a:xfrm>
            <a:off x="152400" y="0"/>
            <a:ext cx="8839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9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Nhà Rơm Thô, Vật Liệu Vector, Nhà Gỗ, Nhà Rơm miễn phí tải tập tin  PNG PSDComment và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19333" r="16028" b="18667"/>
          <a:stretch/>
        </p:blipFill>
        <p:spPr bwMode="auto">
          <a:xfrm>
            <a:off x="152400" y="0"/>
            <a:ext cx="8686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5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3"/>
          <a:srcRect l="52902" t="23497" r="15328" b="26812"/>
          <a:stretch/>
        </p:blipFill>
        <p:spPr bwMode="auto">
          <a:xfrm>
            <a:off x="4495800" y="304800"/>
            <a:ext cx="4648200" cy="6019800"/>
          </a:xfrm>
          <a:prstGeom prst="rect">
            <a:avLst/>
          </a:prstGeom>
          <a:noFill/>
        </p:spPr>
      </p:pic>
      <p:pic>
        <p:nvPicPr>
          <p:cNvPr id="5" name="Picture 2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3"/>
          <a:srcRect l="50513" t="62617" r="27544" b="1892"/>
          <a:stretch/>
        </p:blipFill>
        <p:spPr bwMode="auto">
          <a:xfrm>
            <a:off x="0" y="304800"/>
            <a:ext cx="449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2"/>
          <a:srcRect l="11591" t="24405" r="10942" b="46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ấu Con Bị Sâu Răng - TerraBook (iPad) reviews at iPad Quality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1799" y="1371599"/>
            <a:ext cx="5435598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3"/>
          <a:srcRect l="1402" t="1815" r="1643" b="1996"/>
          <a:stretch/>
        </p:blipFill>
        <p:spPr bwMode="auto">
          <a:xfrm rot="5400000">
            <a:off x="4147820" y="1379221"/>
            <a:ext cx="5435599" cy="4556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29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truyen gau con bi sau răng"/>
          <p:cNvPicPr>
            <a:picLocks noChangeAspect="1" noChangeArrowheads="1"/>
          </p:cNvPicPr>
          <p:nvPr/>
        </p:nvPicPr>
        <p:blipFill>
          <a:blip r:embed="rId3"/>
          <a:srcRect l="43752" t="13953" r="14194" b="4651"/>
          <a:stretch>
            <a:fillRect/>
          </a:stretch>
        </p:blipFill>
        <p:spPr bwMode="auto">
          <a:xfrm>
            <a:off x="152400" y="0"/>
            <a:ext cx="4724400" cy="6629400"/>
          </a:xfrm>
          <a:prstGeom prst="rect">
            <a:avLst/>
          </a:prstGeom>
          <a:noFill/>
        </p:spPr>
      </p:pic>
      <p:pic>
        <p:nvPicPr>
          <p:cNvPr id="6" name="Picture 2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3"/>
          <a:srcRect l="18400" t="26356" r="61572" b="17830"/>
          <a:stretch/>
        </p:blipFill>
        <p:spPr bwMode="auto">
          <a:xfrm>
            <a:off x="4876800" y="381000"/>
            <a:ext cx="4125686" cy="6240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truyen gau con bi sau răng"/>
          <p:cNvPicPr>
            <a:picLocks noChangeAspect="1" noChangeArrowheads="1"/>
          </p:cNvPicPr>
          <p:nvPr/>
        </p:nvPicPr>
        <p:blipFill rotWithShape="1">
          <a:blip r:embed="rId2"/>
          <a:srcRect l="38065" t="34310" r="29338" b="10001"/>
          <a:stretch/>
        </p:blipFill>
        <p:spPr bwMode="auto">
          <a:xfrm>
            <a:off x="3657600" y="342900"/>
            <a:ext cx="5410199" cy="6477000"/>
          </a:xfrm>
          <a:prstGeom prst="rect">
            <a:avLst/>
          </a:prstGeom>
          <a:noFill/>
        </p:spPr>
      </p:pic>
      <p:pic>
        <p:nvPicPr>
          <p:cNvPr id="2050" name="Picture 2" descr="Tủ thuốc gia đ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2012" r="12083" b="14550"/>
          <a:stretch/>
        </p:blipFill>
        <p:spPr bwMode="auto">
          <a:xfrm>
            <a:off x="0" y="914400"/>
            <a:ext cx="365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189" r="3636" b="2381"/>
          <a:stretch/>
        </p:blipFill>
        <p:spPr>
          <a:xfrm>
            <a:off x="0" y="304800"/>
            <a:ext cx="448437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304800"/>
            <a:ext cx="464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7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495" r="10001" b="19252"/>
          <a:stretch/>
        </p:blipFill>
        <p:spPr>
          <a:xfrm>
            <a:off x="152400" y="381000"/>
            <a:ext cx="4191000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555" y="1053467"/>
            <a:ext cx="6137909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9210" r="7049" b="1316"/>
          <a:stretch/>
        </p:blipFill>
        <p:spPr>
          <a:xfrm>
            <a:off x="152400" y="457200"/>
            <a:ext cx="4343400" cy="632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495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</Words>
  <Application>Microsoft Office PowerPoint</Application>
  <PresentationFormat>On-screen Show (4:3)</PresentationFormat>
  <Paragraphs>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SoftTinHoc.com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BaCuong</dc:creator>
  <cp:lastModifiedBy>Admin</cp:lastModifiedBy>
  <cp:revision>23</cp:revision>
  <dcterms:created xsi:type="dcterms:W3CDTF">2019-11-23T07:19:22Z</dcterms:created>
  <dcterms:modified xsi:type="dcterms:W3CDTF">2020-10-08T01:54:38Z</dcterms:modified>
</cp:coreProperties>
</file>