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9" r:id="rId2"/>
    <p:sldId id="270" r:id="rId3"/>
    <p:sldId id="263" r:id="rId4"/>
    <p:sldId id="265" r:id="rId5"/>
    <p:sldId id="271" r:id="rId6"/>
    <p:sldId id="273" r:id="rId7"/>
    <p:sldId id="272" r:id="rId8"/>
    <p:sldId id="274" r:id="rId9"/>
    <p:sldId id="275" r:id="rId10"/>
    <p:sldId id="27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EA08"/>
    <a:srgbClr val="79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09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3D57C-A334-4B1C-844D-C0175CB1BA7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33EBE-E274-44B6-BA60-B1AE2475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2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33EBE-E274-44B6-BA60-B1AE24754C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5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DE07E-9D23-BE9A-50DF-57595D7E7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EC1729-BCFF-0F1E-0057-D269A8647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24226-C621-1454-7D7B-1990591352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26014-6C66-4356-12F9-1EFBA63CD6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33EBE-E274-44B6-BA60-B1AE24754C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95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78BF-5EF6-A6D3-1D45-929EE8B3C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B8367B-EEB6-0FC1-F946-1153A78D2F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26661C-FC6D-7707-00A0-8E1992986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B21F8-19D1-0970-9742-6949C53603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33EBE-E274-44B6-BA60-B1AE24754C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80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BACEC-C04E-78DC-E049-6FDBECE1C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19FD7F-8140-A1F9-DDB3-6B98A8531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26D74-A187-0531-C8AA-B54F87DED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659B0-70F9-2C82-67DC-DD4BCCAFBF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33EBE-E274-44B6-BA60-B1AE24754C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40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030E4-F532-8569-515D-D36159309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EE822-309D-028D-FEE6-2C1713096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830EB1-C87B-943D-EDED-C80936061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6ADB9-567D-1AB5-B831-72C1A6668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33EBE-E274-44B6-BA60-B1AE24754C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31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8671A-5A6F-6764-65D7-D799F70A6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61108F-29D1-A49A-622E-83448DC6F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BD3A4F-05A1-C041-ED72-38D94B533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2C6C0-9841-A10C-C38E-CF3AA2CAE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33EBE-E274-44B6-BA60-B1AE24754C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63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0F0D6-56D6-1D62-1E44-6D20D749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5037EB-5B8E-D9BE-7627-DF06F2917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600ED9-ABAF-5EAE-7C23-71D7089B1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BAC36-13FF-807C-75C2-FEBD1D79D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33EBE-E274-44B6-BA60-B1AE24754C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65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4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1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3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6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5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7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8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5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54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E6B6-FC47-4CD9-8BF5-EC82D6626664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F31C4-CC4A-489C-90BE-B26FB6B1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slide" Target="slide8.xml"/><Relationship Id="rId3" Type="http://schemas.openxmlformats.org/officeDocument/2006/relationships/audio" Target="../media/audio1.wav"/><Relationship Id="rId21" Type="http://schemas.openxmlformats.org/officeDocument/2006/relationships/slide" Target="slide9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slide" Target="slide4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slide" Target="slide5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microsoft.com/office/2007/relationships/media" Target="../media/media10.mp3"/><Relationship Id="rId18" Type="http://schemas.openxmlformats.org/officeDocument/2006/relationships/image" Target="../media/image6.png"/><Relationship Id="rId26" Type="http://schemas.openxmlformats.org/officeDocument/2006/relationships/image" Target="../media/image5.png"/><Relationship Id="rId3" Type="http://schemas.microsoft.com/office/2007/relationships/media" Target="../media/media5.m4a"/><Relationship Id="rId21" Type="http://schemas.openxmlformats.org/officeDocument/2006/relationships/image" Target="../media/image11.png"/><Relationship Id="rId7" Type="http://schemas.microsoft.com/office/2007/relationships/media" Target="../media/media7.m4a"/><Relationship Id="rId12" Type="http://schemas.openxmlformats.org/officeDocument/2006/relationships/audio" Target="../media/media9.m4a"/><Relationship Id="rId17" Type="http://schemas.openxmlformats.org/officeDocument/2006/relationships/audio" Target="../media/audio2.wav"/><Relationship Id="rId25" Type="http://schemas.microsoft.com/office/2007/relationships/hdphoto" Target="../media/hdphoto6.wdp"/><Relationship Id="rId2" Type="http://schemas.openxmlformats.org/officeDocument/2006/relationships/video" Target="../media/media4.mp4"/><Relationship Id="rId16" Type="http://schemas.openxmlformats.org/officeDocument/2006/relationships/notesSlide" Target="../notesSlides/notesSlide2.xml"/><Relationship Id="rId20" Type="http://schemas.microsoft.com/office/2007/relationships/hdphoto" Target="../media/hdphoto2.wdp"/><Relationship Id="rId29" Type="http://schemas.microsoft.com/office/2007/relationships/hdphoto" Target="../media/hdphoto7.wdp"/><Relationship Id="rId1" Type="http://schemas.microsoft.com/office/2007/relationships/media" Target="../media/media4.mp4"/><Relationship Id="rId6" Type="http://schemas.openxmlformats.org/officeDocument/2006/relationships/audio" Target="../media/media6.m4a"/><Relationship Id="rId11" Type="http://schemas.microsoft.com/office/2007/relationships/media" Target="../media/media9.m4a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5" Type="http://schemas.microsoft.com/office/2007/relationships/media" Target="../media/media6.m4a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3.png"/><Relationship Id="rId28" Type="http://schemas.openxmlformats.org/officeDocument/2006/relationships/image" Target="../media/image15.png"/><Relationship Id="rId10" Type="http://schemas.openxmlformats.org/officeDocument/2006/relationships/audio" Target="../media/media8.m4a"/><Relationship Id="rId19" Type="http://schemas.openxmlformats.org/officeDocument/2006/relationships/image" Target="../media/image8.png"/><Relationship Id="rId31" Type="http://schemas.openxmlformats.org/officeDocument/2006/relationships/image" Target="../media/image17.png"/><Relationship Id="rId4" Type="http://schemas.openxmlformats.org/officeDocument/2006/relationships/audio" Target="../media/media5.m4a"/><Relationship Id="rId9" Type="http://schemas.microsoft.com/office/2007/relationships/media" Target="../media/media8.m4a"/><Relationship Id="rId14" Type="http://schemas.openxmlformats.org/officeDocument/2006/relationships/audio" Target="../media/media10.mp3"/><Relationship Id="rId22" Type="http://schemas.microsoft.com/office/2007/relationships/hdphoto" Target="../media/hdphoto4.wdp"/><Relationship Id="rId27" Type="http://schemas.openxmlformats.org/officeDocument/2006/relationships/slide" Target="slide3.xml"/><Relationship Id="rId30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openxmlformats.org/officeDocument/2006/relationships/image" Target="../media/image22.png"/><Relationship Id="rId3" Type="http://schemas.microsoft.com/office/2007/relationships/media" Target="../media/media9.m4a"/><Relationship Id="rId21" Type="http://schemas.openxmlformats.org/officeDocument/2006/relationships/image" Target="../media/image12.png"/><Relationship Id="rId7" Type="http://schemas.microsoft.com/office/2007/relationships/media" Target="../media/media12.m4a"/><Relationship Id="rId12" Type="http://schemas.openxmlformats.org/officeDocument/2006/relationships/audio" Target="../media/audio2.wav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video" Target="../media/media4.mp4"/><Relationship Id="rId16" Type="http://schemas.openxmlformats.org/officeDocument/2006/relationships/image" Target="../media/image13.png"/><Relationship Id="rId20" Type="http://schemas.openxmlformats.org/officeDocument/2006/relationships/slide" Target="slide3.xml"/><Relationship Id="rId1" Type="http://schemas.microsoft.com/office/2007/relationships/media" Target="../media/media4.mp4"/><Relationship Id="rId6" Type="http://schemas.openxmlformats.org/officeDocument/2006/relationships/audio" Target="../media/media11.m4a"/><Relationship Id="rId11" Type="http://schemas.openxmlformats.org/officeDocument/2006/relationships/audio" Target="../media/audio1.wav"/><Relationship Id="rId24" Type="http://schemas.openxmlformats.org/officeDocument/2006/relationships/image" Target="../media/image20.png"/><Relationship Id="rId5" Type="http://schemas.microsoft.com/office/2007/relationships/media" Target="../media/media11.m4a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gif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5.png"/><Relationship Id="rId4" Type="http://schemas.openxmlformats.org/officeDocument/2006/relationships/audio" Target="../media/media9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Relationship Id="rId22" Type="http://schemas.microsoft.com/office/2007/relationships/hdphoto" Target="../media/hdphoto5.wdp"/><Relationship Id="rId27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4a"/><Relationship Id="rId13" Type="http://schemas.openxmlformats.org/officeDocument/2006/relationships/audio" Target="../media/audio2.wav"/><Relationship Id="rId18" Type="http://schemas.microsoft.com/office/2007/relationships/hdphoto" Target="../media/hdphoto4.wdp"/><Relationship Id="rId26" Type="http://schemas.openxmlformats.org/officeDocument/2006/relationships/image" Target="../media/image26.png"/><Relationship Id="rId3" Type="http://schemas.microsoft.com/office/2007/relationships/media" Target="../media/media9.m4a"/><Relationship Id="rId21" Type="http://schemas.microsoft.com/office/2007/relationships/hdphoto" Target="../media/hdphoto6.wdp"/><Relationship Id="rId7" Type="http://schemas.microsoft.com/office/2007/relationships/media" Target="../media/media13.m4a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11.png"/><Relationship Id="rId25" Type="http://schemas.openxmlformats.org/officeDocument/2006/relationships/image" Target="../media/image25.png"/><Relationship Id="rId2" Type="http://schemas.openxmlformats.org/officeDocument/2006/relationships/video" Target="../media/media4.mp4"/><Relationship Id="rId16" Type="http://schemas.microsoft.com/office/2007/relationships/hdphoto" Target="../media/hdphoto2.wdp"/><Relationship Id="rId20" Type="http://schemas.openxmlformats.org/officeDocument/2006/relationships/image" Target="../media/image14.png"/><Relationship Id="rId29" Type="http://schemas.openxmlformats.org/officeDocument/2006/relationships/image" Target="../media/image23.gif"/><Relationship Id="rId1" Type="http://schemas.microsoft.com/office/2007/relationships/media" Target="../media/media4.mp4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24.png"/><Relationship Id="rId5" Type="http://schemas.microsoft.com/office/2007/relationships/media" Target="../media/media10.mp3"/><Relationship Id="rId15" Type="http://schemas.openxmlformats.org/officeDocument/2006/relationships/image" Target="../media/image8.png"/><Relationship Id="rId23" Type="http://schemas.openxmlformats.org/officeDocument/2006/relationships/slide" Target="slide3.xml"/><Relationship Id="rId28" Type="http://schemas.microsoft.com/office/2007/relationships/hdphoto" Target="../media/hdphoto8.wdp"/><Relationship Id="rId10" Type="http://schemas.openxmlformats.org/officeDocument/2006/relationships/audio" Target="../media/media14.m4a"/><Relationship Id="rId19" Type="http://schemas.openxmlformats.org/officeDocument/2006/relationships/image" Target="../media/image13.png"/><Relationship Id="rId4" Type="http://schemas.openxmlformats.org/officeDocument/2006/relationships/audio" Target="../media/media9.m4a"/><Relationship Id="rId9" Type="http://schemas.microsoft.com/office/2007/relationships/media" Target="../media/media14.m4a"/><Relationship Id="rId14" Type="http://schemas.openxmlformats.org/officeDocument/2006/relationships/image" Target="../media/image6.png"/><Relationship Id="rId22" Type="http://schemas.openxmlformats.org/officeDocument/2006/relationships/image" Target="../media/image5.png"/><Relationship Id="rId27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openxmlformats.org/officeDocument/2006/relationships/slideLayout" Target="../slideLayouts/slideLayout2.xml"/><Relationship Id="rId18" Type="http://schemas.microsoft.com/office/2007/relationships/hdphoto" Target="../media/hdphoto2.wdp"/><Relationship Id="rId26" Type="http://schemas.openxmlformats.org/officeDocument/2006/relationships/image" Target="../media/image29.png"/><Relationship Id="rId3" Type="http://schemas.microsoft.com/office/2007/relationships/media" Target="../media/media9.m4a"/><Relationship Id="rId21" Type="http://schemas.microsoft.com/office/2007/relationships/hdphoto" Target="../media/hdphoto6.wdp"/><Relationship Id="rId7" Type="http://schemas.microsoft.com/office/2007/relationships/media" Target="../media/media16.m4a"/><Relationship Id="rId12" Type="http://schemas.openxmlformats.org/officeDocument/2006/relationships/audio" Target="../media/media17.m4a"/><Relationship Id="rId17" Type="http://schemas.openxmlformats.org/officeDocument/2006/relationships/image" Target="../media/image8.png"/><Relationship Id="rId25" Type="http://schemas.openxmlformats.org/officeDocument/2006/relationships/image" Target="../media/image28.png"/><Relationship Id="rId2" Type="http://schemas.openxmlformats.org/officeDocument/2006/relationships/video" Target="../media/media4.mp4"/><Relationship Id="rId16" Type="http://schemas.openxmlformats.org/officeDocument/2006/relationships/image" Target="../media/image6.png"/><Relationship Id="rId20" Type="http://schemas.openxmlformats.org/officeDocument/2006/relationships/image" Target="../media/image14.png"/><Relationship Id="rId1" Type="http://schemas.microsoft.com/office/2007/relationships/media" Target="../media/media4.mp4"/><Relationship Id="rId6" Type="http://schemas.openxmlformats.org/officeDocument/2006/relationships/audio" Target="../media/media15.m4a"/><Relationship Id="rId11" Type="http://schemas.microsoft.com/office/2007/relationships/media" Target="../media/media17.m4a"/><Relationship Id="rId24" Type="http://schemas.openxmlformats.org/officeDocument/2006/relationships/image" Target="../media/image27.png"/><Relationship Id="rId5" Type="http://schemas.microsoft.com/office/2007/relationships/media" Target="../media/media15.m4a"/><Relationship Id="rId15" Type="http://schemas.openxmlformats.org/officeDocument/2006/relationships/audio" Target="../media/audio2.wav"/><Relationship Id="rId23" Type="http://schemas.openxmlformats.org/officeDocument/2006/relationships/slide" Target="slide3.xml"/><Relationship Id="rId28" Type="http://schemas.microsoft.com/office/2007/relationships/hdphoto" Target="../media/hdphoto5.wdp"/><Relationship Id="rId10" Type="http://schemas.openxmlformats.org/officeDocument/2006/relationships/audio" Target="../media/media10.mp3"/><Relationship Id="rId19" Type="http://schemas.openxmlformats.org/officeDocument/2006/relationships/image" Target="../media/image13.png"/><Relationship Id="rId4" Type="http://schemas.openxmlformats.org/officeDocument/2006/relationships/audio" Target="../media/media9.m4a"/><Relationship Id="rId9" Type="http://schemas.microsoft.com/office/2007/relationships/media" Target="../media/media10.mp3"/><Relationship Id="rId14" Type="http://schemas.openxmlformats.org/officeDocument/2006/relationships/notesSlide" Target="../notesSlides/notesSlide5.xml"/><Relationship Id="rId22" Type="http://schemas.openxmlformats.org/officeDocument/2006/relationships/image" Target="../media/image5.png"/><Relationship Id="rId27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audio" Target="../media/audio2.wav"/><Relationship Id="rId18" Type="http://schemas.microsoft.com/office/2007/relationships/hdphoto" Target="../media/hdphoto4.wdp"/><Relationship Id="rId3" Type="http://schemas.microsoft.com/office/2007/relationships/media" Target="../media/media9.m4a"/><Relationship Id="rId21" Type="http://schemas.microsoft.com/office/2007/relationships/hdphoto" Target="../media/hdphoto6.wdp"/><Relationship Id="rId7" Type="http://schemas.microsoft.com/office/2007/relationships/media" Target="../media/media18.m4a"/><Relationship Id="rId12" Type="http://schemas.openxmlformats.org/officeDocument/2006/relationships/notesSlide" Target="../notesSlides/notesSlide6.xml"/><Relationship Id="rId17" Type="http://schemas.openxmlformats.org/officeDocument/2006/relationships/image" Target="../media/image11.png"/><Relationship Id="rId25" Type="http://schemas.openxmlformats.org/officeDocument/2006/relationships/image" Target="../media/image31.png"/><Relationship Id="rId2" Type="http://schemas.openxmlformats.org/officeDocument/2006/relationships/video" Target="../media/media4.mp4"/><Relationship Id="rId16" Type="http://schemas.microsoft.com/office/2007/relationships/hdphoto" Target="../media/hdphoto2.wdp"/><Relationship Id="rId20" Type="http://schemas.openxmlformats.org/officeDocument/2006/relationships/image" Target="../media/image14.png"/><Relationship Id="rId1" Type="http://schemas.microsoft.com/office/2007/relationships/media" Target="../media/media4.mp4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30.png"/><Relationship Id="rId5" Type="http://schemas.microsoft.com/office/2007/relationships/media" Target="../media/media10.mp3"/><Relationship Id="rId15" Type="http://schemas.openxmlformats.org/officeDocument/2006/relationships/image" Target="../media/image8.png"/><Relationship Id="rId23" Type="http://schemas.openxmlformats.org/officeDocument/2006/relationships/slide" Target="slide3.xml"/><Relationship Id="rId10" Type="http://schemas.openxmlformats.org/officeDocument/2006/relationships/audio" Target="../media/media19.m4a"/><Relationship Id="rId19" Type="http://schemas.openxmlformats.org/officeDocument/2006/relationships/image" Target="../media/image13.png"/><Relationship Id="rId4" Type="http://schemas.openxmlformats.org/officeDocument/2006/relationships/audio" Target="../media/media9.m4a"/><Relationship Id="rId9" Type="http://schemas.microsoft.com/office/2007/relationships/media" Target="../media/media19.m4a"/><Relationship Id="rId14" Type="http://schemas.openxmlformats.org/officeDocument/2006/relationships/image" Target="../media/image6.png"/><Relationship Id="rId2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3.png"/><Relationship Id="rId26" Type="http://schemas.openxmlformats.org/officeDocument/2006/relationships/image" Target="../media/image33.png"/><Relationship Id="rId3" Type="http://schemas.microsoft.com/office/2007/relationships/media" Target="../media/media9.m4a"/><Relationship Id="rId21" Type="http://schemas.openxmlformats.org/officeDocument/2006/relationships/image" Target="../media/image5.png"/><Relationship Id="rId7" Type="http://schemas.microsoft.com/office/2007/relationships/media" Target="../media/media20.mp3"/><Relationship Id="rId12" Type="http://schemas.openxmlformats.org/officeDocument/2006/relationships/audio" Target="../media/media21.m4a"/><Relationship Id="rId17" Type="http://schemas.microsoft.com/office/2007/relationships/hdphoto" Target="../media/hdphoto2.wdp"/><Relationship Id="rId25" Type="http://schemas.openxmlformats.org/officeDocument/2006/relationships/image" Target="../media/image32.png"/><Relationship Id="rId2" Type="http://schemas.openxmlformats.org/officeDocument/2006/relationships/video" Target="../media/media4.mp4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1" Type="http://schemas.microsoft.com/office/2007/relationships/media" Target="../media/media4.mp4"/><Relationship Id="rId6" Type="http://schemas.openxmlformats.org/officeDocument/2006/relationships/audio" Target="../media/media10.mp3"/><Relationship Id="rId11" Type="http://schemas.microsoft.com/office/2007/relationships/media" Target="../media/media21.m4a"/><Relationship Id="rId24" Type="http://schemas.microsoft.com/office/2007/relationships/hdphoto" Target="../media/hdphoto5.wdp"/><Relationship Id="rId5" Type="http://schemas.microsoft.com/office/2007/relationships/media" Target="../media/media10.mp3"/><Relationship Id="rId15" Type="http://schemas.openxmlformats.org/officeDocument/2006/relationships/image" Target="../media/image6.png"/><Relationship Id="rId23" Type="http://schemas.openxmlformats.org/officeDocument/2006/relationships/image" Target="../media/image12.png"/><Relationship Id="rId10" Type="http://schemas.openxmlformats.org/officeDocument/2006/relationships/audio" Target="../media/media15.m4a"/><Relationship Id="rId19" Type="http://schemas.openxmlformats.org/officeDocument/2006/relationships/image" Target="../media/image14.png"/><Relationship Id="rId4" Type="http://schemas.openxmlformats.org/officeDocument/2006/relationships/audio" Target="../media/media9.m4a"/><Relationship Id="rId9" Type="http://schemas.microsoft.com/office/2007/relationships/media" Target="../media/media15.m4a"/><Relationship Id="rId14" Type="http://schemas.openxmlformats.org/officeDocument/2006/relationships/notesSlide" Target="../notesSlides/notesSlide7.xml"/><Relationship Id="rId22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6735-E16B-ABEF-1DD5-76CA1CD156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4CD8AA-D6C6-C1C9-AE6C-82D4B1466F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EF28E1-D976-ACE9-46EF-8C90A447E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3362"/>
            <a:ext cx="9144000" cy="70813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6A69C49-ED27-000F-A38A-300272B1E84D}"/>
              </a:ext>
            </a:extLst>
          </p:cNvPr>
          <p:cNvSpPr txBox="1">
            <a:spLocks/>
          </p:cNvSpPr>
          <p:nvPr/>
        </p:nvSpPr>
        <p:spPr>
          <a:xfrm>
            <a:off x="1524000" y="770573"/>
            <a:ext cx="6248400" cy="2148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Cuộc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thi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luật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an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toàn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giao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thông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Giai-dieu-mo-dau-video-hay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945D42C7-FA79-5166-67D6-232C312F6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9039" y="223362"/>
            <a:ext cx="609600" cy="609600"/>
          </a:xfrm>
          <a:prstGeom prst="rect">
            <a:avLst/>
          </a:prstGeom>
        </p:spPr>
      </p:pic>
      <p:pic>
        <p:nvPicPr>
          <p:cNvPr id="14" name="Picture 2" descr="Hoạt Hình Màu Tím Khởi động Xe Hơi GIF | Công cụ đồ họa PSD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200" y="4541996"/>
            <a:ext cx="3090862" cy="30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17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1.48148E-6 L -3.33333E-6 -0.07222 " pathEditMode="relative" rAng="0" ptsTypes="AA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bức tranh vẽ về an toàn giao thông đơn giản, đẹp, đầy ý nghĩa">
            <a:extLst>
              <a:ext uri="{FF2B5EF4-FFF2-40B4-BE49-F238E27FC236}">
                <a16:creationId xmlns:a16="http://schemas.microsoft.com/office/drawing/2014/main" id="{8ED8F06E-1294-6F01-2861-10C1058F0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âu 1 đèn giao thông">
            <a:extLst>
              <a:ext uri="{FF2B5EF4-FFF2-40B4-BE49-F238E27FC236}">
                <a16:creationId xmlns:a16="http://schemas.microsoft.com/office/drawing/2014/main" id="{BB54F159-7BB9-A82B-2170-0319D783233C}"/>
              </a:ext>
            </a:extLst>
          </p:cNvPr>
          <p:cNvSpPr txBox="1">
            <a:spLocks/>
          </p:cNvSpPr>
          <p:nvPr/>
        </p:nvSpPr>
        <p:spPr>
          <a:xfrm>
            <a:off x="1787414" y="304800"/>
            <a:ext cx="5569171" cy="1931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" name="kết thúc tạm biệt">
            <a:hlinkClick r:id="" action="ppaction://media"/>
            <a:extLst>
              <a:ext uri="{FF2B5EF4-FFF2-40B4-BE49-F238E27FC236}">
                <a16:creationId xmlns:a16="http://schemas.microsoft.com/office/drawing/2014/main" id="{C1323C6C-BE36-E552-4A76-C54FCD57F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4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0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Cartoon Vẽ Tay Thiết Kế Nền đường Phố, Phim Hoạt Hình, Vẽ Tay, Nền  đường Background Vector để tải xuống miễn phí - Pngtree">
            <a:extLst>
              <a:ext uri="{FF2B5EF4-FFF2-40B4-BE49-F238E27FC236}">
                <a16:creationId xmlns:a16="http://schemas.microsoft.com/office/drawing/2014/main" id="{9266E25F-0CB3-3726-93AE-5C8F25691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6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197E90-EB1F-EDAB-5E07-BC73E3A53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548" y="584686"/>
            <a:ext cx="73914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        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4C1FC5-BB5E-3CC6-B072-7FDB799547AE}"/>
              </a:ext>
            </a:extLst>
          </p:cNvPr>
          <p:cNvSpPr txBox="1">
            <a:spLocks/>
          </p:cNvSpPr>
          <p:nvPr/>
        </p:nvSpPr>
        <p:spPr>
          <a:xfrm>
            <a:off x="1066800" y="5715000"/>
            <a:ext cx="7391400" cy="781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uộc thi tìm hiểu giao thông bắt đầu">
            <a:hlinkClick r:id="" action="ppaction://media"/>
            <a:extLst>
              <a:ext uri="{FF2B5EF4-FFF2-40B4-BE49-F238E27FC236}">
                <a16:creationId xmlns:a16="http://schemas.microsoft.com/office/drawing/2014/main" id="{AC67D6A0-1B33-85CF-2E9A-8665B17FB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kích vào ô số 1,2,3">
            <a:hlinkClick r:id="" action="ppaction://media"/>
            <a:extLst>
              <a:ext uri="{FF2B5EF4-FFF2-40B4-BE49-F238E27FC236}">
                <a16:creationId xmlns:a16="http://schemas.microsoft.com/office/drawing/2014/main" id="{3F0703DB-BCD6-4F73-A213-B3596C4F6A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6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538" y="318699"/>
            <a:ext cx="9220304" cy="6539301"/>
          </a:xfrm>
          <a:prstGeom prst="rect">
            <a:avLst/>
          </a:prstGeom>
        </p:spPr>
      </p:pic>
      <p:sp>
        <p:nvSpPr>
          <p:cNvPr id="4" name="AutoShape 12" descr="Ilustración De Vector De Animales Salvajes De Dibujos Animados Con Tablero  En Blanco Ilustraciones svg, vectoriales, clip art vectorizado libre de  derechos. Image 1345858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 descr="Ilustración De Vector De Animales Salvajes De Dibujos Animados Con Tablero  En Blanco Ilustraciones svg, vectoriales, clip art vectorizado libre de  derechos. Image 13458589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100000">
                        <a14:foregroundMark x1="37955" y1="52222" x2="65455" y2="76444"/>
                        <a14:foregroundMark x1="29318" y1="26444" x2="30000" y2="31778"/>
                        <a14:foregroundMark x1="42045" y1="38889" x2="47500" y2="42444"/>
                        <a14:foregroundMark x1="34773" y1="46222" x2="55227" y2="57111"/>
                      </a14:backgroundRemoval>
                    </a14:imgEffect>
                  </a14:imgLayer>
                </a14:imgProps>
              </a:ext>
            </a:extLst>
          </a:blip>
          <a:srcRect t="9335" b="11240"/>
          <a:stretch/>
        </p:blipFill>
        <p:spPr>
          <a:xfrm>
            <a:off x="-109538" y="575501"/>
            <a:ext cx="5187742" cy="3480384"/>
          </a:xfrm>
          <a:prstGeom prst="rect">
            <a:avLst/>
          </a:prstGeom>
        </p:spPr>
      </p:pic>
      <p:sp>
        <p:nvSpPr>
          <p:cNvPr id="59" name="Title 1"/>
          <p:cNvSpPr txBox="1">
            <a:spLocks/>
          </p:cNvSpPr>
          <p:nvPr/>
        </p:nvSpPr>
        <p:spPr>
          <a:xfrm>
            <a:off x="1346385" y="2130758"/>
            <a:ext cx="2275896" cy="15783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044" name="Picture 20" descr="Flower Line Art png download - 678*6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1" r="18259"/>
          <a:stretch/>
        </p:blipFill>
        <p:spPr bwMode="auto">
          <a:xfrm>
            <a:off x="6274362" y="160338"/>
            <a:ext cx="2933910" cy="414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Nhãn gỗ Clip nghệ thuật - treo bảng png tải về - Miễn phí trong suốt Túi  png Tải về.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02" y="2012219"/>
            <a:ext cx="1233377" cy="131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itle 1"/>
          <p:cNvSpPr txBox="1">
            <a:spLocks/>
          </p:cNvSpPr>
          <p:nvPr/>
        </p:nvSpPr>
        <p:spPr>
          <a:xfrm>
            <a:off x="7225127" y="2387629"/>
            <a:ext cx="1193307" cy="821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win</a:t>
            </a:r>
          </a:p>
        </p:txBody>
      </p:sp>
      <p:pic>
        <p:nvPicPr>
          <p:cNvPr id="1046" name="Picture 22" descr="Hình ảnh Đường đua PNG, Vector, PSD, và biểu tượng để tải về miễn phí |  pngtre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t="17975" r="7692" b="56355"/>
          <a:stretch/>
        </p:blipFill>
        <p:spPr bwMode="auto">
          <a:xfrm rot="5400000">
            <a:off x="6484719" y="5060078"/>
            <a:ext cx="2800341" cy="102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M1"/>
          <p:cNvSpPr/>
          <p:nvPr/>
        </p:nvSpPr>
        <p:spPr>
          <a:xfrm>
            <a:off x="1632303" y="4360171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9" name="M2"/>
          <p:cNvSpPr/>
          <p:nvPr/>
        </p:nvSpPr>
        <p:spPr>
          <a:xfrm>
            <a:off x="3999694" y="4474474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0" name="M3"/>
          <p:cNvSpPr/>
          <p:nvPr/>
        </p:nvSpPr>
        <p:spPr>
          <a:xfrm>
            <a:off x="6260747" y="4419471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2" name="M5"/>
          <p:cNvSpPr/>
          <p:nvPr/>
        </p:nvSpPr>
        <p:spPr>
          <a:xfrm>
            <a:off x="1632303" y="5596425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3" name="M6"/>
          <p:cNvSpPr/>
          <p:nvPr/>
        </p:nvSpPr>
        <p:spPr>
          <a:xfrm>
            <a:off x="4079503" y="5612382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4" name="M7"/>
          <p:cNvSpPr/>
          <p:nvPr/>
        </p:nvSpPr>
        <p:spPr>
          <a:xfrm>
            <a:off x="6260747" y="5636836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ỏ" descr="Cartoon Rabbit Running: เวกเตอร์สต็อก (ปลอดค่าลิขสิทธิ์) 1245025624 |  Shutterstock">
            <a:extLst>
              <a:ext uri="{FF2B5EF4-FFF2-40B4-BE49-F238E27FC236}">
                <a16:creationId xmlns:a16="http://schemas.microsoft.com/office/drawing/2014/main" id="{40642E4C-BD30-4BC2-C183-B21DF5CA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9796" r="89796">
                        <a14:foregroundMark x1="62449" y1="18571" x2="81633" y2="8214"/>
                        <a14:foregroundMark x1="81633" y1="8214" x2="82041" y2="8214"/>
                        <a14:foregroundMark x1="54694" y1="8214" x2="66122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032" y="3941836"/>
            <a:ext cx="1390474" cy="15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Rùa" descr="Hình ảnh Chạy Rùa PNG Miễn Phí Tải Về - Lovepik">
            <a:extLst>
              <a:ext uri="{FF2B5EF4-FFF2-40B4-BE49-F238E27FC236}">
                <a16:creationId xmlns:a16="http://schemas.microsoft.com/office/drawing/2014/main" id="{839E62B8-8F61-F5F0-BAD5-4FDCE1182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00" b="97833" l="10000" r="90000">
                        <a14:foregroundMark x1="51167" y1="7000" x2="60417" y2="8750"/>
                        <a14:foregroundMark x1="20917" y1="92083" x2="21417" y2="9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5564154"/>
            <a:ext cx="1128767" cy="112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1">
            <a:hlinkClick r:id="rId16" action="ppaction://hlinksldjump"/>
            <a:extLst>
              <a:ext uri="{FF2B5EF4-FFF2-40B4-BE49-F238E27FC236}">
                <a16:creationId xmlns:a16="http://schemas.microsoft.com/office/drawing/2014/main" id="{D12EA10F-3408-F3CC-6E5D-6A87D28B2F32}"/>
              </a:ext>
            </a:extLst>
          </p:cNvPr>
          <p:cNvSpPr/>
          <p:nvPr/>
        </p:nvSpPr>
        <p:spPr>
          <a:xfrm>
            <a:off x="1608161" y="4348338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r2">
            <a:hlinkClick r:id="rId17" action="ppaction://hlinksldjump"/>
            <a:extLst>
              <a:ext uri="{FF2B5EF4-FFF2-40B4-BE49-F238E27FC236}">
                <a16:creationId xmlns:a16="http://schemas.microsoft.com/office/drawing/2014/main" id="{7489482E-6844-3B59-508E-B2611FBF49DF}"/>
              </a:ext>
            </a:extLst>
          </p:cNvPr>
          <p:cNvSpPr/>
          <p:nvPr/>
        </p:nvSpPr>
        <p:spPr>
          <a:xfrm>
            <a:off x="3981997" y="4494679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3">
            <a:hlinkClick r:id="rId18" action="ppaction://hlinksldjump"/>
            <a:extLst>
              <a:ext uri="{FF2B5EF4-FFF2-40B4-BE49-F238E27FC236}">
                <a16:creationId xmlns:a16="http://schemas.microsoft.com/office/drawing/2014/main" id="{6B896D12-BA82-4B3D-0084-1A5E6AE130F2}"/>
              </a:ext>
            </a:extLst>
          </p:cNvPr>
          <p:cNvSpPr/>
          <p:nvPr/>
        </p:nvSpPr>
        <p:spPr>
          <a:xfrm>
            <a:off x="6260747" y="4412418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rùa 1 đi">
            <a:hlinkClick r:id="rId19" action="ppaction://hlinksldjump"/>
            <a:extLst>
              <a:ext uri="{FF2B5EF4-FFF2-40B4-BE49-F238E27FC236}">
                <a16:creationId xmlns:a16="http://schemas.microsoft.com/office/drawing/2014/main" id="{41097B8E-9BC0-CC03-23E7-11F04E2EB60B}"/>
              </a:ext>
            </a:extLst>
          </p:cNvPr>
          <p:cNvSpPr/>
          <p:nvPr/>
        </p:nvSpPr>
        <p:spPr>
          <a:xfrm>
            <a:off x="1638245" y="5592475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R22">
            <a:hlinkClick r:id="rId20" action="ppaction://hlinksldjump"/>
            <a:extLst>
              <a:ext uri="{FF2B5EF4-FFF2-40B4-BE49-F238E27FC236}">
                <a16:creationId xmlns:a16="http://schemas.microsoft.com/office/drawing/2014/main" id="{70C120AC-1923-721B-00D2-733E7B068C03}"/>
              </a:ext>
            </a:extLst>
          </p:cNvPr>
          <p:cNvSpPr/>
          <p:nvPr/>
        </p:nvSpPr>
        <p:spPr>
          <a:xfrm>
            <a:off x="4048447" y="5602728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r33">
            <a:hlinkClick r:id="rId21" action="ppaction://hlinksldjump"/>
            <a:extLst>
              <a:ext uri="{FF2B5EF4-FFF2-40B4-BE49-F238E27FC236}">
                <a16:creationId xmlns:a16="http://schemas.microsoft.com/office/drawing/2014/main" id="{03B26E81-4367-BF7E-5C23-3A39381C81D7}"/>
              </a:ext>
            </a:extLst>
          </p:cNvPr>
          <p:cNvSpPr/>
          <p:nvPr/>
        </p:nvSpPr>
        <p:spPr>
          <a:xfrm>
            <a:off x="6295983" y="5653439"/>
            <a:ext cx="1295038" cy="1261575"/>
          </a:xfrm>
          <a:prstGeom prst="flowChartDecision">
            <a:avLst/>
          </a:prstGeom>
          <a:solidFill>
            <a:srgbClr val="FFFF00"/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5216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17778 -0.028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8 -0.02824 L 0.40868 -0.006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5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868 -0.00671 L 0.71545 -0.019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0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0.14167 -0.0319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7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976 -0.02454 L 0.76754 -0.0245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7 -0.03195 L 0.43976 -0.0245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2" grpId="0" animBg="1"/>
      <p:bldP spid="93" grpId="0" animBg="1"/>
      <p:bldP spid="94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68B0E-2DC9-C288-5294-236F462FF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3C877E-0895-1DEE-D2F0-EF53E677BA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09538" y="318699"/>
            <a:ext cx="9220304" cy="6539301"/>
          </a:xfrm>
          <a:prstGeom prst="rect">
            <a:avLst/>
          </a:prstGeom>
        </p:spPr>
      </p:pic>
      <p:sp>
        <p:nvSpPr>
          <p:cNvPr id="4" name="AutoShape 12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883EF604-2780-5417-FA65-DC8A8D833E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7C5BB90A-DD3A-D850-9F9E-B87664426D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8C7CE8-C5B6-2B68-DA4D-AD9BAB147621}"/>
              </a:ext>
            </a:extLst>
          </p:cNvPr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4" name="Picture 20" descr="Flower Line Art png download - 678*600 - Free Transparent Drawing png  Download. - CleanPNG / KissPNG">
            <a:extLst>
              <a:ext uri="{FF2B5EF4-FFF2-40B4-BE49-F238E27FC236}">
                <a16:creationId xmlns:a16="http://schemas.microsoft.com/office/drawing/2014/main" id="{29B058BE-A736-8B99-5C7A-CAA27F397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1" r="18259"/>
          <a:stretch/>
        </p:blipFill>
        <p:spPr bwMode="auto">
          <a:xfrm>
            <a:off x="-163288" y="853194"/>
            <a:ext cx="2247738" cy="32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4DE2ACC-8CF2-58AB-B057-D004530321D7}"/>
              </a:ext>
            </a:extLst>
          </p:cNvPr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12EACD6-25E8-40E5-F0C4-E847256B28F2}"/>
              </a:ext>
            </a:extLst>
          </p:cNvPr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AE0C224-9147-BED9-5BD2-45474E610F5A}"/>
              </a:ext>
            </a:extLst>
          </p:cNvPr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8364C3F-3920-DD3D-6BC5-6970FD14102B}"/>
              </a:ext>
            </a:extLst>
          </p:cNvPr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7388DB5E-A91A-F96E-53E7-574911016B04}"/>
              </a:ext>
            </a:extLst>
          </p:cNvPr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95E54-EADA-6117-C71A-20F666621B01}"/>
              </a:ext>
            </a:extLst>
          </p:cNvPr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D16010-4FF7-416B-7F14-925D6B06F0F2}"/>
              </a:ext>
            </a:extLst>
          </p:cNvPr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0DE370-556D-3EFB-D37B-BEFAFEC8068E}"/>
              </a:ext>
            </a:extLst>
          </p:cNvPr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hỏ" descr="Cartoon Rabbit Running: เวกเตอร์สต็อก (ปลอดค่าลิขสิทธิ์) 1245025624 |  Shutterstock">
            <a:extLst>
              <a:ext uri="{FF2B5EF4-FFF2-40B4-BE49-F238E27FC236}">
                <a16:creationId xmlns:a16="http://schemas.microsoft.com/office/drawing/2014/main" id="{73B78872-3BB2-CA8C-B20C-E2C65571C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000" l="9796" r="89796">
                        <a14:foregroundMark x1="62449" y1="18571" x2="81633" y2="8214"/>
                        <a14:foregroundMark x1="81633" y1="8214" x2="82041" y2="8214"/>
                        <a14:foregroundMark x1="54694" y1="8214" x2="66122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3288" y="4461740"/>
            <a:ext cx="2418561" cy="244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0DC45281-FC91-13D0-EE5F-979E12E19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23"/>
          <a:srcRect l="22951" t="14678" r="27500" b="12414"/>
          <a:stretch/>
        </p:blipFill>
        <p:spPr>
          <a:xfrm>
            <a:off x="7754859" y="36663"/>
            <a:ext cx="1394121" cy="1153867"/>
          </a:xfrm>
          <a:prstGeom prst="rect">
            <a:avLst/>
          </a:prstGeom>
        </p:spPr>
      </p:pic>
      <p:pic>
        <p:nvPicPr>
          <p:cNvPr id="13" name="Picture 2" descr="Hình ảnh Dấu Hiệu đứng Màu Nâu Dấu Hiệu Gỗ Dấu Hiệu Gỗ PNG , Ký Clipart,  Bảng, Gỗ PNG miễn phí tải tập tin PSDComment và Vector">
            <a:extLst>
              <a:ext uri="{FF2B5EF4-FFF2-40B4-BE49-F238E27FC236}">
                <a16:creationId xmlns:a16="http://schemas.microsoft.com/office/drawing/2014/main" id="{068219E5-C215-03A7-59B8-302B35FF3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0651" r="7500" b="23750"/>
          <a:stretch/>
        </p:blipFill>
        <p:spPr bwMode="auto">
          <a:xfrm>
            <a:off x="1721766" y="1100008"/>
            <a:ext cx="6291434" cy="280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âu 1 đèn giao thông">
            <a:extLst>
              <a:ext uri="{FF2B5EF4-FFF2-40B4-BE49-F238E27FC236}">
                <a16:creationId xmlns:a16="http://schemas.microsoft.com/office/drawing/2014/main" id="{D9D08C23-BAA3-BA8D-00BC-EE3D0D4FD642}"/>
              </a:ext>
            </a:extLst>
          </p:cNvPr>
          <p:cNvSpPr txBox="1">
            <a:spLocks/>
          </p:cNvSpPr>
          <p:nvPr/>
        </p:nvSpPr>
        <p:spPr>
          <a:xfrm>
            <a:off x="1749321" y="968895"/>
            <a:ext cx="5569171" cy="1931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6" name="câu 1 đèn báo">
            <a:hlinkClick r:id="" action="ppaction://media"/>
            <a:extLst>
              <a:ext uri="{FF2B5EF4-FFF2-40B4-BE49-F238E27FC236}">
                <a16:creationId xmlns:a16="http://schemas.microsoft.com/office/drawing/2014/main" id="{E4746947-8550-9FC9-0489-5B59AF4F48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668801" y="5074886"/>
            <a:ext cx="609600" cy="609600"/>
          </a:xfrm>
          <a:prstGeom prst="rect">
            <a:avLst/>
          </a:prstGeom>
        </p:spPr>
      </p:pic>
      <p:pic>
        <p:nvPicPr>
          <p:cNvPr id="67" name="xanh">
            <a:hlinkClick r:id="" action="ppaction://media"/>
            <a:extLst>
              <a:ext uri="{FF2B5EF4-FFF2-40B4-BE49-F238E27FC236}">
                <a16:creationId xmlns:a16="http://schemas.microsoft.com/office/drawing/2014/main" id="{05A4361D-E636-FE80-D577-68C8D8502E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637270" y="2447053"/>
            <a:ext cx="609600" cy="609600"/>
          </a:xfrm>
          <a:prstGeom prst="rect">
            <a:avLst/>
          </a:prstGeom>
        </p:spPr>
      </p:pic>
      <p:pic>
        <p:nvPicPr>
          <p:cNvPr id="68" name="vàng">
            <a:hlinkClick r:id="" action="ppaction://media"/>
            <a:extLst>
              <a:ext uri="{FF2B5EF4-FFF2-40B4-BE49-F238E27FC236}">
                <a16:creationId xmlns:a16="http://schemas.microsoft.com/office/drawing/2014/main" id="{CC6F40CF-1D59-EB49-4BDB-2F7CA5C14C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769123" y="3429000"/>
            <a:ext cx="609600" cy="609600"/>
          </a:xfrm>
          <a:prstGeom prst="rect">
            <a:avLst/>
          </a:prstGeom>
        </p:spPr>
      </p:pic>
      <p:pic>
        <p:nvPicPr>
          <p:cNvPr id="69" name="đỏ">
            <a:hlinkClick r:id="" action="ppaction://media"/>
            <a:extLst>
              <a:ext uri="{FF2B5EF4-FFF2-40B4-BE49-F238E27FC236}">
                <a16:creationId xmlns:a16="http://schemas.microsoft.com/office/drawing/2014/main" id="{1071D3CA-AB5E-F554-45CC-A51A7834745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722760" y="4311088"/>
            <a:ext cx="609600" cy="609600"/>
          </a:xfrm>
          <a:prstGeom prst="rect">
            <a:avLst/>
          </a:prstGeom>
        </p:spPr>
      </p:pic>
      <p:pic>
        <p:nvPicPr>
          <p:cNvPr id="71" name="20 s suy nghĩ">
            <a:hlinkClick r:id="" action="ppaction://media"/>
            <a:extLst>
              <a:ext uri="{FF2B5EF4-FFF2-40B4-BE49-F238E27FC236}">
                <a16:creationId xmlns:a16="http://schemas.microsoft.com/office/drawing/2014/main" id="{FC99B648-7B31-8CF9-00C7-836A8719DE5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771305" y="5911981"/>
            <a:ext cx="609600" cy="609600"/>
          </a:xfrm>
          <a:prstGeom prst="rect">
            <a:avLst/>
          </a:prstGeom>
        </p:spPr>
      </p:pic>
      <p:sp>
        <p:nvSpPr>
          <p:cNvPr id="72" name="Arrow: Right 71">
            <a:hlinkClick r:id="rId27" action="ppaction://hlinksldjump"/>
            <a:extLst>
              <a:ext uri="{FF2B5EF4-FFF2-40B4-BE49-F238E27FC236}">
                <a16:creationId xmlns:a16="http://schemas.microsoft.com/office/drawing/2014/main" id="{FDE860B4-326A-2444-84D9-66BF7FB44B3E}"/>
              </a:ext>
            </a:extLst>
          </p:cNvPr>
          <p:cNvSpPr/>
          <p:nvPr/>
        </p:nvSpPr>
        <p:spPr>
          <a:xfrm>
            <a:off x="7574134" y="5923837"/>
            <a:ext cx="1460000" cy="8085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Tieng-vo-tay-tra-loi-dung-www_tiengdong_com (3)">
            <a:hlinkClick r:id="" action="ppaction://media"/>
            <a:extLst>
              <a:ext uri="{FF2B5EF4-FFF2-40B4-BE49-F238E27FC236}">
                <a16:creationId xmlns:a16="http://schemas.microsoft.com/office/drawing/2014/main" id="{4421AB02-8EEA-CC05-0C4F-52C9F614940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769123" y="1505484"/>
            <a:ext cx="609600" cy="609600"/>
          </a:xfrm>
          <a:prstGeom prst="rect">
            <a:avLst/>
          </a:prstGeom>
        </p:spPr>
      </p:pic>
      <p:pic>
        <p:nvPicPr>
          <p:cNvPr id="1032" name="Picture 8" descr="Hình ảnh Đèn Giao Thông An Toàn Màu đen PNG Miễn Phí Tải Về ...">
            <a:extLst>
              <a:ext uri="{FF2B5EF4-FFF2-40B4-BE49-F238E27FC236}">
                <a16:creationId xmlns:a16="http://schemas.microsoft.com/office/drawing/2014/main" id="{947AB948-B1EF-79A8-7239-F5A65DCEBF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8721" b="97209" l="10000" r="90000">
                        <a14:foregroundMark x1="48953" y1="8837" x2="64186" y2="9419"/>
                        <a14:foregroundMark x1="49535" y1="47558" x2="47442" y2="9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99" t="3929" r="24038" b="274"/>
          <a:stretch/>
        </p:blipFill>
        <p:spPr bwMode="auto">
          <a:xfrm>
            <a:off x="6719285" y="1142838"/>
            <a:ext cx="1236629" cy="146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B đèn vàngnnn">
            <a:extLst>
              <a:ext uri="{FF2B5EF4-FFF2-40B4-BE49-F238E27FC236}">
                <a16:creationId xmlns:a16="http://schemas.microsoft.com/office/drawing/2014/main" id="{C6C30227-B2FF-E704-3ABD-5C605D18941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696444" y="3068436"/>
            <a:ext cx="2554445" cy="1664352"/>
          </a:xfrm>
          <a:prstGeom prst="rect">
            <a:avLst/>
          </a:prstGeom>
        </p:spPr>
      </p:pic>
      <p:pic>
        <p:nvPicPr>
          <p:cNvPr id="86" name="A đèn xanh">
            <a:extLst>
              <a:ext uri="{FF2B5EF4-FFF2-40B4-BE49-F238E27FC236}">
                <a16:creationId xmlns:a16="http://schemas.microsoft.com/office/drawing/2014/main" id="{22BA759C-6844-6360-D656-323DD9C9816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2213" y="3081777"/>
            <a:ext cx="2554445" cy="1664352"/>
          </a:xfrm>
          <a:prstGeom prst="rect">
            <a:avLst/>
          </a:prstGeom>
        </p:spPr>
      </p:pic>
      <p:pic>
        <p:nvPicPr>
          <p:cNvPr id="87" name="C đèn đỏ">
            <a:extLst>
              <a:ext uri="{FF2B5EF4-FFF2-40B4-BE49-F238E27FC236}">
                <a16:creationId xmlns:a16="http://schemas.microsoft.com/office/drawing/2014/main" id="{B3845ADD-0CD4-1A6E-F16B-644EA54C8AA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500170" y="3024639"/>
            <a:ext cx="2554445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9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6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6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6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26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1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841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841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76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217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217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26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481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8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37953-8A88-973B-F7F3-1B50E864D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BC722-A93B-1D42-7EEC-35767EBB4A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7915"/>
            <a:ext cx="9253538" cy="6539301"/>
          </a:xfrm>
          <a:prstGeom prst="rect">
            <a:avLst/>
          </a:prstGeom>
        </p:spPr>
      </p:pic>
      <p:sp>
        <p:nvSpPr>
          <p:cNvPr id="4" name="AutoShape 12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941B39AD-FD42-7EA1-E1C7-31104B05F4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F3DA69C8-8133-167D-53E0-D4106F09A1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6664C3-A8BA-A00D-1517-7E9E680CD93C}"/>
              </a:ext>
            </a:extLst>
          </p:cNvPr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4" name="Picture 20" descr="Flower Line Art png download - 678*600 - Free Transparent Drawing png  Download. - CleanPNG / KissPNG">
            <a:extLst>
              <a:ext uri="{FF2B5EF4-FFF2-40B4-BE49-F238E27FC236}">
                <a16:creationId xmlns:a16="http://schemas.microsoft.com/office/drawing/2014/main" id="{E1E6AD41-32AB-9853-AC63-D45586060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1" r="18259"/>
          <a:stretch/>
        </p:blipFill>
        <p:spPr bwMode="auto">
          <a:xfrm>
            <a:off x="-163288" y="853194"/>
            <a:ext cx="2247738" cy="32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D80EC25-23E4-540E-17FC-3D8457E6B2AD}"/>
              </a:ext>
            </a:extLst>
          </p:cNvPr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C7BA5DD-8CDB-2CBE-74A5-10AF72E24843}"/>
              </a:ext>
            </a:extLst>
          </p:cNvPr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DB5C5A69-6568-FA9A-9AF3-1A452DC65C59}"/>
              </a:ext>
            </a:extLst>
          </p:cNvPr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889B603-048C-6972-5486-82CBBE322EC8}"/>
              </a:ext>
            </a:extLst>
          </p:cNvPr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4C80FA6-4334-F003-FF8E-837E1DD1517D}"/>
              </a:ext>
            </a:extLst>
          </p:cNvPr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F1C4A8-F2F2-1E95-F6DC-FD013BFA797E}"/>
              </a:ext>
            </a:extLst>
          </p:cNvPr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760430-E199-80DD-DD00-2B9B4192789D}"/>
              </a:ext>
            </a:extLst>
          </p:cNvPr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4D4C09-BBAF-47E9-C2CF-FE0636E4EC2B}"/>
              </a:ext>
            </a:extLst>
          </p:cNvPr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2486B42A-5E9E-02E9-967D-E54799DDA9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951" t="14678" r="27500" b="12414"/>
          <a:stretch/>
        </p:blipFill>
        <p:spPr>
          <a:xfrm>
            <a:off x="8000021" y="36663"/>
            <a:ext cx="1148959" cy="896439"/>
          </a:xfrm>
          <a:prstGeom prst="rect">
            <a:avLst/>
          </a:prstGeom>
        </p:spPr>
      </p:pic>
      <p:pic>
        <p:nvPicPr>
          <p:cNvPr id="13" name="Picture 2" descr="Hình ảnh Dấu Hiệu đứng Màu Nâu Dấu Hiệu Gỗ Dấu Hiệu Gỗ PNG , Ký Clipart,  Bảng, Gỗ PNG miễn phí tải tập tin PSDComment và Vector">
            <a:extLst>
              <a:ext uri="{FF2B5EF4-FFF2-40B4-BE49-F238E27FC236}">
                <a16:creationId xmlns:a16="http://schemas.microsoft.com/office/drawing/2014/main" id="{42F39DE0-2C9A-530E-A4E3-9D1A671DA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0651" r="7500" b="44646"/>
          <a:stretch/>
        </p:blipFill>
        <p:spPr bwMode="auto">
          <a:xfrm>
            <a:off x="1577959" y="80784"/>
            <a:ext cx="6291434" cy="115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âu 1 đèn giao thông">
            <a:extLst>
              <a:ext uri="{FF2B5EF4-FFF2-40B4-BE49-F238E27FC236}">
                <a16:creationId xmlns:a16="http://schemas.microsoft.com/office/drawing/2014/main" id="{262EC6C7-27B9-D0EA-5991-D4BF07D582FC}"/>
              </a:ext>
            </a:extLst>
          </p:cNvPr>
          <p:cNvSpPr txBox="1">
            <a:spLocks/>
          </p:cNvSpPr>
          <p:nvPr/>
        </p:nvSpPr>
        <p:spPr>
          <a:xfrm>
            <a:off x="1980777" y="-175705"/>
            <a:ext cx="5569171" cy="153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" name="20 s suy nghĩ">
            <a:hlinkClick r:id="" action="ppaction://media"/>
            <a:extLst>
              <a:ext uri="{FF2B5EF4-FFF2-40B4-BE49-F238E27FC236}">
                <a16:creationId xmlns:a16="http://schemas.microsoft.com/office/drawing/2014/main" id="{91E1C202-783C-25D3-A19E-925D8CDD76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71305" y="5911981"/>
            <a:ext cx="609600" cy="609600"/>
          </a:xfrm>
          <a:prstGeom prst="rect">
            <a:avLst/>
          </a:prstGeom>
        </p:spPr>
      </p:pic>
      <p:sp>
        <p:nvSpPr>
          <p:cNvPr id="72" name="Arrow: Right 71">
            <a:hlinkClick r:id="rId20" action="ppaction://hlinksldjump"/>
            <a:extLst>
              <a:ext uri="{FF2B5EF4-FFF2-40B4-BE49-F238E27FC236}">
                <a16:creationId xmlns:a16="http://schemas.microsoft.com/office/drawing/2014/main" id="{C93B9AC3-E9FD-938B-DCCC-6F5B843A5B02}"/>
              </a:ext>
            </a:extLst>
          </p:cNvPr>
          <p:cNvSpPr/>
          <p:nvPr/>
        </p:nvSpPr>
        <p:spPr>
          <a:xfrm>
            <a:off x="7574134" y="5923837"/>
            <a:ext cx="1460000" cy="8085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ùa" descr="Hình ảnh Chạy Rùa PNG Miễn Phí Tải Về - Lovepik">
            <a:extLst>
              <a:ext uri="{FF2B5EF4-FFF2-40B4-BE49-F238E27FC236}">
                <a16:creationId xmlns:a16="http://schemas.microsoft.com/office/drawing/2014/main" id="{BB6B5196-77FF-C2FC-A812-7CBF230CF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000" b="97833" l="10000" r="90000">
                        <a14:foregroundMark x1="51167" y1="7000" x2="60417" y2="8750"/>
                        <a14:foregroundMark x1="20917" y1="92083" x2="21417" y2="9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6" y="4453410"/>
            <a:ext cx="1997216" cy="17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ranh A">
            <a:extLst>
              <a:ext uri="{FF2B5EF4-FFF2-40B4-BE49-F238E27FC236}">
                <a16:creationId xmlns:a16="http://schemas.microsoft.com/office/drawing/2014/main" id="{916B5751-5E34-20B5-2A92-829FACC2072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0668" y="1312147"/>
            <a:ext cx="3566469" cy="2658086"/>
          </a:xfrm>
          <a:prstGeom prst="rect">
            <a:avLst/>
          </a:prstGeom>
        </p:spPr>
      </p:pic>
      <p:pic>
        <p:nvPicPr>
          <p:cNvPr id="19" name="Tranh B">
            <a:extLst>
              <a:ext uri="{FF2B5EF4-FFF2-40B4-BE49-F238E27FC236}">
                <a16:creationId xmlns:a16="http://schemas.microsoft.com/office/drawing/2014/main" id="{D1271430-4A3B-7C9E-61DE-82F2C1ED03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64152" y="1331446"/>
            <a:ext cx="3779848" cy="2554445"/>
          </a:xfrm>
          <a:prstGeom prst="rect">
            <a:avLst/>
          </a:prstGeom>
        </p:spPr>
      </p:pic>
      <p:pic>
        <p:nvPicPr>
          <p:cNvPr id="20" name="Tranh C">
            <a:extLst>
              <a:ext uri="{FF2B5EF4-FFF2-40B4-BE49-F238E27FC236}">
                <a16:creationId xmlns:a16="http://schemas.microsoft.com/office/drawing/2014/main" id="{0384A475-E090-E89B-2265-A829A0B61EE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75693" y="4099093"/>
            <a:ext cx="3785944" cy="2505673"/>
          </a:xfrm>
          <a:prstGeom prst="rect">
            <a:avLst/>
          </a:prstGeom>
        </p:spPr>
      </p:pic>
      <p:pic>
        <p:nvPicPr>
          <p:cNvPr id="1034" name="Tích đúng" descr="Hình ảnh Tích đúng PNG, Vector, PSD, và biểu tượng để tải về miễn phí |  pngtree">
            <a:extLst>
              <a:ext uri="{FF2B5EF4-FFF2-40B4-BE49-F238E27FC236}">
                <a16:creationId xmlns:a16="http://schemas.microsoft.com/office/drawing/2014/main" id="{5E682627-8F91-689F-E213-3A8F741AC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5" t="21654" r="18889" b="9941"/>
          <a:stretch/>
        </p:blipFill>
        <p:spPr bwMode="auto">
          <a:xfrm>
            <a:off x="2775693" y="1474129"/>
            <a:ext cx="771196" cy="8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Mặt mếu" descr="Top 100 hình ảnh GIF buồn đẹp nhất">
            <a:extLst>
              <a:ext uri="{FF2B5EF4-FFF2-40B4-BE49-F238E27FC236}">
                <a16:creationId xmlns:a16="http://schemas.microsoft.com/office/drawing/2014/main" id="{358B65ED-B064-D1E5-355F-0182A19F7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428" y="1437631"/>
            <a:ext cx="904483" cy="67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âu 2 chọn hành vi sai">
            <a:hlinkClick r:id="" action="ppaction://media"/>
            <a:extLst>
              <a:ext uri="{FF2B5EF4-FFF2-40B4-BE49-F238E27FC236}">
                <a16:creationId xmlns:a16="http://schemas.microsoft.com/office/drawing/2014/main" id="{78F865FE-B801-4F24-A38A-B3FCAC555D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28263" y="3581091"/>
            <a:ext cx="609600" cy="609600"/>
          </a:xfrm>
          <a:prstGeom prst="rect">
            <a:avLst/>
          </a:prstGeom>
        </p:spPr>
      </p:pic>
      <p:pic>
        <p:nvPicPr>
          <p:cNvPr id="22" name="Mặt mếu" descr="Top 100 hình ảnh GIF buồn đẹp nhất">
            <a:extLst>
              <a:ext uri="{FF2B5EF4-FFF2-40B4-BE49-F238E27FC236}">
                <a16:creationId xmlns:a16="http://schemas.microsoft.com/office/drawing/2014/main" id="{F5F69391-FF04-B5EB-6A14-1100BE82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125" y="5850768"/>
            <a:ext cx="904483" cy="67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é hãy xem tranh và chọn hành vi sai">
            <a:hlinkClick r:id="" action="ppaction://media"/>
            <a:extLst>
              <a:ext uri="{FF2B5EF4-FFF2-40B4-BE49-F238E27FC236}">
                <a16:creationId xmlns:a16="http://schemas.microsoft.com/office/drawing/2014/main" id="{79DB39CB-F987-9A9C-F52E-E238CAE9AB0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8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8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8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6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6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4697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04501-E37B-AD73-86E1-049251BF7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41241-5676-EFB2-DEED-925BDE9833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9538" y="318699"/>
            <a:ext cx="9220304" cy="6539301"/>
          </a:xfrm>
          <a:prstGeom prst="rect">
            <a:avLst/>
          </a:prstGeom>
        </p:spPr>
      </p:pic>
      <p:sp>
        <p:nvSpPr>
          <p:cNvPr id="4" name="AutoShape 12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3A6155B9-28FB-6EF1-AA6F-4C0FCD495D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57AB559F-6BD0-B38C-C860-0847675985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7941570-0709-15E6-45F5-75E940E254C6}"/>
              </a:ext>
            </a:extLst>
          </p:cNvPr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4" name="Picture 20" descr="Flower Line Art png download - 678*600 - Free Transparent Drawing png  Download. - CleanPNG / KissPNG">
            <a:extLst>
              <a:ext uri="{FF2B5EF4-FFF2-40B4-BE49-F238E27FC236}">
                <a16:creationId xmlns:a16="http://schemas.microsoft.com/office/drawing/2014/main" id="{9075CE0D-A745-09F9-DE1C-988AFBB77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1" r="18259"/>
          <a:stretch/>
        </p:blipFill>
        <p:spPr bwMode="auto">
          <a:xfrm>
            <a:off x="-163288" y="853194"/>
            <a:ext cx="2247738" cy="32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45C0F38-A15B-6DC8-9506-3FDF2E5B417F}"/>
              </a:ext>
            </a:extLst>
          </p:cNvPr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36B4E38-6352-E3FC-50FE-DE9676E8C7C9}"/>
              </a:ext>
            </a:extLst>
          </p:cNvPr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5ED9248-E75C-E9FB-2663-048CBE31951A}"/>
              </a:ext>
            </a:extLst>
          </p:cNvPr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E772B2D-96AD-2378-DD0F-CA17E10948B1}"/>
              </a:ext>
            </a:extLst>
          </p:cNvPr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60B67F8-2DDA-52FB-214A-6A92D79C9208}"/>
              </a:ext>
            </a:extLst>
          </p:cNvPr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B6255-20D1-1ADD-A748-127A45BA98CD}"/>
              </a:ext>
            </a:extLst>
          </p:cNvPr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5C8E33-1FC8-E2E0-DCB1-00B31E27C694}"/>
              </a:ext>
            </a:extLst>
          </p:cNvPr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7E6AB6-65A3-08D7-4044-EBDBF48E8128}"/>
              </a:ext>
            </a:extLst>
          </p:cNvPr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hỏ" descr="Cartoon Rabbit Running: เวกเตอร์สต็อก (ปลอดค่าลิขสิทธิ์) 1245025624 |  Shutterstock">
            <a:extLst>
              <a:ext uri="{FF2B5EF4-FFF2-40B4-BE49-F238E27FC236}">
                <a16:creationId xmlns:a16="http://schemas.microsoft.com/office/drawing/2014/main" id="{01A23FC2-F8D4-6F9E-779D-C461C673A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0000" l="9796" r="89796">
                        <a14:foregroundMark x1="62449" y1="18571" x2="81633" y2="8214"/>
                        <a14:foregroundMark x1="81633" y1="8214" x2="82041" y2="8214"/>
                        <a14:foregroundMark x1="54694" y1="8214" x2="66122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8487" y="4848347"/>
            <a:ext cx="1859829" cy="18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5BF8980F-40B5-C45D-6B58-D74C9DE69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951" t="14678" r="27500" b="12414"/>
          <a:stretch/>
        </p:blipFill>
        <p:spPr>
          <a:xfrm>
            <a:off x="7754859" y="36663"/>
            <a:ext cx="1394121" cy="1153867"/>
          </a:xfrm>
          <a:prstGeom prst="rect">
            <a:avLst/>
          </a:prstGeom>
        </p:spPr>
      </p:pic>
      <p:pic>
        <p:nvPicPr>
          <p:cNvPr id="13" name="Picture 2" descr="Hình ảnh Dấu Hiệu đứng Màu Nâu Dấu Hiệu Gỗ Dấu Hiệu Gỗ PNG , Ký Clipart,  Bảng, Gỗ PNG miễn phí tải tập tin PSDComment và Vector">
            <a:extLst>
              <a:ext uri="{FF2B5EF4-FFF2-40B4-BE49-F238E27FC236}">
                <a16:creationId xmlns:a16="http://schemas.microsoft.com/office/drawing/2014/main" id="{C9D77E32-B51D-43A0-3872-0B68423C5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0651" r="7500" b="43612"/>
          <a:stretch/>
        </p:blipFill>
        <p:spPr bwMode="auto">
          <a:xfrm>
            <a:off x="1628146" y="29702"/>
            <a:ext cx="6291434" cy="180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âu 1 đèn giao thông">
            <a:extLst>
              <a:ext uri="{FF2B5EF4-FFF2-40B4-BE49-F238E27FC236}">
                <a16:creationId xmlns:a16="http://schemas.microsoft.com/office/drawing/2014/main" id="{C3A1C2B8-B4A0-B15A-0C96-35CA084AE3E4}"/>
              </a:ext>
            </a:extLst>
          </p:cNvPr>
          <p:cNvSpPr txBox="1">
            <a:spLocks/>
          </p:cNvSpPr>
          <p:nvPr/>
        </p:nvSpPr>
        <p:spPr>
          <a:xfrm>
            <a:off x="1655701" y="-101411"/>
            <a:ext cx="5569171" cy="1931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" name="20 s suy nghĩ">
            <a:hlinkClick r:id="" action="ppaction://media"/>
            <a:extLst>
              <a:ext uri="{FF2B5EF4-FFF2-40B4-BE49-F238E27FC236}">
                <a16:creationId xmlns:a16="http://schemas.microsoft.com/office/drawing/2014/main" id="{002C2617-1CA3-57A3-6A23-A94B39618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71305" y="5911981"/>
            <a:ext cx="609600" cy="609600"/>
          </a:xfrm>
          <a:prstGeom prst="rect">
            <a:avLst/>
          </a:prstGeom>
        </p:spPr>
      </p:pic>
      <p:sp>
        <p:nvSpPr>
          <p:cNvPr id="72" name="Arrow: Right 71">
            <a:hlinkClick r:id="rId23" action="ppaction://hlinksldjump"/>
            <a:extLst>
              <a:ext uri="{FF2B5EF4-FFF2-40B4-BE49-F238E27FC236}">
                <a16:creationId xmlns:a16="http://schemas.microsoft.com/office/drawing/2014/main" id="{8AB25B60-14AF-5DD0-480D-59D0A19D0682}"/>
              </a:ext>
            </a:extLst>
          </p:cNvPr>
          <p:cNvSpPr/>
          <p:nvPr/>
        </p:nvSpPr>
        <p:spPr>
          <a:xfrm>
            <a:off x="8077200" y="6056760"/>
            <a:ext cx="956934" cy="67561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Tieng-vo-tay-tra-loi-dung-www_tiengdong_com (3)">
            <a:hlinkClick r:id="" action="ppaction://media"/>
            <a:extLst>
              <a:ext uri="{FF2B5EF4-FFF2-40B4-BE49-F238E27FC236}">
                <a16:creationId xmlns:a16="http://schemas.microsoft.com/office/drawing/2014/main" id="{7183D9CC-E9A7-F2C4-5AB6-0E91E51C84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69123" y="1505484"/>
            <a:ext cx="609600" cy="609600"/>
          </a:xfrm>
          <a:prstGeom prst="rect">
            <a:avLst/>
          </a:prstGeom>
        </p:spPr>
      </p:pic>
      <p:pic>
        <p:nvPicPr>
          <p:cNvPr id="17" name="Tranh A">
            <a:extLst>
              <a:ext uri="{FF2B5EF4-FFF2-40B4-BE49-F238E27FC236}">
                <a16:creationId xmlns:a16="http://schemas.microsoft.com/office/drawing/2014/main" id="{84337DAD-12B8-B069-7836-E2975E9B1F5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234" y="1694540"/>
            <a:ext cx="3511600" cy="2462997"/>
          </a:xfrm>
          <a:prstGeom prst="rect">
            <a:avLst/>
          </a:prstGeom>
        </p:spPr>
      </p:pic>
      <p:pic>
        <p:nvPicPr>
          <p:cNvPr id="18" name="Tranh B">
            <a:extLst>
              <a:ext uri="{FF2B5EF4-FFF2-40B4-BE49-F238E27FC236}">
                <a16:creationId xmlns:a16="http://schemas.microsoft.com/office/drawing/2014/main" id="{F6F6BCEF-00F6-6535-7F05-B73E4BE7BA5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73959" y="1703684"/>
            <a:ext cx="3834716" cy="2444708"/>
          </a:xfrm>
          <a:prstGeom prst="rect">
            <a:avLst/>
          </a:prstGeom>
        </p:spPr>
      </p:pic>
      <p:pic>
        <p:nvPicPr>
          <p:cNvPr id="21" name="Tranh C">
            <a:extLst>
              <a:ext uri="{FF2B5EF4-FFF2-40B4-BE49-F238E27FC236}">
                <a16:creationId xmlns:a16="http://schemas.microsoft.com/office/drawing/2014/main" id="{80472D44-7DF4-599A-A8FC-AEE6B025593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386057" y="4206698"/>
            <a:ext cx="3834716" cy="2670279"/>
          </a:xfrm>
          <a:prstGeom prst="rect">
            <a:avLst/>
          </a:prstGeom>
        </p:spPr>
      </p:pic>
      <p:pic>
        <p:nvPicPr>
          <p:cNvPr id="26" name="Tích đúng" descr="Hình ảnh Tích đúng PNG, Vector, PSD, và biểu tượng để tải về miễn phí |  pngtree">
            <a:extLst>
              <a:ext uri="{FF2B5EF4-FFF2-40B4-BE49-F238E27FC236}">
                <a16:creationId xmlns:a16="http://schemas.microsoft.com/office/drawing/2014/main" id="{669CC114-99A9-824D-30B8-3D194B1D0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5" t="21654" r="18889" b="9941"/>
          <a:stretch/>
        </p:blipFill>
        <p:spPr bwMode="auto">
          <a:xfrm>
            <a:off x="5269575" y="6044211"/>
            <a:ext cx="771196" cy="82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Mặt mếu" descr="Top 100 hình ảnh GIF buồn đẹp nhất">
            <a:extLst>
              <a:ext uri="{FF2B5EF4-FFF2-40B4-BE49-F238E27FC236}">
                <a16:creationId xmlns:a16="http://schemas.microsoft.com/office/drawing/2014/main" id="{901ED228-044E-D185-21EC-198E398C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271" y="1771955"/>
            <a:ext cx="833945" cy="62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sai rồi">
            <a:hlinkClick r:id="" action="ppaction://media"/>
            <a:extLst>
              <a:ext uri="{FF2B5EF4-FFF2-40B4-BE49-F238E27FC236}">
                <a16:creationId xmlns:a16="http://schemas.microsoft.com/office/drawing/2014/main" id="{3B0C5B35-5B50-6F03-28DA-720BF368D86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996132" y="2926038"/>
            <a:ext cx="609600" cy="609600"/>
          </a:xfrm>
          <a:prstGeom prst="rect">
            <a:avLst/>
          </a:prstGeom>
        </p:spPr>
      </p:pic>
      <p:pic>
        <p:nvPicPr>
          <p:cNvPr id="2" name="câu 2 thỏ">
            <a:hlinkClick r:id="" action="ppaction://media"/>
            <a:extLst>
              <a:ext uri="{FF2B5EF4-FFF2-40B4-BE49-F238E27FC236}">
                <a16:creationId xmlns:a16="http://schemas.microsoft.com/office/drawing/2014/main" id="{D14D3AAA-9822-E768-13A3-26F5CE45F4B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1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46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39D0E-286C-FCF4-51C0-5861057F0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70CF7B-223B-9F67-4321-50924712A2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237915"/>
            <a:ext cx="9253538" cy="6539301"/>
          </a:xfrm>
          <a:prstGeom prst="rect">
            <a:avLst/>
          </a:prstGeom>
        </p:spPr>
      </p:pic>
      <p:sp>
        <p:nvSpPr>
          <p:cNvPr id="4" name="AutoShape 12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0E8027CA-0481-DAE8-4476-527017822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61867393-58D7-0D60-683F-786B9C6736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DA816E-0F66-39A5-D401-F581BDEB8EFD}"/>
              </a:ext>
            </a:extLst>
          </p:cNvPr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4" name="Picture 20" descr="Flower Line Art png download - 678*600 - Free Transparent Drawing png  Download. - CleanPNG / KissPNG">
            <a:extLst>
              <a:ext uri="{FF2B5EF4-FFF2-40B4-BE49-F238E27FC236}">
                <a16:creationId xmlns:a16="http://schemas.microsoft.com/office/drawing/2014/main" id="{160E93C1-0D66-DD83-B6A0-B26071DCF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1" r="18259"/>
          <a:stretch/>
        </p:blipFill>
        <p:spPr bwMode="auto">
          <a:xfrm>
            <a:off x="-163288" y="853194"/>
            <a:ext cx="2247738" cy="32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EDE06EF-3A22-400C-010B-37C21D498926}"/>
              </a:ext>
            </a:extLst>
          </p:cNvPr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07BD53D-1F85-EF84-3005-3801FCCE80AD}"/>
              </a:ext>
            </a:extLst>
          </p:cNvPr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94ACACE-AC45-501D-30DF-5EF5A2CF792A}"/>
              </a:ext>
            </a:extLst>
          </p:cNvPr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6259B0A-45F0-E5C1-3459-0983EE512853}"/>
              </a:ext>
            </a:extLst>
          </p:cNvPr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405503B-8F7F-C298-C66D-4FD67934B6E5}"/>
              </a:ext>
            </a:extLst>
          </p:cNvPr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A3828B-7DB6-4F40-211E-A0F9560C53EE}"/>
              </a:ext>
            </a:extLst>
          </p:cNvPr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43947-6761-5073-FA7D-9A8D923ABB2C}"/>
              </a:ext>
            </a:extLst>
          </p:cNvPr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BE8F83-03E0-42B9-114F-E7C4ACF130D7}"/>
              </a:ext>
            </a:extLst>
          </p:cNvPr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B0F59156-FDAE-3109-F239-7329CDFC42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951" t="14678" r="27500" b="12414"/>
          <a:stretch/>
        </p:blipFill>
        <p:spPr>
          <a:xfrm>
            <a:off x="8000021" y="36663"/>
            <a:ext cx="1148959" cy="896439"/>
          </a:xfrm>
          <a:prstGeom prst="rect">
            <a:avLst/>
          </a:prstGeom>
        </p:spPr>
      </p:pic>
      <p:pic>
        <p:nvPicPr>
          <p:cNvPr id="13" name="Picture 2" descr="Hình ảnh Dấu Hiệu đứng Màu Nâu Dấu Hiệu Gỗ Dấu Hiệu Gỗ PNG , Ký Clipart,  Bảng, Gỗ PNG miễn phí tải tập tin PSDComment và Vector">
            <a:extLst>
              <a:ext uri="{FF2B5EF4-FFF2-40B4-BE49-F238E27FC236}">
                <a16:creationId xmlns:a16="http://schemas.microsoft.com/office/drawing/2014/main" id="{5886EF04-B046-98F5-64A9-1AC68B922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0651" r="7500" b="44646"/>
          <a:stretch/>
        </p:blipFill>
        <p:spPr bwMode="auto">
          <a:xfrm>
            <a:off x="1577959" y="80784"/>
            <a:ext cx="6291434" cy="115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âu 1 đèn giao thông">
            <a:extLst>
              <a:ext uri="{FF2B5EF4-FFF2-40B4-BE49-F238E27FC236}">
                <a16:creationId xmlns:a16="http://schemas.microsoft.com/office/drawing/2014/main" id="{746D37B9-0192-12DF-BF69-7139FE565B13}"/>
              </a:ext>
            </a:extLst>
          </p:cNvPr>
          <p:cNvSpPr txBox="1">
            <a:spLocks/>
          </p:cNvSpPr>
          <p:nvPr/>
        </p:nvSpPr>
        <p:spPr>
          <a:xfrm>
            <a:off x="1980777" y="-175705"/>
            <a:ext cx="5569171" cy="153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" name="20 s suy nghĩ">
            <a:hlinkClick r:id="" action="ppaction://media"/>
            <a:extLst>
              <a:ext uri="{FF2B5EF4-FFF2-40B4-BE49-F238E27FC236}">
                <a16:creationId xmlns:a16="http://schemas.microsoft.com/office/drawing/2014/main" id="{C626FFAA-3458-175B-C7F6-190E478282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71305" y="5911981"/>
            <a:ext cx="609600" cy="609600"/>
          </a:xfrm>
          <a:prstGeom prst="rect">
            <a:avLst/>
          </a:prstGeom>
        </p:spPr>
      </p:pic>
      <p:sp>
        <p:nvSpPr>
          <p:cNvPr id="72" name="Arrow: Right 71">
            <a:hlinkClick r:id="rId23" action="ppaction://hlinksldjump"/>
            <a:extLst>
              <a:ext uri="{FF2B5EF4-FFF2-40B4-BE49-F238E27FC236}">
                <a16:creationId xmlns:a16="http://schemas.microsoft.com/office/drawing/2014/main" id="{C6560144-17C0-3E7C-3840-EF574526A88D}"/>
              </a:ext>
            </a:extLst>
          </p:cNvPr>
          <p:cNvSpPr/>
          <p:nvPr/>
        </p:nvSpPr>
        <p:spPr>
          <a:xfrm>
            <a:off x="7650766" y="5888432"/>
            <a:ext cx="1460000" cy="808537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Tranh A">
            <a:extLst>
              <a:ext uri="{FF2B5EF4-FFF2-40B4-BE49-F238E27FC236}">
                <a16:creationId xmlns:a16="http://schemas.microsoft.com/office/drawing/2014/main" id="{4730FC81-71F9-6188-B31B-FBB1FE6C4CE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4246" y="1231642"/>
            <a:ext cx="3822523" cy="2535604"/>
          </a:xfrm>
          <a:prstGeom prst="rect">
            <a:avLst/>
          </a:prstGeom>
        </p:spPr>
      </p:pic>
      <p:pic>
        <p:nvPicPr>
          <p:cNvPr id="17" name="Tranh B">
            <a:extLst>
              <a:ext uri="{FF2B5EF4-FFF2-40B4-BE49-F238E27FC236}">
                <a16:creationId xmlns:a16="http://schemas.microsoft.com/office/drawing/2014/main" id="{E31F8720-6C9F-D94E-CA13-D4117A9E154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328168" y="1170125"/>
            <a:ext cx="3670110" cy="2597121"/>
          </a:xfrm>
          <a:prstGeom prst="rect">
            <a:avLst/>
          </a:prstGeom>
        </p:spPr>
      </p:pic>
      <p:pic>
        <p:nvPicPr>
          <p:cNvPr id="18" name="Tranh C">
            <a:extLst>
              <a:ext uri="{FF2B5EF4-FFF2-40B4-BE49-F238E27FC236}">
                <a16:creationId xmlns:a16="http://schemas.microsoft.com/office/drawing/2014/main" id="{0A460929-CB9E-AEE9-8BE3-0047C9024AF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46487" y="3991103"/>
            <a:ext cx="3913971" cy="2786113"/>
          </a:xfrm>
          <a:prstGeom prst="rect">
            <a:avLst/>
          </a:prstGeom>
        </p:spPr>
      </p:pic>
      <p:pic>
        <p:nvPicPr>
          <p:cNvPr id="23" name="Rùa" descr="Hình ảnh Chạy Rùa PNG Miễn Phí Tải Về - Lovepik">
            <a:extLst>
              <a:ext uri="{FF2B5EF4-FFF2-40B4-BE49-F238E27FC236}">
                <a16:creationId xmlns:a16="http://schemas.microsoft.com/office/drawing/2014/main" id="{73AD7EFA-EE50-D349-52FA-EEFA15F77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000" b="97833" l="10000" r="90000">
                        <a14:foregroundMark x1="51167" y1="7000" x2="60417" y2="8750"/>
                        <a14:foregroundMark x1="20917" y1="92083" x2="21417" y2="9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36" y="4689986"/>
            <a:ext cx="1997216" cy="17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bé chọn đúng rồi">
            <a:hlinkClick r:id="" action="ppaction://media"/>
            <a:extLst>
              <a:ext uri="{FF2B5EF4-FFF2-40B4-BE49-F238E27FC236}">
                <a16:creationId xmlns:a16="http://schemas.microsoft.com/office/drawing/2014/main" id="{76BF32BD-631B-B586-AB00-C92D8CE172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316740" y="548394"/>
            <a:ext cx="609600" cy="609600"/>
          </a:xfrm>
          <a:prstGeom prst="rect">
            <a:avLst/>
          </a:prstGeom>
        </p:spPr>
      </p:pic>
      <p:pic>
        <p:nvPicPr>
          <p:cNvPr id="28" name="chọn sai">
            <a:hlinkClick r:id="" action="ppaction://media"/>
            <a:extLst>
              <a:ext uri="{FF2B5EF4-FFF2-40B4-BE49-F238E27FC236}">
                <a16:creationId xmlns:a16="http://schemas.microsoft.com/office/drawing/2014/main" id="{DFD93860-31F0-2FDD-9B84-31451ED0522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115575" y="4083799"/>
            <a:ext cx="609600" cy="609600"/>
          </a:xfrm>
          <a:prstGeom prst="rect">
            <a:avLst/>
          </a:prstGeom>
        </p:spPr>
      </p:pic>
      <p:pic>
        <p:nvPicPr>
          <p:cNvPr id="29" name="chọn sai">
            <a:hlinkClick r:id="" action="ppaction://media"/>
            <a:extLst>
              <a:ext uri="{FF2B5EF4-FFF2-40B4-BE49-F238E27FC236}">
                <a16:creationId xmlns:a16="http://schemas.microsoft.com/office/drawing/2014/main" id="{7DD1B4EA-3C57-BD98-6A8F-E537F8B8E29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66505" y="2819400"/>
            <a:ext cx="609600" cy="609600"/>
          </a:xfrm>
          <a:prstGeom prst="rect">
            <a:avLst/>
          </a:prstGeom>
        </p:spPr>
      </p:pic>
      <p:pic>
        <p:nvPicPr>
          <p:cNvPr id="30" name="Tieng-vo-tay-tra-loi-dung-www_tiengdong_com (3)">
            <a:hlinkClick r:id="" action="ppaction://media"/>
            <a:extLst>
              <a:ext uri="{FF2B5EF4-FFF2-40B4-BE49-F238E27FC236}">
                <a16:creationId xmlns:a16="http://schemas.microsoft.com/office/drawing/2014/main" id="{89C2EAB0-5F73-0E37-4740-2284C784FAB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100403" y="5365766"/>
            <a:ext cx="609600" cy="609600"/>
          </a:xfrm>
          <a:prstGeom prst="rect">
            <a:avLst/>
          </a:prstGeom>
        </p:spPr>
      </p:pic>
      <p:pic>
        <p:nvPicPr>
          <p:cNvPr id="2" name="câu 2 rùa">
            <a:hlinkClick r:id="" action="ppaction://media"/>
            <a:extLst>
              <a:ext uri="{FF2B5EF4-FFF2-40B4-BE49-F238E27FC236}">
                <a16:creationId xmlns:a16="http://schemas.microsoft.com/office/drawing/2014/main" id="{2F4ACFBD-CE38-5329-9E2D-70D16C58D4D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5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6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3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8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8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91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88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F3CA9-2642-5BC5-7AB4-7C5B143A9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8D088-43E3-DC03-A892-E22BA40923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09538" y="318699"/>
            <a:ext cx="9220304" cy="6539301"/>
          </a:xfrm>
          <a:prstGeom prst="rect">
            <a:avLst/>
          </a:prstGeom>
        </p:spPr>
      </p:pic>
      <p:sp>
        <p:nvSpPr>
          <p:cNvPr id="4" name="AutoShape 12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6D78FFB5-672D-7244-06E9-C58045945B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939A5C64-1E6B-81A6-E157-96985FC965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3300A5-05F0-B8A5-22C4-246D6F462078}"/>
              </a:ext>
            </a:extLst>
          </p:cNvPr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4" name="Picture 20" descr="Flower Line Art png download - 678*600 - Free Transparent Drawing png  Download. - CleanPNG / KissPNG">
            <a:extLst>
              <a:ext uri="{FF2B5EF4-FFF2-40B4-BE49-F238E27FC236}">
                <a16:creationId xmlns:a16="http://schemas.microsoft.com/office/drawing/2014/main" id="{FA72F7B2-E8B0-9E8B-C3E4-7BDD8D36E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1" r="18259"/>
          <a:stretch/>
        </p:blipFill>
        <p:spPr bwMode="auto">
          <a:xfrm>
            <a:off x="-163288" y="853194"/>
            <a:ext cx="2247738" cy="32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6FC4004-33F1-24F0-B1ED-48D8B7696850}"/>
              </a:ext>
            </a:extLst>
          </p:cNvPr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51FD288-62B1-77EF-3D66-9EC4A0A311FF}"/>
              </a:ext>
            </a:extLst>
          </p:cNvPr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E4D826C-AFB8-397D-4C92-1B98D84CA72B}"/>
              </a:ext>
            </a:extLst>
          </p:cNvPr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8CB0A45E-ED57-C7A4-324F-5A3CD6A4A681}"/>
              </a:ext>
            </a:extLst>
          </p:cNvPr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4A442556-C8C8-B955-83D2-3106A6C57AE9}"/>
              </a:ext>
            </a:extLst>
          </p:cNvPr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051FD4-0F84-95CD-3B0D-CD46239F89CB}"/>
              </a:ext>
            </a:extLst>
          </p:cNvPr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AA6906-034B-FCDB-2A99-440CAD49D075}"/>
              </a:ext>
            </a:extLst>
          </p:cNvPr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7A4259-B6C6-94B1-F38D-98F3749D0173}"/>
              </a:ext>
            </a:extLst>
          </p:cNvPr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hỏ" descr="Cartoon Rabbit Running: เวกเตอร์สต็อก (ปลอดค่าลิขสิทธิ์) 1245025624 |  Shutterstock">
            <a:extLst>
              <a:ext uri="{FF2B5EF4-FFF2-40B4-BE49-F238E27FC236}">
                <a16:creationId xmlns:a16="http://schemas.microsoft.com/office/drawing/2014/main" id="{8A31A4C0-03AC-9B09-281B-B047D344E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0000" l="9796" r="89796">
                        <a14:foregroundMark x1="62449" y1="18571" x2="81633" y2="8214"/>
                        <a14:foregroundMark x1="81633" y1="8214" x2="82041" y2="8214"/>
                        <a14:foregroundMark x1="54694" y1="8214" x2="66122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976" y="4813001"/>
            <a:ext cx="1859829" cy="18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8721C6DC-AAC1-3701-85DD-339E3BFC5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951" t="14678" r="27500" b="12414"/>
          <a:stretch/>
        </p:blipFill>
        <p:spPr>
          <a:xfrm>
            <a:off x="7754859" y="36663"/>
            <a:ext cx="1394121" cy="1153867"/>
          </a:xfrm>
          <a:prstGeom prst="rect">
            <a:avLst/>
          </a:prstGeom>
        </p:spPr>
      </p:pic>
      <p:pic>
        <p:nvPicPr>
          <p:cNvPr id="13" name="Picture 2" descr="Hình ảnh Dấu Hiệu đứng Màu Nâu Dấu Hiệu Gỗ Dấu Hiệu Gỗ PNG , Ký Clipart,  Bảng, Gỗ PNG miễn phí tải tập tin PSDComment và Vector">
            <a:extLst>
              <a:ext uri="{FF2B5EF4-FFF2-40B4-BE49-F238E27FC236}">
                <a16:creationId xmlns:a16="http://schemas.microsoft.com/office/drawing/2014/main" id="{525DFEB6-0441-B3FB-60D6-6DB20C139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0651" r="7500" b="43612"/>
          <a:stretch/>
        </p:blipFill>
        <p:spPr bwMode="auto">
          <a:xfrm>
            <a:off x="1628146" y="29702"/>
            <a:ext cx="6291434" cy="180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âu 1 đèn giao thông">
            <a:extLst>
              <a:ext uri="{FF2B5EF4-FFF2-40B4-BE49-F238E27FC236}">
                <a16:creationId xmlns:a16="http://schemas.microsoft.com/office/drawing/2014/main" id="{C281BE75-86DB-C19E-4ECC-5D1CEB6AAC96}"/>
              </a:ext>
            </a:extLst>
          </p:cNvPr>
          <p:cNvSpPr txBox="1">
            <a:spLocks/>
          </p:cNvSpPr>
          <p:nvPr/>
        </p:nvSpPr>
        <p:spPr>
          <a:xfrm>
            <a:off x="1787414" y="-216628"/>
            <a:ext cx="5569171" cy="1931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" name="20 s suy nghĩ">
            <a:hlinkClick r:id="" action="ppaction://media"/>
            <a:extLst>
              <a:ext uri="{FF2B5EF4-FFF2-40B4-BE49-F238E27FC236}">
                <a16:creationId xmlns:a16="http://schemas.microsoft.com/office/drawing/2014/main" id="{815DD614-1545-50C7-6E64-15818B9CA4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71305" y="5911981"/>
            <a:ext cx="609600" cy="609600"/>
          </a:xfrm>
          <a:prstGeom prst="rect">
            <a:avLst/>
          </a:prstGeom>
        </p:spPr>
      </p:pic>
      <p:sp>
        <p:nvSpPr>
          <p:cNvPr id="72" name="Arrow: Right 71">
            <a:hlinkClick r:id="rId23" action="ppaction://hlinksldjump"/>
            <a:extLst>
              <a:ext uri="{FF2B5EF4-FFF2-40B4-BE49-F238E27FC236}">
                <a16:creationId xmlns:a16="http://schemas.microsoft.com/office/drawing/2014/main" id="{AD0DE545-6BE7-80CB-8889-F5C5E78F1F5C}"/>
              </a:ext>
            </a:extLst>
          </p:cNvPr>
          <p:cNvSpPr/>
          <p:nvPr/>
        </p:nvSpPr>
        <p:spPr>
          <a:xfrm>
            <a:off x="8077200" y="6056760"/>
            <a:ext cx="956934" cy="67561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Tieng-vo-tay-tra-loi-dung-www_tiengdong_com (3)">
            <a:hlinkClick r:id="" action="ppaction://media"/>
            <a:extLst>
              <a:ext uri="{FF2B5EF4-FFF2-40B4-BE49-F238E27FC236}">
                <a16:creationId xmlns:a16="http://schemas.microsoft.com/office/drawing/2014/main" id="{4CB3E821-7F2D-E70B-FEE5-F97A7D72D2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769123" y="1505484"/>
            <a:ext cx="609600" cy="609600"/>
          </a:xfrm>
          <a:prstGeom prst="rect">
            <a:avLst/>
          </a:prstGeom>
        </p:spPr>
      </p:pic>
      <p:pic>
        <p:nvPicPr>
          <p:cNvPr id="66" name="Nhóm bộ">
            <a:extLst>
              <a:ext uri="{FF2B5EF4-FFF2-40B4-BE49-F238E27FC236}">
                <a16:creationId xmlns:a16="http://schemas.microsoft.com/office/drawing/2014/main" id="{78202CF5-B071-BCE6-AA93-2337B2132C5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71303" y="1819606"/>
            <a:ext cx="4066384" cy="2993395"/>
          </a:xfrm>
          <a:prstGeom prst="rect">
            <a:avLst/>
          </a:prstGeom>
        </p:spPr>
      </p:pic>
      <p:pic>
        <p:nvPicPr>
          <p:cNvPr id="65" name="Nhóm bay">
            <a:extLst>
              <a:ext uri="{FF2B5EF4-FFF2-40B4-BE49-F238E27FC236}">
                <a16:creationId xmlns:a16="http://schemas.microsoft.com/office/drawing/2014/main" id="{60C695DE-15F5-E0F0-CCAC-A05DB5B328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1871040"/>
            <a:ext cx="4072481" cy="2987299"/>
          </a:xfrm>
          <a:prstGeom prst="rect">
            <a:avLst/>
          </a:prstGeom>
        </p:spPr>
      </p:pic>
      <p:pic>
        <p:nvPicPr>
          <p:cNvPr id="68" name="chưa đúng roi bé chọn lại đi">
            <a:hlinkClick r:id="" action="ppaction://media"/>
            <a:extLst>
              <a:ext uri="{FF2B5EF4-FFF2-40B4-BE49-F238E27FC236}">
                <a16:creationId xmlns:a16="http://schemas.microsoft.com/office/drawing/2014/main" id="{6F1B8E37-66CA-40CA-C57D-67C307EA52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261558" y="3594983"/>
            <a:ext cx="609600" cy="609600"/>
          </a:xfrm>
          <a:prstGeom prst="rect">
            <a:avLst/>
          </a:prstGeom>
        </p:spPr>
      </p:pic>
      <p:pic>
        <p:nvPicPr>
          <p:cNvPr id="2" name="câu 3 thỏ">
            <a:hlinkClick r:id="" action="ppaction://media"/>
            <a:extLst>
              <a:ext uri="{FF2B5EF4-FFF2-40B4-BE49-F238E27FC236}">
                <a16:creationId xmlns:a16="http://schemas.microsoft.com/office/drawing/2014/main" id="{9CEC16D5-82BA-F810-ECFF-AB34654AE73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133005" y="812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25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25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25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6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289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84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841F1-77C6-1937-3FCF-7847EAD9C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8385E-D6BA-33EF-B183-0AD42AE89B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9538" y="318699"/>
            <a:ext cx="9220304" cy="6539301"/>
          </a:xfrm>
          <a:prstGeom prst="rect">
            <a:avLst/>
          </a:prstGeom>
        </p:spPr>
      </p:pic>
      <p:sp>
        <p:nvSpPr>
          <p:cNvPr id="4" name="AutoShape 12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8DB9BA48-07C7-8DDB-A58F-D4583E0855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4" descr="Ilustración De Vector De Animales Salvajes De Dibujos Animados Con Tablero  En Blanco Ilustraciones svg, vectoriales, clip art vectorizado libre de  derechos. Image 134585891">
            <a:extLst>
              <a:ext uri="{FF2B5EF4-FFF2-40B4-BE49-F238E27FC236}">
                <a16:creationId xmlns:a16="http://schemas.microsoft.com/office/drawing/2014/main" id="{9859D513-1329-1A9B-F24A-EBF6FDC401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EF4272-ED0B-D1A9-B8A7-946CED8E28FC}"/>
              </a:ext>
            </a:extLst>
          </p:cNvPr>
          <p:cNvSpPr/>
          <p:nvPr/>
        </p:nvSpPr>
        <p:spPr>
          <a:xfrm>
            <a:off x="-109538" y="18765"/>
            <a:ext cx="9220304" cy="3690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4" name="Picture 20" descr="Flower Line Art png download - 678*600 - Free Transparent Drawing png  Download. - CleanPNG / KissPNG">
            <a:extLst>
              <a:ext uri="{FF2B5EF4-FFF2-40B4-BE49-F238E27FC236}">
                <a16:creationId xmlns:a16="http://schemas.microsoft.com/office/drawing/2014/main" id="{9C1458ED-49B2-2B58-58DC-4ECEF6FF5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1" r="18259"/>
          <a:stretch/>
        </p:blipFill>
        <p:spPr bwMode="auto">
          <a:xfrm>
            <a:off x="-163288" y="853194"/>
            <a:ext cx="2247738" cy="32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DBA5DD0-684D-096D-906E-5147CD3721BE}"/>
              </a:ext>
            </a:extLst>
          </p:cNvPr>
          <p:cNvSpPr/>
          <p:nvPr/>
        </p:nvSpPr>
        <p:spPr>
          <a:xfrm>
            <a:off x="627805" y="4541791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67C1298-DBDE-4CA7-0BAA-D0CEA6E3B8FA}"/>
              </a:ext>
            </a:extLst>
          </p:cNvPr>
          <p:cNvSpPr/>
          <p:nvPr/>
        </p:nvSpPr>
        <p:spPr>
          <a:xfrm>
            <a:off x="627805" y="502669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5576FD0-4003-E8B5-A63D-22E709046F3C}"/>
              </a:ext>
            </a:extLst>
          </p:cNvPr>
          <p:cNvSpPr/>
          <p:nvPr/>
        </p:nvSpPr>
        <p:spPr>
          <a:xfrm>
            <a:off x="627805" y="5423663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8C0C924-B575-5C43-B311-61725BBC47AB}"/>
              </a:ext>
            </a:extLst>
          </p:cNvPr>
          <p:cNvSpPr/>
          <p:nvPr/>
        </p:nvSpPr>
        <p:spPr>
          <a:xfrm>
            <a:off x="627805" y="5908565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908140D-A5F0-13C9-717D-74C8C8029FF1}"/>
              </a:ext>
            </a:extLst>
          </p:cNvPr>
          <p:cNvSpPr/>
          <p:nvPr/>
        </p:nvSpPr>
        <p:spPr>
          <a:xfrm>
            <a:off x="633332" y="6447484"/>
            <a:ext cx="630391" cy="148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87679-3001-F40E-3BCC-980C9D63CE1D}"/>
              </a:ext>
            </a:extLst>
          </p:cNvPr>
          <p:cNvSpPr/>
          <p:nvPr/>
        </p:nvSpPr>
        <p:spPr>
          <a:xfrm>
            <a:off x="2394484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2204CC-AA73-5D32-2349-89CD1D8A15D7}"/>
              </a:ext>
            </a:extLst>
          </p:cNvPr>
          <p:cNvSpPr/>
          <p:nvPr/>
        </p:nvSpPr>
        <p:spPr>
          <a:xfrm>
            <a:off x="4203018" y="5409872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A56BC0-79C0-3EE8-DF90-8BE3C27A4EB1}"/>
              </a:ext>
            </a:extLst>
          </p:cNvPr>
          <p:cNvSpPr/>
          <p:nvPr/>
        </p:nvSpPr>
        <p:spPr>
          <a:xfrm>
            <a:off x="6186432" y="5396081"/>
            <a:ext cx="1041317" cy="161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6DF0DCC0-FFD2-875A-7611-61AF7D8CC3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2951" t="14678" r="27500" b="12414"/>
          <a:stretch/>
        </p:blipFill>
        <p:spPr>
          <a:xfrm>
            <a:off x="7754859" y="36663"/>
            <a:ext cx="1394121" cy="1153867"/>
          </a:xfrm>
          <a:prstGeom prst="rect">
            <a:avLst/>
          </a:prstGeom>
        </p:spPr>
      </p:pic>
      <p:pic>
        <p:nvPicPr>
          <p:cNvPr id="13" name="Picture 2" descr="Hình ảnh Dấu Hiệu đứng Màu Nâu Dấu Hiệu Gỗ Dấu Hiệu Gỗ PNG , Ký Clipart,  Bảng, Gỗ PNG miễn phí tải tập tin PSDComment và Vector">
            <a:extLst>
              <a:ext uri="{FF2B5EF4-FFF2-40B4-BE49-F238E27FC236}">
                <a16:creationId xmlns:a16="http://schemas.microsoft.com/office/drawing/2014/main" id="{5E765C77-C03A-6A3D-2EF9-6998946AC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0651" r="7500" b="43612"/>
          <a:stretch/>
        </p:blipFill>
        <p:spPr bwMode="auto">
          <a:xfrm>
            <a:off x="1628146" y="29702"/>
            <a:ext cx="6291434" cy="180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âu 1 đèn giao thông">
            <a:extLst>
              <a:ext uri="{FF2B5EF4-FFF2-40B4-BE49-F238E27FC236}">
                <a16:creationId xmlns:a16="http://schemas.microsoft.com/office/drawing/2014/main" id="{D4EBDF79-0C3D-307A-A89C-84233FBC5DF4}"/>
              </a:ext>
            </a:extLst>
          </p:cNvPr>
          <p:cNvSpPr txBox="1">
            <a:spLocks/>
          </p:cNvSpPr>
          <p:nvPr/>
        </p:nvSpPr>
        <p:spPr>
          <a:xfrm>
            <a:off x="1899660" y="-115391"/>
            <a:ext cx="5569171" cy="1931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1" name="20 s suy nghĩ">
            <a:hlinkClick r:id="" action="ppaction://media"/>
            <a:extLst>
              <a:ext uri="{FF2B5EF4-FFF2-40B4-BE49-F238E27FC236}">
                <a16:creationId xmlns:a16="http://schemas.microsoft.com/office/drawing/2014/main" id="{65242665-A722-2183-A947-1CDF2ADEFF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71305" y="5911981"/>
            <a:ext cx="609600" cy="609600"/>
          </a:xfrm>
          <a:prstGeom prst="rect">
            <a:avLst/>
          </a:prstGeom>
        </p:spPr>
      </p:pic>
      <p:sp>
        <p:nvSpPr>
          <p:cNvPr id="72" name="Arrow: Right 71">
            <a:hlinkClick r:id="rId22" action="ppaction://hlinksldjump"/>
            <a:extLst>
              <a:ext uri="{FF2B5EF4-FFF2-40B4-BE49-F238E27FC236}">
                <a16:creationId xmlns:a16="http://schemas.microsoft.com/office/drawing/2014/main" id="{CC4DE7C5-3AE9-B9F6-380F-97D6A0226EB0}"/>
              </a:ext>
            </a:extLst>
          </p:cNvPr>
          <p:cNvSpPr/>
          <p:nvPr/>
        </p:nvSpPr>
        <p:spPr>
          <a:xfrm>
            <a:off x="8077200" y="6056760"/>
            <a:ext cx="956934" cy="67561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Tieng-vo-tay-tra-loi-dung-www_tiengdong_com (3)">
            <a:hlinkClick r:id="" action="ppaction://media"/>
            <a:extLst>
              <a:ext uri="{FF2B5EF4-FFF2-40B4-BE49-F238E27FC236}">
                <a16:creationId xmlns:a16="http://schemas.microsoft.com/office/drawing/2014/main" id="{971990B4-6EF1-46E9-1FBE-4A6F521B7C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769123" y="1505484"/>
            <a:ext cx="609600" cy="609600"/>
          </a:xfrm>
          <a:prstGeom prst="rect">
            <a:avLst/>
          </a:prstGeom>
        </p:spPr>
      </p:pic>
      <p:pic>
        <p:nvPicPr>
          <p:cNvPr id="2" name="Rùa" descr="Hình ảnh Chạy Rùa PNG Miễn Phí Tải Về - Lovepik">
            <a:extLst>
              <a:ext uri="{FF2B5EF4-FFF2-40B4-BE49-F238E27FC236}">
                <a16:creationId xmlns:a16="http://schemas.microsoft.com/office/drawing/2014/main" id="{FA839634-EFA1-3565-2329-D1C383C55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000" b="97833" l="10000" r="90000">
                        <a14:foregroundMark x1="51167" y1="7000" x2="60417" y2="8750"/>
                        <a14:foregroundMark x1="20917" y1="92083" x2="21417" y2="9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22" y="4819485"/>
            <a:ext cx="1997216" cy="17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Nhóm thuỷ">
            <a:extLst>
              <a:ext uri="{FF2B5EF4-FFF2-40B4-BE49-F238E27FC236}">
                <a16:creationId xmlns:a16="http://schemas.microsoft.com/office/drawing/2014/main" id="{33FBE7F1-6E8D-BA16-ACEA-67031467764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39506" y="2188359"/>
            <a:ext cx="4066384" cy="2987299"/>
          </a:xfrm>
          <a:prstGeom prst="rect">
            <a:avLst/>
          </a:prstGeom>
        </p:spPr>
      </p:pic>
      <p:pic>
        <p:nvPicPr>
          <p:cNvPr id="21" name="Nhóm sắt">
            <a:extLst>
              <a:ext uri="{FF2B5EF4-FFF2-40B4-BE49-F238E27FC236}">
                <a16:creationId xmlns:a16="http://schemas.microsoft.com/office/drawing/2014/main" id="{6ED57854-DB1A-CD50-0D9C-20BCAD51129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73863" y="1920117"/>
            <a:ext cx="4066384" cy="3048264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27F306DA-C62E-8CAE-009F-26D6EC75C13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92851" y="3682008"/>
            <a:ext cx="609600" cy="609600"/>
          </a:xfrm>
          <a:prstGeom prst="rect">
            <a:avLst/>
          </a:prstGeom>
        </p:spPr>
      </p:pic>
      <p:pic>
        <p:nvPicPr>
          <p:cNvPr id="24" name="bé chọn đúng rồi">
            <a:hlinkClick r:id="" action="ppaction://media"/>
            <a:extLst>
              <a:ext uri="{FF2B5EF4-FFF2-40B4-BE49-F238E27FC236}">
                <a16:creationId xmlns:a16="http://schemas.microsoft.com/office/drawing/2014/main" id="{6F15F9D8-799A-A239-8B51-39B084EC7E5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397651" y="336419"/>
            <a:ext cx="609600" cy="609600"/>
          </a:xfrm>
          <a:prstGeom prst="rect">
            <a:avLst/>
          </a:prstGeom>
        </p:spPr>
      </p:pic>
      <p:pic>
        <p:nvPicPr>
          <p:cNvPr id="26" name="Tieng-vo-tay-tra-loi-dung-www_tiengdong_com (3)">
            <a:hlinkClick r:id="" action="ppaction://media"/>
            <a:extLst>
              <a:ext uri="{FF2B5EF4-FFF2-40B4-BE49-F238E27FC236}">
                <a16:creationId xmlns:a16="http://schemas.microsoft.com/office/drawing/2014/main" id="{7D48FD48-4B23-5FD6-9576-BB54ED8007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59637" y="2457940"/>
            <a:ext cx="609600" cy="609600"/>
          </a:xfrm>
          <a:prstGeom prst="rect">
            <a:avLst/>
          </a:prstGeom>
        </p:spPr>
      </p:pic>
      <p:pic>
        <p:nvPicPr>
          <p:cNvPr id="11" name="ptgt đường sắt">
            <a:hlinkClick r:id="" action="ppaction://media"/>
            <a:extLst>
              <a:ext uri="{FF2B5EF4-FFF2-40B4-BE49-F238E27FC236}">
                <a16:creationId xmlns:a16="http://schemas.microsoft.com/office/drawing/2014/main" id="{9C6ECAA6-2BF1-4F67-982E-E79BD00F54C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16362" y="1190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3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3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3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64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64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210</Words>
  <Application>Microsoft Office PowerPoint</Application>
  <PresentationFormat>On-screen Show (4:3)</PresentationFormat>
  <Paragraphs>37</Paragraphs>
  <Slides>10</Slides>
  <Notes>7</Notes>
  <HiddenSlides>0</HiddenSlides>
  <MMClips>39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151</cp:revision>
  <dcterms:created xsi:type="dcterms:W3CDTF">2023-07-20T02:49:09Z</dcterms:created>
  <dcterms:modified xsi:type="dcterms:W3CDTF">2024-02-26T04:55:41Z</dcterms:modified>
</cp:coreProperties>
</file>