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9" r:id="rId3"/>
    <p:sldId id="268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9" d="100"/>
          <a:sy n="69" d="100"/>
        </p:scale>
        <p:origin x="60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7E6A-40F4-4174-A90F-666B9860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C8C3A-3DE5-4EAD-8AC2-F3ACEA2A1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28C93-DD75-4B59-9E27-6052AA69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5264-92D3-42D9-87A2-B04863C1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588AE-B90D-4938-9DE6-98F0E9BF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F5B3-966D-41D8-AF98-48328C53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D14FB-4523-4A1E-BB29-390B355DD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2015-E9C2-4ED4-AA18-E9E544C9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F107-99A7-4E50-8BC1-DD5280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BC3B-DBFC-438F-AA7B-FB71C675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7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31275B-9D30-440B-8DCB-CBA125DE8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CB5C8-571E-4960-9BC7-13D303F8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7F433-3490-4748-A158-7B8F22DA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89D1-C183-4DA6-9D5E-6371215D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D4966-BA17-4BFE-9F6B-FF52C0F0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C39F-374D-425D-99A3-9E78FEF2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CD121-4668-4B24-A506-AFAB746E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894ED-875F-4F84-B55B-87172B50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3A1B8-1715-42B7-886F-3A3E73C2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3CDB-7ED6-4A86-9AC6-2F82879C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C196-A4E8-4CFE-B10D-3759880E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48A1A-2E7A-41DA-AD16-14F694526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46E8-67A3-4AFF-87D8-B48FD836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3E94-2CC0-40E0-BE34-194DCC08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21FD1-659B-4763-9DE0-096BDD14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9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3D79-6C4C-4B45-B3D0-3BAA4085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56DD-1F0E-462E-B2FA-53C7E4B5F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F2F64-3331-4564-8270-C0715C67E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F11A3-D1DA-4528-AB05-64DC3AA5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865D-C6D8-4552-832D-DC2B2EB0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25276-31BF-4344-AA42-6B6FF7DD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8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EAC9-E9F2-4F15-96E9-06C3B449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FD7D-2E89-46FE-BB90-BAD6513FE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4DF5F-7BB3-4F64-AB25-5461CD8C7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CA155-1D72-4B37-ADC4-98303102E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D1DB7-6C30-4C77-A59F-9C32C2B16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2ECA0-416E-4B66-A914-4C635277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63608-E424-486D-9224-A736FE0C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C1FD8-45D2-47A6-8C73-92629AC0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5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9649-F24A-49B9-BECB-E0CA525A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8E5EB-01AF-4251-84D8-549F2C2D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7EBF1-6FEC-40A7-BD8F-BBD72A3C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BCDF6-FFAF-4DDD-BBF4-23A73A04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322BD-0B99-4005-B33F-A3CD998A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4DCCF-DF94-451F-84F6-E24807F7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C38EB-61A9-45B4-A952-8DDC0482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8EDDA-3173-4915-ABCF-6BAD9E5B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14D5-312A-4B1E-8501-4FA7F64F4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C6CED-31BC-4F85-9022-CE702DC3E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048A1-1A25-4460-8EE2-12F8B973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71827-0282-48E0-BD08-17EB6F59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032A3-78BD-4923-85F8-4E86A84B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9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94C1-CEF2-4F8A-9F7A-8FEE9A4E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F1F39-1DAF-4F9D-B3B8-FF759EF4C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F3495-CA57-4CA6-9B86-D993583CF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6BE1D-5103-44B7-932B-752C1ADE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DC342-CA0D-4570-809D-85C3C3C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FDA29-A32E-4DAF-BFFF-EF061A65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98BBF-9CA3-4B67-9A28-06D7F07D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73A44-B24B-4334-A06A-07F4B4F52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43809-A2DD-439C-80A6-5219E1001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3010-1857-41F6-9966-9338B926430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D81CD-FD75-4492-B1D4-C19967808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E2593-3EF1-4F80-9EAA-01DB5E5D1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C84E-9D88-4E8A-8F99-0AFF4D4E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347DDD-2ABC-4424-B8DD-8B7612B31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404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4DB3F9-FE6F-424B-A50D-28D25458E668}"/>
              </a:ext>
            </a:extLst>
          </p:cNvPr>
          <p:cNvSpPr/>
          <p:nvPr/>
        </p:nvSpPr>
        <p:spPr>
          <a:xfrm>
            <a:off x="1365904" y="1698945"/>
            <a:ext cx="983311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</a:t>
            </a:r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DƯƠNG</a:t>
            </a:r>
            <a:endParaRPr lang="en-GB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VỚI AN TOÀN GIAO THÔNG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2D0DAE-5439-4F4C-9F3C-D801E22468DF}"/>
              </a:ext>
            </a:extLst>
          </p:cNvPr>
          <p:cNvCxnSpPr>
            <a:cxnSpLocks/>
          </p:cNvCxnSpPr>
          <p:nvPr/>
        </p:nvCxnSpPr>
        <p:spPr>
          <a:xfrm>
            <a:off x="5479639" y="2222034"/>
            <a:ext cx="1605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F01A1-9A0C-4D20-B9B0-1BC7788E8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581A7-32E4-4D58-AA8D-C875D7739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14" y="-213490"/>
            <a:ext cx="4111625" cy="28575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0E448AC-189D-4185-A478-78596F42A00F}"/>
              </a:ext>
            </a:extLst>
          </p:cNvPr>
          <p:cNvSpPr/>
          <p:nvPr/>
        </p:nvSpPr>
        <p:spPr>
          <a:xfrm rot="553995">
            <a:off x="3103396" y="689160"/>
            <a:ext cx="9054626" cy="575224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5C581-2EEF-4734-BFCE-454A85F8569F}"/>
              </a:ext>
            </a:extLst>
          </p:cNvPr>
          <p:cNvSpPr txBox="1"/>
          <p:nvPr/>
        </p:nvSpPr>
        <p:spPr>
          <a:xfrm>
            <a:off x="4569656" y="1778648"/>
            <a:ext cx="6509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BÉ VỚI AN TOÀN GIAO THÔNG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chơi: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kích chuột vào những bức tranh có hành vi đúng khi tham gia giao thông.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Luật chơi: Nếu bé chọn đúng sẽ xuất hiện tiếng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nếu bé chọn sai sẽ xuất 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boms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5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1CEA4-06BC-4321-B593-8FA0B2AAB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4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CBED96-DA7B-444D-ADBD-AD41CE5A5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" y="171449"/>
            <a:ext cx="5689600" cy="5999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EA877-89FD-40E6-AB19-A7D5B1CDFE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03" y="203200"/>
            <a:ext cx="6274197" cy="59275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03F1D9-8F5A-4917-A1E5-4E73D32C30D3}"/>
              </a:ext>
            </a:extLst>
          </p:cNvPr>
          <p:cNvSpPr/>
          <p:nvPr/>
        </p:nvSpPr>
        <p:spPr>
          <a:xfrm>
            <a:off x="88900" y="6170676"/>
            <a:ext cx="5651103" cy="5016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xe đạp bé bám vào người lái xe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F09241-5593-4AFF-BFB5-87559D2CE7A7}"/>
              </a:ext>
            </a:extLst>
          </p:cNvPr>
          <p:cNvSpPr/>
          <p:nvPr/>
        </p:nvSpPr>
        <p:spPr>
          <a:xfrm>
            <a:off x="5969198" y="6131170"/>
            <a:ext cx="5435402" cy="489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xe bé không bám vào người lái 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5" name="đúng">
            <a:hlinkClick r:id="" action="ppaction://media"/>
            <a:extLst>
              <a:ext uri="{FF2B5EF4-FFF2-40B4-BE49-F238E27FC236}">
                <a16:creationId xmlns:a16="http://schemas.microsoft.com/office/drawing/2014/main" id="{F053C031-757D-4ED7-8ACE-25FAA8674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93500" y="6184899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16D3E1-F5C7-47BE-9815-A2F1188619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50927"/>
            <a:ext cx="1394649" cy="979853"/>
          </a:xfrm>
          <a:prstGeom prst="rect">
            <a:avLst/>
          </a:prstGeom>
        </p:spPr>
      </p:pic>
      <p:pic>
        <p:nvPicPr>
          <p:cNvPr id="15" name="Picture 2" descr="Chuyện chưa biết về những 'icon' bạn dùng hàng ngày">
            <a:extLst>
              <a:ext uri="{FF2B5EF4-FFF2-40B4-BE49-F238E27FC236}">
                <a16:creationId xmlns:a16="http://schemas.microsoft.com/office/drawing/2014/main" id="{9689D722-C7B5-47AE-935E-9A278A49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03" y="5150927"/>
            <a:ext cx="1393694" cy="9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1CEA4-06BC-4321-B593-8FA0B2AAB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4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73022-07FF-43BE-9DFF-A5B1A8B08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0" y="63501"/>
            <a:ext cx="6125371" cy="5956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180CCF-0DD0-48A4-A117-F3E0590F5923}"/>
              </a:ext>
            </a:extLst>
          </p:cNvPr>
          <p:cNvSpPr/>
          <p:nvPr/>
        </p:nvSpPr>
        <p:spPr>
          <a:xfrm>
            <a:off x="101600" y="6045200"/>
            <a:ext cx="5765800" cy="660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đi ra đường phải có người lớn dắt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B4AE-2B6B-443E-9C7D-EBF2AF16C967}"/>
              </a:ext>
            </a:extLst>
          </p:cNvPr>
          <p:cNvSpPr/>
          <p:nvPr/>
        </p:nvSpPr>
        <p:spPr>
          <a:xfrm>
            <a:off x="6642100" y="6045200"/>
            <a:ext cx="4673600" cy="660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đi ra đường phải có người lớn dắt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98B4D-785D-49AC-A634-86162FA74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31" y="63501"/>
            <a:ext cx="5676900" cy="5892798"/>
          </a:xfrm>
          <a:prstGeom prst="rect">
            <a:avLst/>
          </a:prstGeom>
        </p:spPr>
      </p:pic>
      <p:pic>
        <p:nvPicPr>
          <p:cNvPr id="3" name="đúng">
            <a:hlinkClick r:id="" action="ppaction://media"/>
            <a:extLst>
              <a:ext uri="{FF2B5EF4-FFF2-40B4-BE49-F238E27FC236}">
                <a16:creationId xmlns:a16="http://schemas.microsoft.com/office/drawing/2014/main" id="{74536744-6B00-46BF-8E2C-D5EA54516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10181" y="6134099"/>
            <a:ext cx="488950" cy="482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D9331C-DE08-438A-A8D8-31D3963188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00158"/>
            <a:ext cx="1312587" cy="922198"/>
          </a:xfrm>
          <a:prstGeom prst="rect">
            <a:avLst/>
          </a:prstGeom>
        </p:spPr>
      </p:pic>
      <p:pic>
        <p:nvPicPr>
          <p:cNvPr id="16" name="Picture 2" descr="Chuyện chưa biết về những 'icon' bạn dùng hàng ngày">
            <a:extLst>
              <a:ext uri="{FF2B5EF4-FFF2-40B4-BE49-F238E27FC236}">
                <a16:creationId xmlns:a16="http://schemas.microsoft.com/office/drawing/2014/main" id="{D6EF10CA-9CE1-4DD2-AC3D-40513E50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31" y="5013451"/>
            <a:ext cx="1393694" cy="9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1CEA4-06BC-4321-B593-8FA0B2AAB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4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4E39C-B24B-475E-A032-AA626204C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500"/>
            <a:ext cx="6045199" cy="59816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180CCF-0DD0-48A4-A117-F3E0590F5923}"/>
              </a:ext>
            </a:extLst>
          </p:cNvPr>
          <p:cNvSpPr/>
          <p:nvPr/>
        </p:nvSpPr>
        <p:spPr>
          <a:xfrm>
            <a:off x="101600" y="6045200"/>
            <a:ext cx="5765800" cy="660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đi ra đường phải có người lớn dắt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B4AE-2B6B-443E-9C7D-EBF2AF16C967}"/>
              </a:ext>
            </a:extLst>
          </p:cNvPr>
          <p:cNvSpPr/>
          <p:nvPr/>
        </p:nvSpPr>
        <p:spPr>
          <a:xfrm>
            <a:off x="6096000" y="6045200"/>
            <a:ext cx="5219700" cy="660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đi ra đường phải có người lớn dắt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A31A63-4DB6-4458-B992-E92022347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63502"/>
            <a:ext cx="5943600" cy="5981698"/>
          </a:xfrm>
          <a:prstGeom prst="rect">
            <a:avLst/>
          </a:prstGeom>
        </p:spPr>
      </p:pic>
      <p:pic>
        <p:nvPicPr>
          <p:cNvPr id="4" name="sai">
            <a:hlinkClick r:id="" action="ppaction://media"/>
            <a:extLst>
              <a:ext uri="{FF2B5EF4-FFF2-40B4-BE49-F238E27FC236}">
                <a16:creationId xmlns:a16="http://schemas.microsoft.com/office/drawing/2014/main" id="{F6E5E128-D615-4BDD-BBBB-59C724CA8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6184899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A6B6E5-5EDC-4D60-8660-0B64681102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123001"/>
            <a:ext cx="1312587" cy="922198"/>
          </a:xfrm>
          <a:prstGeom prst="rect">
            <a:avLst/>
          </a:prstGeom>
        </p:spPr>
      </p:pic>
      <p:pic>
        <p:nvPicPr>
          <p:cNvPr id="16" name="Picture 2" descr="Chuyện chưa biết về những 'icon' bạn dùng hàng ngày">
            <a:extLst>
              <a:ext uri="{FF2B5EF4-FFF2-40B4-BE49-F238E27FC236}">
                <a16:creationId xmlns:a16="http://schemas.microsoft.com/office/drawing/2014/main" id="{7F011228-96BD-48F6-9FFD-E0478B91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8" y="5070601"/>
            <a:ext cx="1393694" cy="9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1CEA4-06BC-4321-B593-8FA0B2AAB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90" y="1380828"/>
            <a:ext cx="5934536" cy="33072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180CCF-0DD0-48A4-A117-F3E0590F5923}"/>
              </a:ext>
            </a:extLst>
          </p:cNvPr>
          <p:cNvSpPr/>
          <p:nvPr/>
        </p:nvSpPr>
        <p:spPr>
          <a:xfrm>
            <a:off x="101600" y="6045200"/>
            <a:ext cx="5765800" cy="660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B4AE-2B6B-443E-9C7D-EBF2AF16C967}"/>
              </a:ext>
            </a:extLst>
          </p:cNvPr>
          <p:cNvSpPr/>
          <p:nvPr/>
        </p:nvSpPr>
        <p:spPr>
          <a:xfrm>
            <a:off x="6642100" y="6045200"/>
            <a:ext cx="4673600" cy="660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264E2D-6D07-4EE4-85AC-7B8F5D9E7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78" y="152402"/>
            <a:ext cx="5992222" cy="5892798"/>
          </a:xfrm>
          <a:prstGeom prst="rect">
            <a:avLst/>
          </a:prstGeom>
        </p:spPr>
      </p:pic>
      <p:pic>
        <p:nvPicPr>
          <p:cNvPr id="1026" name="Picture 2" descr="Hành vi đúng sai khi tham gia giao thông - YouTube">
            <a:extLst>
              <a:ext uri="{FF2B5EF4-FFF2-40B4-BE49-F238E27FC236}">
                <a16:creationId xmlns:a16="http://schemas.microsoft.com/office/drawing/2014/main" id="{650AC4DD-B1A2-49CF-BD1B-EC7D0954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" y="152403"/>
            <a:ext cx="5765801" cy="58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ai">
            <a:hlinkClick r:id="" action="ppaction://media"/>
            <a:extLst>
              <a:ext uri="{FF2B5EF4-FFF2-40B4-BE49-F238E27FC236}">
                <a16:creationId xmlns:a16="http://schemas.microsoft.com/office/drawing/2014/main" id="{5324D799-22BB-410C-8F95-281C77546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9857" y="6176616"/>
            <a:ext cx="397565" cy="397565"/>
          </a:xfrm>
          <a:prstGeom prst="rect">
            <a:avLst/>
          </a:prstGeom>
        </p:spPr>
      </p:pic>
      <p:pic>
        <p:nvPicPr>
          <p:cNvPr id="15" name="Picture 2" descr="Chuyện chưa biết về những 'icon' bạn dùng hàng ngày">
            <a:extLst>
              <a:ext uri="{FF2B5EF4-FFF2-40B4-BE49-F238E27FC236}">
                <a16:creationId xmlns:a16="http://schemas.microsoft.com/office/drawing/2014/main" id="{EBFECD77-AC4A-490F-866A-22CFA8E2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53" y="5102352"/>
            <a:ext cx="1393694" cy="9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C9E94C-CB48-41C7-A099-1482EADC28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13" y="5102352"/>
            <a:ext cx="1312587" cy="9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1CEA4-06BC-4321-B593-8FA0B2AAB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1"/>
            <a:ext cx="12192000" cy="67944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180CCF-0DD0-48A4-A117-F3E0590F5923}"/>
              </a:ext>
            </a:extLst>
          </p:cNvPr>
          <p:cNvSpPr/>
          <p:nvPr/>
        </p:nvSpPr>
        <p:spPr>
          <a:xfrm>
            <a:off x="101600" y="6045200"/>
            <a:ext cx="5765800" cy="660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7B4AE-2B6B-443E-9C7D-EBF2AF16C967}"/>
              </a:ext>
            </a:extLst>
          </p:cNvPr>
          <p:cNvSpPr/>
          <p:nvPr/>
        </p:nvSpPr>
        <p:spPr>
          <a:xfrm>
            <a:off x="6642100" y="6045200"/>
            <a:ext cx="4673600" cy="660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861-1C86-447B-87C1-492A471E4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207" y="103627"/>
            <a:ext cx="5866382" cy="5892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D50D8A-834E-4380-934E-7B8F200FD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52402"/>
            <a:ext cx="6020817" cy="5892798"/>
          </a:xfrm>
          <a:prstGeom prst="rect">
            <a:avLst/>
          </a:prstGeom>
        </p:spPr>
      </p:pic>
      <p:pic>
        <p:nvPicPr>
          <p:cNvPr id="5" name="đúng">
            <a:hlinkClick r:id="" action="ppaction://media"/>
            <a:extLst>
              <a:ext uri="{FF2B5EF4-FFF2-40B4-BE49-F238E27FC236}">
                <a16:creationId xmlns:a16="http://schemas.microsoft.com/office/drawing/2014/main" id="{E8321A68-4117-4791-AFD8-F05ED61EC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18975" y="6210804"/>
            <a:ext cx="432816" cy="432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568BDA-994D-4E28-AF21-412A805BCF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777" y="5123002"/>
            <a:ext cx="1312587" cy="922198"/>
          </a:xfrm>
          <a:prstGeom prst="rect">
            <a:avLst/>
          </a:prstGeom>
        </p:spPr>
      </p:pic>
      <p:pic>
        <p:nvPicPr>
          <p:cNvPr id="16" name="Picture 2" descr="Chuyện chưa biết về những 'icon' bạn dùng hàng ngày">
            <a:extLst>
              <a:ext uri="{FF2B5EF4-FFF2-40B4-BE49-F238E27FC236}">
                <a16:creationId xmlns:a16="http://schemas.microsoft.com/office/drawing/2014/main" id="{42BCDE3F-09AF-4F5E-8496-0FAD668F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77" y="5012940"/>
            <a:ext cx="1393694" cy="9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9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F3C25-F5E4-4337-A2B8-AD7834AE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935AE8-D443-4BFF-BBA7-79386EAB89A2}"/>
              </a:ext>
            </a:extLst>
          </p:cNvPr>
          <p:cNvSpPr/>
          <p:nvPr/>
        </p:nvSpPr>
        <p:spPr>
          <a:xfrm>
            <a:off x="3904942" y="1178805"/>
            <a:ext cx="4097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2CC9F7-0D3A-421A-B4E0-C01FF2055A44}"/>
              </a:ext>
            </a:extLst>
          </p:cNvPr>
          <p:cNvSpPr/>
          <p:nvPr/>
        </p:nvSpPr>
        <p:spPr>
          <a:xfrm>
            <a:off x="2466058" y="1969996"/>
            <a:ext cx="7259884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1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E636AC-012A-4F21-8F38-DF2869A18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Tìm hiểu với hơn 105 hình động tạm biệt mới nhất - Tin Học Vui">
            <a:extLst>
              <a:ext uri="{FF2B5EF4-FFF2-40B4-BE49-F238E27FC236}">
                <a16:creationId xmlns:a16="http://schemas.microsoft.com/office/drawing/2014/main" id="{45725569-39A2-4C2F-9D5F-0B10075F1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79500"/>
            <a:ext cx="91440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9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242</Words>
  <Application>Microsoft Office PowerPoint</Application>
  <PresentationFormat>Widescreen</PresentationFormat>
  <Paragraphs>24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Minh Hai</dc:creator>
  <cp:lastModifiedBy>Administrator</cp:lastModifiedBy>
  <cp:revision>115</cp:revision>
  <dcterms:created xsi:type="dcterms:W3CDTF">2023-08-27T09:44:38Z</dcterms:created>
  <dcterms:modified xsi:type="dcterms:W3CDTF">2024-02-26T04:41:22Z</dcterms:modified>
</cp:coreProperties>
</file>