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8" r:id="rId4"/>
    <p:sldId id="266" r:id="rId5"/>
    <p:sldId id="261" r:id="rId6"/>
    <p:sldId id="262" r:id="rId7"/>
    <p:sldId id="263" r:id="rId8"/>
    <p:sldId id="265" r:id="rId9"/>
    <p:sldId id="260" r:id="rId10"/>
    <p:sldId id="267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D44B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9618-6A1E-4A45-A665-029D8921B3BB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11D7-5F9E-4D43-BCC1-336319E7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3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9618-6A1E-4A45-A665-029D8921B3BB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11D7-5F9E-4D43-BCC1-336319E7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9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9618-6A1E-4A45-A665-029D8921B3BB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11D7-5F9E-4D43-BCC1-336319E7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3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9618-6A1E-4A45-A665-029D8921B3BB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11D7-5F9E-4D43-BCC1-336319E7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6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9618-6A1E-4A45-A665-029D8921B3BB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11D7-5F9E-4D43-BCC1-336319E7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39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9618-6A1E-4A45-A665-029D8921B3BB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11D7-5F9E-4D43-BCC1-336319E7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2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9618-6A1E-4A45-A665-029D8921B3BB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11D7-5F9E-4D43-BCC1-336319E7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9618-6A1E-4A45-A665-029D8921B3BB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11D7-5F9E-4D43-BCC1-336319E7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7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9618-6A1E-4A45-A665-029D8921B3BB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11D7-5F9E-4D43-BCC1-336319E7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3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9618-6A1E-4A45-A665-029D8921B3BB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11D7-5F9E-4D43-BCC1-336319E7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4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39618-6A1E-4A45-A665-029D8921B3BB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11D7-5F9E-4D43-BCC1-336319E7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2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39618-6A1E-4A45-A665-029D8921B3BB}" type="datetimeFigureOut">
              <a:rPr lang="en-US" smtClean="0"/>
              <a:t>27/2/2024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B11D7-5F9E-4D43-BCC1-336319E7D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2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../media/media6.wav"/><Relationship Id="rId5" Type="http://schemas.microsoft.com/office/2007/relationships/media" Target="../media/media6.wav"/><Relationship Id="rId10" Type="http://schemas.openxmlformats.org/officeDocument/2006/relationships/image" Target="../media/image2.png"/><Relationship Id="rId4" Type="http://schemas.openxmlformats.org/officeDocument/2006/relationships/audio" Target="../media/media2.wav"/><Relationship Id="rId9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slide" Target="slide3.xml"/><Relationship Id="rId3" Type="http://schemas.microsoft.com/office/2007/relationships/media" Target="../media/media3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../media/media2.wav"/><Relationship Id="rId11" Type="http://schemas.openxmlformats.org/officeDocument/2006/relationships/image" Target="../media/image27.jpeg"/><Relationship Id="rId5" Type="http://schemas.microsoft.com/office/2007/relationships/media" Target="../media/media2.wav"/><Relationship Id="rId10" Type="http://schemas.openxmlformats.org/officeDocument/2006/relationships/image" Target="../media/image12.jpeg"/><Relationship Id="rId4" Type="http://schemas.openxmlformats.org/officeDocument/2006/relationships/audio" Target="../media/media3.wav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9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.wav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2.png"/><Relationship Id="rId3" Type="http://schemas.microsoft.com/office/2007/relationships/media" Target="../media/media5.wav"/><Relationship Id="rId7" Type="http://schemas.openxmlformats.org/officeDocument/2006/relationships/slideLayout" Target="../slideLayouts/slideLayout7.xml"/><Relationship Id="rId12" Type="http://schemas.openxmlformats.org/officeDocument/2006/relationships/slide" Target="slide3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audio" Target="../media/media6.wav"/><Relationship Id="rId11" Type="http://schemas.openxmlformats.org/officeDocument/2006/relationships/image" Target="../media/image10.jpeg"/><Relationship Id="rId5" Type="http://schemas.microsoft.com/office/2007/relationships/media" Target="../media/media6.wav"/><Relationship Id="rId10" Type="http://schemas.openxmlformats.org/officeDocument/2006/relationships/image" Target="../media/image9.jpeg"/><Relationship Id="rId4" Type="http://schemas.openxmlformats.org/officeDocument/2006/relationships/audio" Target="../media/media5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2.png"/><Relationship Id="rId3" Type="http://schemas.microsoft.com/office/2007/relationships/media" Target="../media/media4.wav"/><Relationship Id="rId7" Type="http://schemas.openxmlformats.org/officeDocument/2006/relationships/slide" Target="slide3.xml"/><Relationship Id="rId12" Type="http://schemas.openxmlformats.org/officeDocument/2006/relationships/image" Target="../media/image14.jpe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jpg"/><Relationship Id="rId11" Type="http://schemas.microsoft.com/office/2007/relationships/hdphoto" Target="../media/hdphoto1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3.png"/><Relationship Id="rId4" Type="http://schemas.openxmlformats.org/officeDocument/2006/relationships/audio" Target="../media/media4.wav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wav"/><Relationship Id="rId13" Type="http://schemas.openxmlformats.org/officeDocument/2006/relationships/image" Target="../media/image17.jpeg"/><Relationship Id="rId3" Type="http://schemas.microsoft.com/office/2007/relationships/media" Target="../media/media7.wav"/><Relationship Id="rId7" Type="http://schemas.microsoft.com/office/2007/relationships/media" Target="../media/media3.wav"/><Relationship Id="rId12" Type="http://schemas.openxmlformats.org/officeDocument/2006/relationships/image" Target="../media/image16.jpeg"/><Relationship Id="rId17" Type="http://schemas.openxmlformats.org/officeDocument/2006/relationships/image" Target="../media/image2.png"/><Relationship Id="rId2" Type="http://schemas.openxmlformats.org/officeDocument/2006/relationships/audio" Target="../media/media4.wav"/><Relationship Id="rId16" Type="http://schemas.openxmlformats.org/officeDocument/2006/relationships/slide" Target="slide3.xml"/><Relationship Id="rId1" Type="http://schemas.microsoft.com/office/2007/relationships/media" Target="../media/media4.wav"/><Relationship Id="rId6" Type="http://schemas.openxmlformats.org/officeDocument/2006/relationships/audio" Target="../media/media5.wav"/><Relationship Id="rId11" Type="http://schemas.openxmlformats.org/officeDocument/2006/relationships/image" Target="../media/image15.jpg"/><Relationship Id="rId5" Type="http://schemas.microsoft.com/office/2007/relationships/media" Target="../media/media5.wav"/><Relationship Id="rId15" Type="http://schemas.openxmlformats.org/officeDocument/2006/relationships/image" Target="../media/image19.jpeg"/><Relationship Id="rId10" Type="http://schemas.openxmlformats.org/officeDocument/2006/relationships/image" Target="../media/image6.jpg"/><Relationship Id="rId4" Type="http://schemas.openxmlformats.org/officeDocument/2006/relationships/audio" Target="../media/media7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22.jpg"/><Relationship Id="rId3" Type="http://schemas.microsoft.com/office/2007/relationships/media" Target="../media/media8.wav"/><Relationship Id="rId7" Type="http://schemas.microsoft.com/office/2007/relationships/media" Target="../media/media5.wav"/><Relationship Id="rId12" Type="http://schemas.openxmlformats.org/officeDocument/2006/relationships/image" Target="../media/image21.png"/><Relationship Id="rId17" Type="http://schemas.openxmlformats.org/officeDocument/2006/relationships/image" Target="../media/image2.png"/><Relationship Id="rId2" Type="http://schemas.openxmlformats.org/officeDocument/2006/relationships/audio" Target="../media/media6.wav"/><Relationship Id="rId16" Type="http://schemas.openxmlformats.org/officeDocument/2006/relationships/slide" Target="slide3.xml"/><Relationship Id="rId1" Type="http://schemas.microsoft.com/office/2007/relationships/media" Target="../media/media6.wav"/><Relationship Id="rId6" Type="http://schemas.openxmlformats.org/officeDocument/2006/relationships/audio" Target="../media/media7.wav"/><Relationship Id="rId11" Type="http://schemas.openxmlformats.org/officeDocument/2006/relationships/image" Target="../media/image20.png"/><Relationship Id="rId5" Type="http://schemas.microsoft.com/office/2007/relationships/media" Target="../media/media7.wav"/><Relationship Id="rId15" Type="http://schemas.openxmlformats.org/officeDocument/2006/relationships/image" Target="../media/image24.jpeg"/><Relationship Id="rId10" Type="http://schemas.openxmlformats.org/officeDocument/2006/relationships/image" Target="../media/image6.jpg"/><Relationship Id="rId4" Type="http://schemas.openxmlformats.org/officeDocument/2006/relationships/audio" Target="../media/media8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media" Target="../media/media6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../media/media2.wav"/><Relationship Id="rId5" Type="http://schemas.microsoft.com/office/2007/relationships/media" Target="../media/media2.wav"/><Relationship Id="rId10" Type="http://schemas.openxmlformats.org/officeDocument/2006/relationships/slide" Target="slide3.xml"/><Relationship Id="rId4" Type="http://schemas.openxmlformats.org/officeDocument/2006/relationships/audio" Target="../media/media6.wav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7431" y="1965629"/>
            <a:ext cx="11421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6126" y="562202"/>
            <a:ext cx="6296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DƯƠNG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QUỐC TUẤN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7389" y="3307501"/>
            <a:ext cx="6882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Bản ghi Mới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44388" y="-7254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6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1685" y="0"/>
            <a:ext cx="93365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182381" y="2705100"/>
            <a:ext cx="2377440" cy="2377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</a:rPr>
              <a:t>B</a:t>
            </a:r>
            <a:endParaRPr lang="en-US" sz="8800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980751" y="2705100"/>
            <a:ext cx="2377440" cy="237744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solidFill>
                  <a:schemeClr val="tx1"/>
                </a:solidFill>
              </a:rPr>
              <a:t>C</a:t>
            </a:r>
            <a:endParaRPr lang="en-US" sz="88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84012" y="2705100"/>
            <a:ext cx="2377440" cy="23774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</a:rPr>
              <a:t>A</a:t>
            </a:r>
            <a:endParaRPr lang="en-US" sz="8800" b="1" dirty="0">
              <a:solidFill>
                <a:schemeClr val="tx1"/>
              </a:solidFill>
            </a:endParaRPr>
          </a:p>
        </p:txBody>
      </p:sp>
      <p:sp>
        <p:nvSpPr>
          <p:cNvPr id="6" name="Left Arrow 5">
            <a:hlinkClick r:id="rId9" action="ppaction://hlinksldjump"/>
          </p:cNvPr>
          <p:cNvSpPr/>
          <p:nvPr/>
        </p:nvSpPr>
        <p:spPr>
          <a:xfrm>
            <a:off x="9811681" y="5610822"/>
            <a:ext cx="2206864" cy="124717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VỀ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761452" y="-950774"/>
            <a:ext cx="609600" cy="876300"/>
          </a:xfrm>
          <a:prstGeom prst="rect">
            <a:avLst/>
          </a:prstGeom>
        </p:spPr>
      </p:pic>
      <p:pic>
        <p:nvPicPr>
          <p:cNvPr id="9" name="Bé thật giỏ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61501" y="-950774"/>
            <a:ext cx="609600" cy="609600"/>
          </a:xfrm>
          <a:prstGeom prst="rect">
            <a:avLst/>
          </a:prstGeom>
        </p:spPr>
      </p:pic>
      <p:pic>
        <p:nvPicPr>
          <p:cNvPr id="10" name="chua du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3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30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9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4716" y="0"/>
            <a:ext cx="10323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5326" y="2598821"/>
            <a:ext cx="3753854" cy="3004669"/>
            <a:chOff x="721895" y="2081406"/>
            <a:chExt cx="4475747" cy="3639172"/>
          </a:xfrm>
        </p:grpSpPr>
        <p:sp>
          <p:nvSpPr>
            <p:cNvPr id="4" name="TextBox 3"/>
            <p:cNvSpPr txBox="1"/>
            <p:nvPr/>
          </p:nvSpPr>
          <p:spPr>
            <a:xfrm>
              <a:off x="721895" y="2454442"/>
              <a:ext cx="101065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 smtClean="0"/>
                <a:t>A</a:t>
              </a:r>
              <a:endParaRPr lang="en-US" sz="8800" b="1" dirty="0"/>
            </a:p>
          </p:txBody>
        </p:sp>
        <p:pic>
          <p:nvPicPr>
            <p:cNvPr id="3074" name="Picture 2" descr="Biển báo dành cho người đi bộ: Tổng hợp 5+ biển cần lưu ý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8470" y="2081406"/>
              <a:ext cx="3639172" cy="3639172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8192107" y="2427564"/>
            <a:ext cx="3999893" cy="3184128"/>
            <a:chOff x="5023791" y="2598821"/>
            <a:chExt cx="3718622" cy="29434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33"/>
            <a:stretch/>
          </p:blipFill>
          <p:spPr>
            <a:xfrm>
              <a:off x="5023791" y="2598821"/>
              <a:ext cx="3718622" cy="2943496"/>
            </a:xfrm>
            <a:prstGeom prst="triangle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494423" y="2772299"/>
              <a:ext cx="923714" cy="1337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 smtClean="0"/>
                <a:t>C</a:t>
              </a:r>
              <a:endParaRPr lang="en-US" sz="88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18391" y="2615224"/>
            <a:ext cx="3620601" cy="3004670"/>
            <a:chOff x="8399548" y="2598821"/>
            <a:chExt cx="3620601" cy="3004670"/>
          </a:xfrm>
        </p:grpSpPr>
        <p:pic>
          <p:nvPicPr>
            <p:cNvPr id="3076" name="Picture 4" descr=" 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3683" y="2607023"/>
              <a:ext cx="2996466" cy="2996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8399548" y="2598821"/>
              <a:ext cx="99358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 smtClean="0"/>
                <a:t>B</a:t>
              </a:r>
              <a:endParaRPr lang="en-US" sz="8800" b="1" dirty="0"/>
            </a:p>
          </p:txBody>
        </p:sp>
      </p:grpSp>
      <p:pic>
        <p:nvPicPr>
          <p:cNvPr id="10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95465" y="-1227235"/>
            <a:ext cx="609600" cy="609600"/>
          </a:xfrm>
          <a:prstGeom prst="rect">
            <a:avLst/>
          </a:prstGeom>
        </p:spPr>
      </p:pic>
      <p:pic>
        <p:nvPicPr>
          <p:cNvPr id="12" name="chua dung ro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508520" y="-1227235"/>
            <a:ext cx="609600" cy="609600"/>
          </a:xfrm>
          <a:prstGeom prst="rect">
            <a:avLst/>
          </a:prstGeom>
        </p:spPr>
      </p:pic>
      <p:pic>
        <p:nvPicPr>
          <p:cNvPr id="13" name="Bé thật giỏ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43000" y="-1284596"/>
            <a:ext cx="609600" cy="609600"/>
          </a:xfrm>
          <a:prstGeom prst="rect">
            <a:avLst/>
          </a:prstGeom>
        </p:spPr>
      </p:pic>
      <p:sp>
        <p:nvSpPr>
          <p:cNvPr id="16" name="Left Arrow 15">
            <a:hlinkClick r:id="rId13" action="ppaction://hlinksldjump"/>
          </p:cNvPr>
          <p:cNvSpPr/>
          <p:nvPr/>
        </p:nvSpPr>
        <p:spPr>
          <a:xfrm>
            <a:off x="9811681" y="5610822"/>
            <a:ext cx="2206864" cy="124717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VỀ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28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1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30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1798" y="485878"/>
            <a:ext cx="103712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87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0376" y="1093694"/>
            <a:ext cx="72838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8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3" action="ppaction://hlinksldjump"/>
          </p:cNvPr>
          <p:cNvSpPr/>
          <p:nvPr/>
        </p:nvSpPr>
        <p:spPr>
          <a:xfrm flipH="1">
            <a:off x="2655566" y="1447800"/>
            <a:ext cx="2068833" cy="933450"/>
          </a:xfrm>
          <a:prstGeom prst="roundRect">
            <a:avLst/>
          </a:prstGeom>
          <a:solidFill>
            <a:srgbClr val="FFD44B"/>
          </a:solidFill>
          <a:ln w="38100">
            <a:solidFill>
              <a:srgbClr val="FFD4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Câu</a:t>
            </a:r>
            <a:r>
              <a:rPr lang="en-US" sz="4800" b="1" dirty="0" smtClean="0">
                <a:solidFill>
                  <a:srgbClr val="FF0000"/>
                </a:solidFill>
              </a:rPr>
              <a:t> 1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>
            <a:hlinkClick r:id="rId4" action="ppaction://hlinksldjump"/>
          </p:cNvPr>
          <p:cNvSpPr/>
          <p:nvPr/>
        </p:nvSpPr>
        <p:spPr>
          <a:xfrm flipH="1">
            <a:off x="5417812" y="1524000"/>
            <a:ext cx="2068833" cy="933450"/>
          </a:xfrm>
          <a:prstGeom prst="roundRect">
            <a:avLst/>
          </a:prstGeom>
          <a:solidFill>
            <a:srgbClr val="FFD44B"/>
          </a:solidFill>
          <a:ln>
            <a:solidFill>
              <a:srgbClr val="FFD4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Câu</a:t>
            </a:r>
            <a:r>
              <a:rPr lang="en-US" sz="4800" b="1" dirty="0" smtClean="0">
                <a:solidFill>
                  <a:srgbClr val="FF0000"/>
                </a:solidFill>
              </a:rPr>
              <a:t> 2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>
            <a:hlinkClick r:id="rId5" action="ppaction://hlinksldjump"/>
          </p:cNvPr>
          <p:cNvSpPr/>
          <p:nvPr/>
        </p:nvSpPr>
        <p:spPr>
          <a:xfrm flipH="1">
            <a:off x="7799064" y="1524000"/>
            <a:ext cx="2068833" cy="933450"/>
          </a:xfrm>
          <a:prstGeom prst="roundRect">
            <a:avLst/>
          </a:prstGeom>
          <a:solidFill>
            <a:srgbClr val="FFD44B"/>
          </a:solidFill>
          <a:ln>
            <a:solidFill>
              <a:srgbClr val="FFD4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Câu</a:t>
            </a:r>
            <a:r>
              <a:rPr lang="en-US" sz="4800" b="1" dirty="0" smtClean="0">
                <a:solidFill>
                  <a:srgbClr val="FF0000"/>
                </a:solidFill>
              </a:rPr>
              <a:t> 3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>
            <a:hlinkClick r:id="rId6" action="ppaction://hlinksldjump"/>
          </p:cNvPr>
          <p:cNvSpPr/>
          <p:nvPr/>
        </p:nvSpPr>
        <p:spPr>
          <a:xfrm flipH="1">
            <a:off x="5227314" y="2747211"/>
            <a:ext cx="2068833" cy="933450"/>
          </a:xfrm>
          <a:prstGeom prst="roundRect">
            <a:avLst/>
          </a:prstGeom>
          <a:solidFill>
            <a:srgbClr val="FFD44B"/>
          </a:solidFill>
          <a:ln>
            <a:solidFill>
              <a:srgbClr val="FFD4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Câu</a:t>
            </a:r>
            <a:r>
              <a:rPr lang="en-US" sz="4800" b="1" dirty="0" smtClean="0">
                <a:solidFill>
                  <a:srgbClr val="FF0000"/>
                </a:solidFill>
              </a:rPr>
              <a:t> 5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>
            <a:hlinkClick r:id="rId7" action="ppaction://hlinksldjump"/>
          </p:cNvPr>
          <p:cNvSpPr/>
          <p:nvPr/>
        </p:nvSpPr>
        <p:spPr>
          <a:xfrm flipH="1">
            <a:off x="2655566" y="2781300"/>
            <a:ext cx="2068833" cy="933450"/>
          </a:xfrm>
          <a:prstGeom prst="roundRect">
            <a:avLst/>
          </a:prstGeom>
          <a:solidFill>
            <a:srgbClr val="FFD44B"/>
          </a:solidFill>
          <a:ln>
            <a:solidFill>
              <a:srgbClr val="FFD4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Câu</a:t>
            </a:r>
            <a:r>
              <a:rPr lang="en-US" sz="4800" b="1" dirty="0" smtClean="0">
                <a:solidFill>
                  <a:srgbClr val="FF0000"/>
                </a:solidFill>
              </a:rPr>
              <a:t> 4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>
            <a:hlinkClick r:id="rId8" action="ppaction://hlinksldjump"/>
          </p:cNvPr>
          <p:cNvSpPr/>
          <p:nvPr/>
        </p:nvSpPr>
        <p:spPr>
          <a:xfrm flipH="1">
            <a:off x="2655566" y="4114800"/>
            <a:ext cx="2068833" cy="933450"/>
          </a:xfrm>
          <a:prstGeom prst="roundRect">
            <a:avLst/>
          </a:prstGeom>
          <a:solidFill>
            <a:srgbClr val="FFD44B"/>
          </a:solidFill>
          <a:ln>
            <a:solidFill>
              <a:srgbClr val="FFD4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Câu</a:t>
            </a:r>
            <a:r>
              <a:rPr lang="en-US" sz="4800" b="1" dirty="0" smtClean="0">
                <a:solidFill>
                  <a:srgbClr val="FF0000"/>
                </a:solidFill>
              </a:rPr>
              <a:t> 7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>
            <a:hlinkClick r:id="rId9" action="ppaction://hlinksldjump"/>
          </p:cNvPr>
          <p:cNvSpPr/>
          <p:nvPr/>
        </p:nvSpPr>
        <p:spPr>
          <a:xfrm flipH="1">
            <a:off x="5227313" y="4068679"/>
            <a:ext cx="2068833" cy="933450"/>
          </a:xfrm>
          <a:prstGeom prst="roundRect">
            <a:avLst/>
          </a:prstGeom>
          <a:solidFill>
            <a:srgbClr val="FFD44B"/>
          </a:solidFill>
          <a:ln>
            <a:solidFill>
              <a:srgbClr val="FFD4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Câu</a:t>
            </a:r>
            <a:r>
              <a:rPr lang="en-US" sz="4800" b="1" dirty="0" smtClean="0">
                <a:solidFill>
                  <a:srgbClr val="FF0000"/>
                </a:solidFill>
              </a:rPr>
              <a:t> 8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>
            <a:hlinkClick r:id="rId10" action="ppaction://hlinksldjump"/>
          </p:cNvPr>
          <p:cNvSpPr/>
          <p:nvPr/>
        </p:nvSpPr>
        <p:spPr>
          <a:xfrm flipH="1">
            <a:off x="7863316" y="2747211"/>
            <a:ext cx="2068833" cy="933450"/>
          </a:xfrm>
          <a:prstGeom prst="roundRect">
            <a:avLst/>
          </a:prstGeom>
          <a:solidFill>
            <a:srgbClr val="FFD44B"/>
          </a:solidFill>
          <a:ln>
            <a:solidFill>
              <a:srgbClr val="FFD4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Câu</a:t>
            </a:r>
            <a:r>
              <a:rPr lang="en-US" sz="4800" b="1" dirty="0" smtClean="0">
                <a:solidFill>
                  <a:srgbClr val="FF0000"/>
                </a:solidFill>
              </a:rPr>
              <a:t> 6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7172" name="Picture 4" descr="Tổng hợp với hơn 84 về hình tích xanh mới nhất - coedo.com.vn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316" y="3749380"/>
            <a:ext cx="1664288" cy="166428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22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3863367" y="1302706"/>
            <a:ext cx="2560320" cy="2560320"/>
          </a:xfrm>
          <a:prstGeom prst="ellipse">
            <a:avLst/>
          </a:prstGeom>
          <a:solidFill>
            <a:srgbClr val="99FFC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875515" y="4665932"/>
            <a:ext cx="1162971" cy="2131101"/>
            <a:chOff x="1331495" y="1780675"/>
            <a:chExt cx="2310062" cy="4940966"/>
          </a:xfrm>
        </p:grpSpPr>
        <p:sp>
          <p:nvSpPr>
            <p:cNvPr id="33" name="Can 32"/>
            <p:cNvSpPr/>
            <p:nvPr/>
          </p:nvSpPr>
          <p:spPr>
            <a:xfrm>
              <a:off x="2246499" y="4283241"/>
              <a:ext cx="480053" cy="2438400"/>
            </a:xfrm>
            <a:prstGeom prst="can">
              <a:avLst/>
            </a:prstGeom>
            <a:solidFill>
              <a:srgbClr val="3333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2" descr="Hình ảnh Đèn Tín Hiệu Giao Thông Dừng Chờ Và đi Minh Họa Các Vector PNG ,  Đèn Tín Hiệu Giao Thông, đèn Giao Thông Dừng Lại, Tín Hiệu đường đi 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8" t="14311" r="41762" b="8057"/>
            <a:stretch/>
          </p:blipFill>
          <p:spPr bwMode="auto">
            <a:xfrm>
              <a:off x="1331495" y="1780675"/>
              <a:ext cx="2310062" cy="317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2872912" y="4603302"/>
            <a:ext cx="1162971" cy="2193731"/>
            <a:chOff x="8946326" y="2226932"/>
            <a:chExt cx="1652337" cy="3593429"/>
          </a:xfrm>
        </p:grpSpPr>
        <p:grpSp>
          <p:nvGrpSpPr>
            <p:cNvPr id="36" name="Group 35"/>
            <p:cNvGrpSpPr/>
            <p:nvPr/>
          </p:nvGrpSpPr>
          <p:grpSpPr>
            <a:xfrm>
              <a:off x="8946326" y="2226932"/>
              <a:ext cx="1652337" cy="3593429"/>
              <a:chOff x="1331495" y="1780675"/>
              <a:chExt cx="2310062" cy="4940966"/>
            </a:xfrm>
          </p:grpSpPr>
          <p:sp>
            <p:nvSpPr>
              <p:cNvPr id="39" name="Can 38"/>
              <p:cNvSpPr/>
              <p:nvPr/>
            </p:nvSpPr>
            <p:spPr>
              <a:xfrm>
                <a:off x="2246499" y="4283241"/>
                <a:ext cx="480053" cy="2438400"/>
              </a:xfrm>
              <a:prstGeom prst="can">
                <a:avLst/>
              </a:prstGeom>
              <a:solidFill>
                <a:srgbClr val="3333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0" name="Picture 2" descr="Hình ảnh Đèn Tín Hiệu Giao Thông Dừng Chờ Và đi Minh Họa Các Vector PNG ,  Đèn Tín Hiệu Giao Thông, đèn Giao Thông Dừng Lại, Tín Hiệu đường đi 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58" t="14311" r="41762" b="8057"/>
              <a:stretch/>
            </p:blipFill>
            <p:spPr bwMode="auto">
              <a:xfrm>
                <a:off x="1331495" y="1780675"/>
                <a:ext cx="2310062" cy="3176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Oval 36"/>
            <p:cNvSpPr/>
            <p:nvPr/>
          </p:nvSpPr>
          <p:spPr>
            <a:xfrm>
              <a:off x="9464842" y="2406316"/>
              <a:ext cx="594360" cy="56147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9464842" y="3774994"/>
              <a:ext cx="594360" cy="56147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217926" y="4603302"/>
            <a:ext cx="1162971" cy="2193731"/>
            <a:chOff x="5345405" y="1503149"/>
            <a:chExt cx="1652337" cy="3593429"/>
          </a:xfrm>
        </p:grpSpPr>
        <p:grpSp>
          <p:nvGrpSpPr>
            <p:cNvPr id="42" name="Group 41"/>
            <p:cNvGrpSpPr/>
            <p:nvPr/>
          </p:nvGrpSpPr>
          <p:grpSpPr>
            <a:xfrm>
              <a:off x="5345405" y="1503149"/>
              <a:ext cx="1652337" cy="3593429"/>
              <a:chOff x="4556267" y="2901643"/>
              <a:chExt cx="1652337" cy="3593429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4556267" y="2901643"/>
                <a:ext cx="1652337" cy="3593429"/>
                <a:chOff x="8946326" y="2226932"/>
                <a:chExt cx="1652337" cy="3593429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8946326" y="2226932"/>
                  <a:ext cx="1652337" cy="3593429"/>
                  <a:chOff x="1331495" y="1780675"/>
                  <a:chExt cx="2310062" cy="4940966"/>
                </a:xfrm>
              </p:grpSpPr>
              <p:sp>
                <p:nvSpPr>
                  <p:cNvPr id="50" name="Can 49"/>
                  <p:cNvSpPr/>
                  <p:nvPr/>
                </p:nvSpPr>
                <p:spPr>
                  <a:xfrm>
                    <a:off x="2246499" y="4283241"/>
                    <a:ext cx="480053" cy="2438400"/>
                  </a:xfrm>
                  <a:prstGeom prst="can">
                    <a:avLst/>
                  </a:prstGeom>
                  <a:solidFill>
                    <a:srgbClr val="333333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51" name="Picture 2" descr="Hình ảnh Đèn Tín Hiệu Giao Thông Dừng Chờ Và đi Minh Họa Các Vector PNG ,  Đèn Tín Hiệu Giao Thông, đèn Giao Thông Dừng Lại, Tín Hiệu đường đi 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7" cstate="print">
                    <a:clrChange>
                      <a:clrFrom>
                        <a:srgbClr val="F5F5F5"/>
                      </a:clrFrom>
                      <a:clrTo>
                        <a:srgbClr val="F5F5F5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58" t="14311" r="41762" b="8057"/>
                  <a:stretch/>
                </p:blipFill>
                <p:spPr bwMode="auto">
                  <a:xfrm>
                    <a:off x="1331495" y="1780675"/>
                    <a:ext cx="2310062" cy="317633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48" name="Oval 47"/>
                <p:cNvSpPr/>
                <p:nvPr/>
              </p:nvSpPr>
              <p:spPr>
                <a:xfrm>
                  <a:off x="9464842" y="2406316"/>
                  <a:ext cx="594360" cy="56147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9464842" y="3774994"/>
                  <a:ext cx="594360" cy="56147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Oval 44"/>
              <p:cNvSpPr/>
              <p:nvPr/>
            </p:nvSpPr>
            <p:spPr>
              <a:xfrm>
                <a:off x="5062766" y="3082564"/>
                <a:ext cx="594360" cy="56147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074783" y="4443572"/>
                <a:ext cx="594360" cy="56147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Oval 42"/>
            <p:cNvSpPr/>
            <p:nvPr/>
          </p:nvSpPr>
          <p:spPr>
            <a:xfrm>
              <a:off x="5851904" y="2377443"/>
              <a:ext cx="594360" cy="56147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Bé thật giỏ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788137" y="-835069"/>
            <a:ext cx="609600" cy="609600"/>
          </a:xfrm>
          <a:prstGeom prst="rect">
            <a:avLst/>
          </a:prstGeom>
        </p:spPr>
      </p:pic>
      <p:pic>
        <p:nvPicPr>
          <p:cNvPr id="6" name="chua dung ro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29165" y="-835069"/>
            <a:ext cx="609600" cy="609600"/>
          </a:xfrm>
          <a:prstGeom prst="rect">
            <a:avLst/>
          </a:prstGeom>
        </p:spPr>
      </p:pic>
      <p:pic>
        <p:nvPicPr>
          <p:cNvPr id="7" name="chua dung ro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28886" y="-774015"/>
            <a:ext cx="609600" cy="6096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97443" y="-54904"/>
            <a:ext cx="9336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eft Arrow 8">
            <a:hlinkClick r:id="rId9" action="ppaction://hlinksldjump"/>
          </p:cNvPr>
          <p:cNvSpPr/>
          <p:nvPr/>
        </p:nvSpPr>
        <p:spPr>
          <a:xfrm>
            <a:off x="9895639" y="4710556"/>
            <a:ext cx="2206864" cy="124717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VỀ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82684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13789 -0.44769 " pathEditMode="relative" rAng="0" ptsTypes="AA">
                                      <p:cBhvr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88" y="-22384"/>
                                    </p:animMotion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2 0.04491 L -0.02618 -0.48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-2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3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2708 L -0.2263 -0.4604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5" y="-2437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1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8589" y="385010"/>
            <a:ext cx="9336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195010" y="2221827"/>
            <a:ext cx="3657599" cy="3184361"/>
            <a:chOff x="4195010" y="2221827"/>
            <a:chExt cx="3657599" cy="3184361"/>
          </a:xfrm>
        </p:grpSpPr>
        <p:sp>
          <p:nvSpPr>
            <p:cNvPr id="4" name="Rounded Rectangle 3"/>
            <p:cNvSpPr/>
            <p:nvPr/>
          </p:nvSpPr>
          <p:spPr>
            <a:xfrm>
              <a:off x="4195010" y="2342145"/>
              <a:ext cx="3657599" cy="3064043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50831" y="2221827"/>
              <a:ext cx="13796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09" t="15673" r="14210" b="15088"/>
            <a:stretch/>
          </p:blipFill>
          <p:spPr>
            <a:xfrm>
              <a:off x="4695061" y="2935606"/>
              <a:ext cx="2403149" cy="2302046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8181474" y="2221827"/>
            <a:ext cx="3657599" cy="3184362"/>
            <a:chOff x="8181474" y="2221827"/>
            <a:chExt cx="3657599" cy="3184362"/>
          </a:xfrm>
        </p:grpSpPr>
        <p:sp>
          <p:nvSpPr>
            <p:cNvPr id="5" name="Rounded Rectangle 4"/>
            <p:cNvSpPr/>
            <p:nvPr/>
          </p:nvSpPr>
          <p:spPr>
            <a:xfrm>
              <a:off x="8181474" y="2342146"/>
              <a:ext cx="3657599" cy="3064043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705474" y="2221827"/>
              <a:ext cx="13796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7" t="8000" r="7053" b="7789"/>
            <a:stretch/>
          </p:blipFill>
          <p:spPr>
            <a:xfrm>
              <a:off x="8528383" y="3266728"/>
              <a:ext cx="2963780" cy="1975854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208547" y="2205785"/>
            <a:ext cx="3657599" cy="3200405"/>
            <a:chOff x="208547" y="2205785"/>
            <a:chExt cx="3657599" cy="3200405"/>
          </a:xfrm>
        </p:grpSpPr>
        <p:sp>
          <p:nvSpPr>
            <p:cNvPr id="3" name="Rounded Rectangle 2"/>
            <p:cNvSpPr/>
            <p:nvPr/>
          </p:nvSpPr>
          <p:spPr>
            <a:xfrm>
              <a:off x="208547" y="2342147"/>
              <a:ext cx="3657599" cy="3064043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35766" y="2205785"/>
              <a:ext cx="13796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6" t="18780" r="8308" b="8550"/>
            <a:stretch/>
          </p:blipFill>
          <p:spPr>
            <a:xfrm>
              <a:off x="482031" y="3579797"/>
              <a:ext cx="3162768" cy="1561282"/>
            </a:xfrm>
            <a:prstGeom prst="rect">
              <a:avLst/>
            </a:prstGeom>
          </p:spPr>
        </p:pic>
      </p:grpSp>
      <p:sp>
        <p:nvSpPr>
          <p:cNvPr id="15" name="Left Arrow 14">
            <a:hlinkClick r:id="rId12" action="ppaction://hlinksldjump"/>
          </p:cNvPr>
          <p:cNvSpPr/>
          <p:nvPr/>
        </p:nvSpPr>
        <p:spPr>
          <a:xfrm>
            <a:off x="9981663" y="5610822"/>
            <a:ext cx="2206864" cy="124717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VỀ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DU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112042" y="-907793"/>
            <a:ext cx="609600" cy="609600"/>
          </a:xfrm>
          <a:prstGeom prst="rect">
            <a:avLst/>
          </a:prstGeom>
        </p:spPr>
      </p:pic>
      <p:pic>
        <p:nvPicPr>
          <p:cNvPr id="18" name="SA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9" name="chua du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27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8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10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99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8589" y="385010"/>
            <a:ext cx="9336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eft Arrow 7">
            <a:hlinkClick r:id="rId7" action="ppaction://hlinksldjump"/>
          </p:cNvPr>
          <p:cNvSpPr/>
          <p:nvPr/>
        </p:nvSpPr>
        <p:spPr>
          <a:xfrm>
            <a:off x="9981663" y="5610822"/>
            <a:ext cx="2206864" cy="124717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VỀ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n 4"/>
          <p:cNvSpPr/>
          <p:nvPr/>
        </p:nvSpPr>
        <p:spPr>
          <a:xfrm>
            <a:off x="7659685" y="3385564"/>
            <a:ext cx="504825" cy="310515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61987" y="1585339"/>
            <a:ext cx="2209800" cy="216751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Cute Kid Boy and Girl Holding Hand and Go To School Together Stock Vector -  Illustration of young, sister: 2124595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12631" y="2340273"/>
            <a:ext cx="3333514" cy="282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Biển báo dành cho người đi bộ: Tổng hợp 5+ biển cần lưu ý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2" t="8556" r="8704" b="10909"/>
          <a:stretch/>
        </p:blipFill>
        <p:spPr bwMode="auto">
          <a:xfrm>
            <a:off x="1828171" y="3385565"/>
            <a:ext cx="1922811" cy="170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3 biển báo dành cho người đi bộ không nên bỏ qua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772" y="5086351"/>
            <a:ext cx="1633607" cy="163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3 biển báo dành cho người đi bộ không nên bỏ qua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681" y="1585339"/>
            <a:ext cx="3428999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141382" y="-870769"/>
            <a:ext cx="609600" cy="609600"/>
          </a:xfrm>
          <a:prstGeom prst="rect">
            <a:avLst/>
          </a:prstGeom>
        </p:spPr>
      </p:pic>
      <p:pic>
        <p:nvPicPr>
          <p:cNvPr id="7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9" name="DU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05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55112E-17 L 0.40938 0.02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10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1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42435 -0.248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124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1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42278 -0.477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3" y="-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7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485" y="-1"/>
            <a:ext cx="9336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05346" y="600164"/>
            <a:ext cx="3759579" cy="54292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066" y="3073"/>
            <a:ext cx="1942123" cy="1611549"/>
          </a:xfrm>
          <a:prstGeom prst="rect">
            <a:avLst/>
          </a:prstGeom>
        </p:spPr>
      </p:pic>
      <p:pic>
        <p:nvPicPr>
          <p:cNvPr id="2054" name="Picture 6" descr="Bài thơ: Bé và Mẹ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1" y="4390580"/>
            <a:ext cx="2648244" cy="189068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hạm Hoan: AN TOÀN GIAO THÔNG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335" y="1904021"/>
            <a:ext cx="2635030" cy="191928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ạm Hoan: AN TOÀN GIAO THÔNG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336" y="4414211"/>
            <a:ext cx="2635029" cy="191145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hạm Hoan: AN TOÀN GIAO THÔNG.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935333"/>
            <a:ext cx="2648244" cy="19483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eft Arrow 12">
            <a:hlinkClick r:id="rId16" action="ppaction://hlinksldjump"/>
          </p:cNvPr>
          <p:cNvSpPr/>
          <p:nvPr/>
        </p:nvSpPr>
        <p:spPr>
          <a:xfrm>
            <a:off x="9985136" y="5772150"/>
            <a:ext cx="2206864" cy="108585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VỀ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DU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686250" y="-961446"/>
            <a:ext cx="609600" cy="609600"/>
          </a:xfrm>
          <a:prstGeom prst="rect">
            <a:avLst/>
          </a:prstGeom>
        </p:spPr>
      </p:pic>
      <p:pic>
        <p:nvPicPr>
          <p:cNvPr id="8" name="be gioi qu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400800" y="-961446"/>
            <a:ext cx="609600" cy="609600"/>
          </a:xfrm>
          <a:prstGeom prst="rect">
            <a:avLst/>
          </a:prstGeom>
        </p:spPr>
      </p:pic>
      <p:pic>
        <p:nvPicPr>
          <p:cNvPr id="9" name="SA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552600" y="-811740"/>
            <a:ext cx="609600" cy="609600"/>
          </a:xfrm>
          <a:prstGeom prst="rect">
            <a:avLst/>
          </a:prstGeom>
        </p:spPr>
      </p:pic>
      <p:pic>
        <p:nvPicPr>
          <p:cNvPr id="10" name="chua dung ro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810550" y="-10084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65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0713 L 0.39909 -0.01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66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67422 -0.0502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11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8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5 -0.02708 L 0.66145 -0.042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20" y="-78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1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39284 -0.085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5" y="-430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1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2039" y="0"/>
            <a:ext cx="9336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8250" y="1298343"/>
            <a:ext cx="3287899" cy="54292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318"/>
            <a:ext cx="1587924" cy="1587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41" y="1700863"/>
            <a:ext cx="2931251" cy="1811570"/>
          </a:xfrm>
          <a:prstGeom prst="round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t="13678" r="3294" b="8723"/>
          <a:stretch/>
        </p:blipFill>
        <p:spPr>
          <a:xfrm>
            <a:off x="4419041" y="4012968"/>
            <a:ext cx="2931251" cy="1809750"/>
          </a:xfrm>
          <a:prstGeom prst="round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692" y="1609281"/>
            <a:ext cx="2931251" cy="1855707"/>
          </a:xfrm>
          <a:prstGeom prst="round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693" y="3967011"/>
            <a:ext cx="2931251" cy="1855707"/>
          </a:xfrm>
          <a:prstGeom prst="roundRect">
            <a:avLst/>
          </a:prstGeom>
        </p:spPr>
      </p:pic>
      <p:sp>
        <p:nvSpPr>
          <p:cNvPr id="11" name="Left Arrow 10">
            <a:hlinkClick r:id="rId16" action="ppaction://hlinksldjump"/>
          </p:cNvPr>
          <p:cNvSpPr/>
          <p:nvPr/>
        </p:nvSpPr>
        <p:spPr>
          <a:xfrm>
            <a:off x="9811681" y="5610822"/>
            <a:ext cx="2206864" cy="124717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VỀ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chua du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163981" y="-897714"/>
            <a:ext cx="609600" cy="609600"/>
          </a:xfrm>
          <a:prstGeom prst="rect">
            <a:avLst/>
          </a:prstGeom>
        </p:spPr>
      </p:pic>
      <p:pic>
        <p:nvPicPr>
          <p:cNvPr id="13" name="dung (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181349" y="-963407"/>
            <a:ext cx="609600" cy="609600"/>
          </a:xfrm>
          <a:prstGeom prst="rect">
            <a:avLst/>
          </a:prstGeom>
        </p:spPr>
      </p:pic>
      <p:pic>
        <p:nvPicPr>
          <p:cNvPr id="14" name="be gioi qu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350292" y="-897714"/>
            <a:ext cx="609600" cy="609600"/>
          </a:xfrm>
          <a:prstGeom prst="rect">
            <a:avLst/>
          </a:prstGeom>
        </p:spPr>
      </p:pic>
      <p:pic>
        <p:nvPicPr>
          <p:cNvPr id="15" name="SA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029200" y="-11858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2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-0.33112 0.0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9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-0.33112 0.10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50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62357 0.04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85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8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61888 0.104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51" y="520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1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021685" y="0"/>
            <a:ext cx="93365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69183" y="2705100"/>
            <a:ext cx="2377440" cy="2377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</a:rPr>
              <a:t>A</a:t>
            </a:r>
            <a:endParaRPr lang="en-US" sz="88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498183" y="2705100"/>
            <a:ext cx="2377440" cy="237744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</a:rPr>
              <a:t>B</a:t>
            </a:r>
            <a:endParaRPr lang="en-US" sz="88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8346283" y="2705100"/>
            <a:ext cx="2377440" cy="23774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</a:rPr>
              <a:t>C</a:t>
            </a:r>
            <a:endParaRPr lang="en-US" sz="8800" b="1" dirty="0">
              <a:solidFill>
                <a:schemeClr val="tx1"/>
              </a:solidFill>
            </a:endParaRPr>
          </a:p>
        </p:txBody>
      </p:sp>
      <p:pic>
        <p:nvPicPr>
          <p:cNvPr id="7" name="S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93383" y="-1255574"/>
            <a:ext cx="609600" cy="609600"/>
          </a:xfrm>
          <a:prstGeom prst="rect">
            <a:avLst/>
          </a:prstGeom>
        </p:spPr>
      </p:pic>
      <p:pic>
        <p:nvPicPr>
          <p:cNvPr id="8" name="chua dun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56538" y="-1065074"/>
            <a:ext cx="609600" cy="609600"/>
          </a:xfrm>
          <a:prstGeom prst="rect">
            <a:avLst/>
          </a:prstGeom>
        </p:spPr>
      </p:pic>
      <p:pic>
        <p:nvPicPr>
          <p:cNvPr id="9" name="Bé thật giỏi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19693" y="-950774"/>
            <a:ext cx="609600" cy="609600"/>
          </a:xfrm>
          <a:prstGeom prst="rect">
            <a:avLst/>
          </a:prstGeom>
        </p:spPr>
      </p:pic>
      <p:sp>
        <p:nvSpPr>
          <p:cNvPr id="37" name="Left Arrow 36">
            <a:hlinkClick r:id="rId10" action="ppaction://hlinksldjump"/>
          </p:cNvPr>
          <p:cNvSpPr/>
          <p:nvPr/>
        </p:nvSpPr>
        <p:spPr>
          <a:xfrm>
            <a:off x="9811681" y="5610822"/>
            <a:ext cx="2206864" cy="124717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VỀ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794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ABAB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9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3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270</Words>
  <Application>Microsoft Office PowerPoint</Application>
  <PresentationFormat>Widescreen</PresentationFormat>
  <Paragraphs>43</Paragraphs>
  <Slides>12</Slides>
  <Notes>0</Notes>
  <HiddenSlides>0</HiddenSlides>
  <MMClips>27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43</cp:revision>
  <dcterms:created xsi:type="dcterms:W3CDTF">2024-02-26T11:54:13Z</dcterms:created>
  <dcterms:modified xsi:type="dcterms:W3CDTF">2024-02-27T06:58:46Z</dcterms:modified>
</cp:coreProperties>
</file>