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0" r:id="rId2"/>
    <p:sldId id="256" r:id="rId3"/>
    <p:sldId id="260" r:id="rId4"/>
    <p:sldId id="261" r:id="rId5"/>
    <p:sldId id="262" r:id="rId6"/>
    <p:sldId id="263" r:id="rId7"/>
    <p:sldId id="264" r:id="rId8"/>
    <p:sldId id="266" r:id="rId9"/>
    <p:sldId id="267" r:id="rId10"/>
    <p:sldId id="268"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9"/>
    <p:restoredTop sz="94558"/>
  </p:normalViewPr>
  <p:slideViewPr>
    <p:cSldViewPr>
      <p:cViewPr varScale="1">
        <p:scale>
          <a:sx n="64" d="100"/>
          <a:sy n="64" d="100"/>
        </p:scale>
        <p:origin x="16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F8C95-E5E9-774E-B134-3E18BF2E2AC9}" type="datetimeFigureOut">
              <a:rPr lang="x-none" smtClean="0"/>
              <a:t>2/27/2024</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124D-F797-EA41-AA91-36EB654FAFC0}" type="slidenum">
              <a:rPr lang="x-none" smtClean="0"/>
              <a:t>‹#›</a:t>
            </a:fld>
            <a:endParaRPr lang="x-none"/>
          </a:p>
        </p:txBody>
      </p:sp>
    </p:spTree>
    <p:extLst>
      <p:ext uri="{BB962C8B-B14F-4D97-AF65-F5344CB8AC3E}">
        <p14:creationId xmlns:p14="http://schemas.microsoft.com/office/powerpoint/2010/main" val="162368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B106124D-F797-EA41-AA91-36EB654FAFC0}" type="slidenum">
              <a:rPr lang="x-none" smtClean="0"/>
              <a:t>3</a:t>
            </a:fld>
            <a:endParaRPr lang="x-none"/>
          </a:p>
        </p:txBody>
      </p:sp>
    </p:spTree>
    <p:extLst>
      <p:ext uri="{BB962C8B-B14F-4D97-AF65-F5344CB8AC3E}">
        <p14:creationId xmlns:p14="http://schemas.microsoft.com/office/powerpoint/2010/main" val="94933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06124D-F797-EA41-AA91-36EB654FAFC0}" type="slidenum">
              <a:rPr lang="x-none" smtClean="0"/>
              <a:t>11</a:t>
            </a:fld>
            <a:endParaRPr lang="x-none"/>
          </a:p>
        </p:txBody>
      </p:sp>
    </p:spTree>
    <p:extLst>
      <p:ext uri="{BB962C8B-B14F-4D97-AF65-F5344CB8AC3E}">
        <p14:creationId xmlns:p14="http://schemas.microsoft.com/office/powerpoint/2010/main" val="409448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DB64D3-A65C-49F7-8CBE-5987AEA014D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315817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B64D3-A65C-49F7-8CBE-5987AEA014D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3813191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B64D3-A65C-49F7-8CBE-5987AEA014D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395675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B64D3-A65C-49F7-8CBE-5987AEA014D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975462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B64D3-A65C-49F7-8CBE-5987AEA014DC}"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2767253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B64D3-A65C-49F7-8CBE-5987AEA014DC}"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4087560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B64D3-A65C-49F7-8CBE-5987AEA014DC}"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240785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B64D3-A65C-49F7-8CBE-5987AEA014DC}"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250278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B64D3-A65C-49F7-8CBE-5987AEA014DC}"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250631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DB64D3-A65C-49F7-8CBE-5987AEA014DC}"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220228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DB64D3-A65C-49F7-8CBE-5987AEA014DC}"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817A1-B409-4038-9652-B42AC942C603}" type="slidenum">
              <a:rPr lang="en-US" smtClean="0"/>
              <a:t>‹#›</a:t>
            </a:fld>
            <a:endParaRPr lang="en-US"/>
          </a:p>
        </p:txBody>
      </p:sp>
    </p:spTree>
    <p:extLst>
      <p:ext uri="{BB962C8B-B14F-4D97-AF65-F5344CB8AC3E}">
        <p14:creationId xmlns:p14="http://schemas.microsoft.com/office/powerpoint/2010/main" val="62880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B64D3-A65C-49F7-8CBE-5987AEA014DC}" type="datetimeFigureOut">
              <a:rPr lang="en-US" smtClean="0"/>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817A1-B409-4038-9652-B42AC942C603}" type="slidenum">
              <a:rPr lang="en-US" smtClean="0"/>
              <a:t>‹#›</a:t>
            </a:fld>
            <a:endParaRPr lang="en-US"/>
          </a:p>
        </p:txBody>
      </p:sp>
    </p:spTree>
    <p:extLst>
      <p:ext uri="{BB962C8B-B14F-4D97-AF65-F5344CB8AC3E}">
        <p14:creationId xmlns:p14="http://schemas.microsoft.com/office/powerpoint/2010/main" val="416736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media" Target="../media/media26.m4a"/><Relationship Id="rId7" Type="http://schemas.openxmlformats.org/officeDocument/2006/relationships/slide" Target="slide3.xml"/><Relationship Id="rId12" Type="http://schemas.openxmlformats.org/officeDocument/2006/relationships/slide" Target="slide11.xml"/><Relationship Id="rId2" Type="http://schemas.microsoft.com/office/2007/relationships/media" Target="../media/media24.m4a"/><Relationship Id="rId1" Type="http://schemas.openxmlformats.org/officeDocument/2006/relationships/audio" Target="NULL" TargetMode="External"/><Relationship Id="rId6" Type="http://schemas.openxmlformats.org/officeDocument/2006/relationships/slideLayout" Target="../slideLayouts/slideLayout2.xml"/><Relationship Id="rId11" Type="http://schemas.openxmlformats.org/officeDocument/2006/relationships/image" Target="../media/image22.jpg"/><Relationship Id="rId5" Type="http://schemas.microsoft.com/office/2007/relationships/media" Target="../media/media29.m4a"/><Relationship Id="rId10" Type="http://schemas.openxmlformats.org/officeDocument/2006/relationships/image" Target="../media/image3.png"/><Relationship Id="rId4" Type="http://schemas.openxmlformats.org/officeDocument/2006/relationships/audio" Target="../media/media26.m4a"/><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3.xml"/><Relationship Id="rId2" Type="http://schemas.microsoft.com/office/2007/relationships/media" Target="../media/media30.m4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8" Type="http://schemas.microsoft.com/office/2007/relationships/media" Target="../media/media5.m4a"/><Relationship Id="rId13" Type="http://schemas.openxmlformats.org/officeDocument/2006/relationships/slideLayout" Target="../slideLayouts/slideLayout1.xml"/><Relationship Id="rId3" Type="http://schemas.microsoft.com/office/2007/relationships/media" Target="../media/media2.m4a"/><Relationship Id="rId7" Type="http://schemas.openxmlformats.org/officeDocument/2006/relationships/audio" Target="../media/media4.m4a"/><Relationship Id="rId12" Type="http://schemas.openxmlformats.org/officeDocument/2006/relationships/audio" Target="../media/media7.m4a"/><Relationship Id="rId2" Type="http://schemas.microsoft.com/office/2007/relationships/media" Target="../media/media1.m4a"/><Relationship Id="rId16" Type="http://schemas.openxmlformats.org/officeDocument/2006/relationships/image" Target="../media/image3.png"/><Relationship Id="rId1" Type="http://schemas.openxmlformats.org/officeDocument/2006/relationships/audio" Target="NULL" TargetMode="External"/><Relationship Id="rId6" Type="http://schemas.microsoft.com/office/2007/relationships/media" Target="../media/media4.m4a"/><Relationship Id="rId11" Type="http://schemas.microsoft.com/office/2007/relationships/media" Target="../media/media7.m4a"/><Relationship Id="rId5" Type="http://schemas.openxmlformats.org/officeDocument/2006/relationships/audio" Target="../media/media3.m4a"/><Relationship Id="rId15" Type="http://schemas.openxmlformats.org/officeDocument/2006/relationships/image" Target="../media/image2.jpg"/><Relationship Id="rId10" Type="http://schemas.openxmlformats.org/officeDocument/2006/relationships/audio" Target="../media/media6.m4a"/><Relationship Id="rId4" Type="http://schemas.microsoft.com/office/2007/relationships/media" Target="../media/media3.m4a"/><Relationship Id="rId9" Type="http://schemas.microsoft.com/office/2007/relationships/media" Target="../media/media6.m4a"/><Relationship Id="rId1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audio" Target="NULL" TargetMode="External"/><Relationship Id="rId7" Type="http://schemas.openxmlformats.org/officeDocument/2006/relationships/notesSlide" Target="../notesSlides/notesSlide1.xml"/><Relationship Id="rId12" Type="http://schemas.openxmlformats.org/officeDocument/2006/relationships/slide" Target="slide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slideLayout" Target="../slideLayouts/slideLayout2.xml"/><Relationship Id="rId11" Type="http://schemas.openxmlformats.org/officeDocument/2006/relationships/slide" Target="slide2.xml"/><Relationship Id="rId5" Type="http://schemas.microsoft.com/office/2007/relationships/media" Target="../media/media10.m4a"/><Relationship Id="rId10" Type="http://schemas.openxmlformats.org/officeDocument/2006/relationships/image" Target="../media/image3.png"/><Relationship Id="rId4" Type="http://schemas.microsoft.com/office/2007/relationships/media" Target="../media/media9.m4a"/><Relationship Id="rId9"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microsoft.com/office/2007/relationships/media" Target="../media/media12.m4a"/><Relationship Id="rId7" Type="http://schemas.openxmlformats.org/officeDocument/2006/relationships/image" Target="../media/image6.jpeg"/><Relationship Id="rId12" Type="http://schemas.openxmlformats.org/officeDocument/2006/relationships/slide" Target="slide5.xml"/><Relationship Id="rId2" Type="http://schemas.microsoft.com/office/2007/relationships/media" Target="../media/media11.m4a"/><Relationship Id="rId1" Type="http://schemas.openxmlformats.org/officeDocument/2006/relationships/audio" Target="NULL" TargetMode="External"/><Relationship Id="rId6" Type="http://schemas.openxmlformats.org/officeDocument/2006/relationships/slideLayout" Target="../slideLayouts/slideLayout2.xml"/><Relationship Id="rId11" Type="http://schemas.openxmlformats.org/officeDocument/2006/relationships/image" Target="../media/image3.png"/><Relationship Id="rId5" Type="http://schemas.openxmlformats.org/officeDocument/2006/relationships/audio" Target="../media/media13.m4a"/><Relationship Id="rId10" Type="http://schemas.openxmlformats.org/officeDocument/2006/relationships/slide" Target="slide3.xml"/><Relationship Id="rId4" Type="http://schemas.microsoft.com/office/2007/relationships/media" Target="../media/media13.m4a"/><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media" Target="../media/media15.m4a"/><Relationship Id="rId7" Type="http://schemas.openxmlformats.org/officeDocument/2006/relationships/image" Target="../media/image9.jpeg"/><Relationship Id="rId12" Type="http://schemas.openxmlformats.org/officeDocument/2006/relationships/slide" Target="slide6.xml"/><Relationship Id="rId2" Type="http://schemas.microsoft.com/office/2007/relationships/media" Target="../media/media14.m4a"/><Relationship Id="rId1" Type="http://schemas.openxmlformats.org/officeDocument/2006/relationships/audio" Target="NULL" TargetMode="External"/><Relationship Id="rId6" Type="http://schemas.openxmlformats.org/officeDocument/2006/relationships/slideLayout" Target="../slideLayouts/slideLayout2.xml"/><Relationship Id="rId11" Type="http://schemas.openxmlformats.org/officeDocument/2006/relationships/image" Target="../media/image3.png"/><Relationship Id="rId5" Type="http://schemas.microsoft.com/office/2007/relationships/media" Target="../media/media17.m4a"/><Relationship Id="rId10" Type="http://schemas.openxmlformats.org/officeDocument/2006/relationships/slide" Target="slide4.xml"/><Relationship Id="rId4" Type="http://schemas.microsoft.com/office/2007/relationships/media" Target="../media/media16.m4a"/><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media" Target="../media/media19.m4a"/><Relationship Id="rId7" Type="http://schemas.openxmlformats.org/officeDocument/2006/relationships/image" Target="../media/image12.jpeg"/><Relationship Id="rId2" Type="http://schemas.microsoft.com/office/2007/relationships/media" Target="../media/media18.m4a"/><Relationship Id="rId1" Type="http://schemas.openxmlformats.org/officeDocument/2006/relationships/audio" Target="NULL" TargetMode="External"/><Relationship Id="rId6" Type="http://schemas.openxmlformats.org/officeDocument/2006/relationships/image" Target="../media/image11.jpeg"/><Relationship Id="rId11" Type="http://schemas.openxmlformats.org/officeDocument/2006/relationships/slide" Target="slide7.xml"/><Relationship Id="rId5" Type="http://schemas.openxmlformats.org/officeDocument/2006/relationships/slideLayout" Target="../slideLayouts/slideLayout2.xml"/><Relationship Id="rId10" Type="http://schemas.openxmlformats.org/officeDocument/2006/relationships/image" Target="../media/image3.png"/><Relationship Id="rId4" Type="http://schemas.microsoft.com/office/2007/relationships/media" Target="../media/media20.m4a"/><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microsoft.com/office/2007/relationships/media" Target="../media/media15.m4a"/><Relationship Id="rId7" Type="http://schemas.openxmlformats.org/officeDocument/2006/relationships/image" Target="../media/image13.jpeg"/><Relationship Id="rId12" Type="http://schemas.openxmlformats.org/officeDocument/2006/relationships/slide" Target="slide8.xml"/><Relationship Id="rId2" Type="http://schemas.microsoft.com/office/2007/relationships/media" Target="../media/media11.m4a"/><Relationship Id="rId1" Type="http://schemas.openxmlformats.org/officeDocument/2006/relationships/audio" Target="NULL" TargetMode="External"/><Relationship Id="rId6" Type="http://schemas.openxmlformats.org/officeDocument/2006/relationships/slideLayout" Target="../slideLayouts/slideLayout2.xml"/><Relationship Id="rId11" Type="http://schemas.openxmlformats.org/officeDocument/2006/relationships/slide" Target="slide6.xml"/><Relationship Id="rId5" Type="http://schemas.microsoft.com/office/2007/relationships/media" Target="../media/media22.m4a"/><Relationship Id="rId10" Type="http://schemas.openxmlformats.org/officeDocument/2006/relationships/image" Target="../media/image14.jpeg"/><Relationship Id="rId4" Type="http://schemas.microsoft.com/office/2007/relationships/media" Target="../media/media21.m4a"/><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slide" Target="slide7.xml"/><Relationship Id="rId3" Type="http://schemas.openxmlformats.org/officeDocument/2006/relationships/audio" Target="NULL" TargetMode="External"/><Relationship Id="rId7" Type="http://schemas.openxmlformats.org/officeDocument/2006/relationships/audio" Target="../media/media26.m4a"/><Relationship Id="rId12" Type="http://schemas.openxmlformats.org/officeDocument/2006/relationships/image" Target="../media/image3.png"/><Relationship Id="rId2" Type="http://schemas.openxmlformats.org/officeDocument/2006/relationships/audio" Target="../media/media23.m4a"/><Relationship Id="rId1" Type="http://schemas.microsoft.com/office/2007/relationships/media" Target="../media/media23.m4a"/><Relationship Id="rId6" Type="http://schemas.microsoft.com/office/2007/relationships/media" Target="../media/media26.m4a"/><Relationship Id="rId11" Type="http://schemas.openxmlformats.org/officeDocument/2006/relationships/image" Target="../media/image17.jpeg"/><Relationship Id="rId5" Type="http://schemas.microsoft.com/office/2007/relationships/media" Target="../media/media25.m4a"/><Relationship Id="rId10" Type="http://schemas.openxmlformats.org/officeDocument/2006/relationships/image" Target="../media/image16.jpeg"/><Relationship Id="rId4" Type="http://schemas.microsoft.com/office/2007/relationships/media" Target="../media/media24.m4a"/><Relationship Id="rId9" Type="http://schemas.openxmlformats.org/officeDocument/2006/relationships/image" Target="../media/image15.jpg"/><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media" Target="../media/media18.m4a"/><Relationship Id="rId7" Type="http://schemas.openxmlformats.org/officeDocument/2006/relationships/slideLayout" Target="../slideLayouts/slideLayout2.xml"/><Relationship Id="rId12" Type="http://schemas.openxmlformats.org/officeDocument/2006/relationships/slide" Target="slide10.xml"/><Relationship Id="rId2" Type="http://schemas.microsoft.com/office/2007/relationships/media" Target="../media/media27.m4a"/><Relationship Id="rId1" Type="http://schemas.openxmlformats.org/officeDocument/2006/relationships/audio" Target="NULL" TargetMode="External"/><Relationship Id="rId6" Type="http://schemas.openxmlformats.org/officeDocument/2006/relationships/audio" Target="../media/media28.m4a"/><Relationship Id="rId11" Type="http://schemas.openxmlformats.org/officeDocument/2006/relationships/slide" Target="slide8.xml"/><Relationship Id="rId5" Type="http://schemas.microsoft.com/office/2007/relationships/media" Target="../media/media28.m4a"/><Relationship Id="rId10" Type="http://schemas.openxmlformats.org/officeDocument/2006/relationships/image" Target="../media/image3.png"/><Relationship Id="rId4" Type="http://schemas.microsoft.com/office/2007/relationships/media" Target="../media/media19.m4a"/><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609C3E-E493-4BCE-BCA8-4BE8A14492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id="{E4F2F1FD-9450-41BB-A6DA-3798DE5076C3}"/>
              </a:ext>
            </a:extLst>
          </p:cNvPr>
          <p:cNvSpPr txBox="1"/>
          <p:nvPr/>
        </p:nvSpPr>
        <p:spPr>
          <a:xfrm>
            <a:off x="1752600" y="304800"/>
            <a:ext cx="6248400" cy="646331"/>
          </a:xfrm>
          <a:prstGeom prst="rect">
            <a:avLst/>
          </a:prstGeom>
          <a:noFill/>
        </p:spPr>
        <p:txBody>
          <a:bodyPr wrap="square">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PHÒNG GIÁO DỤC VÀ ĐÀO TẠO HUYỆN AN DƯƠNG</a:t>
            </a:r>
          </a:p>
          <a:p>
            <a:pPr algn="ctr"/>
            <a:r>
              <a:rPr lang="en-US" b="1" u="sng" dirty="0">
                <a:solidFill>
                  <a:srgbClr val="0070C0"/>
                </a:solidFill>
                <a:latin typeface="Times New Roman" panose="02020603050405020304" pitchFamily="18" charset="0"/>
                <a:cs typeface="Times New Roman" panose="02020603050405020304" pitchFamily="18" charset="0"/>
              </a:rPr>
              <a:t>TRƯỜNG MẦM NON QUỐC TUẤN</a:t>
            </a:r>
          </a:p>
        </p:txBody>
      </p:sp>
      <p:sp>
        <p:nvSpPr>
          <p:cNvPr id="9" name="TextBox 8">
            <a:extLst>
              <a:ext uri="{FF2B5EF4-FFF2-40B4-BE49-F238E27FC236}">
                <a16:creationId xmlns:a16="http://schemas.microsoft.com/office/drawing/2014/main" id="{5A4C4FE7-60AD-4772-8CD3-247DF5698800}"/>
              </a:ext>
            </a:extLst>
          </p:cNvPr>
          <p:cNvSpPr txBox="1"/>
          <p:nvPr/>
        </p:nvSpPr>
        <p:spPr>
          <a:xfrm>
            <a:off x="1028700" y="1524000"/>
            <a:ext cx="7696200" cy="1687963"/>
          </a:xfrm>
          <a:prstGeom prst="rect">
            <a:avLst/>
          </a:prstGeom>
          <a:noFill/>
        </p:spPr>
        <p:txBody>
          <a:bodyPr wrap="square">
            <a:spAutoFit/>
          </a:bodyPr>
          <a:lstStyle/>
          <a:p>
            <a:pPr algn="ct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TRÒ CHƠI GIÁO DỤC AN TOÀN GIAO THÔNG</a:t>
            </a:r>
          </a:p>
          <a:p>
            <a:pPr algn="ct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KHỐI 4 TUỔI</a:t>
            </a:r>
          </a:p>
          <a:p>
            <a:pPr algn="ct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TÁC GIẢ: NGUYỄN THỊ HOẠT</a:t>
            </a:r>
          </a:p>
        </p:txBody>
      </p:sp>
    </p:spTree>
    <p:extLst>
      <p:ext uri="{BB962C8B-B14F-4D97-AF65-F5344CB8AC3E}">
        <p14:creationId xmlns:p14="http://schemas.microsoft.com/office/powerpoint/2010/main" val="262517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5"/>
          <p:cNvSpPr>
            <a:spLocks noGrp="1"/>
          </p:cNvSpPr>
          <p:nvPr>
            <p:ph type="title"/>
          </p:nvPr>
        </p:nvSpPr>
        <p:spPr>
          <a:xfrm>
            <a:off x="0" y="152399"/>
            <a:ext cx="9144000" cy="1027647"/>
          </a:xfrm>
        </p:spPr>
        <p:txBody>
          <a:bodyPr>
            <a:noAutofit/>
          </a:bodyPr>
          <a:lstStyle/>
          <a:p>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 8: </a:t>
            </a:r>
            <a:r>
              <a:rPr lang="en-US" sz="3600" dirty="0" err="1">
                <a:solidFill>
                  <a:srgbClr val="FF0000"/>
                </a:solidFill>
                <a:latin typeface="Times New Roman" pitchFamily="18" charset="0"/>
                <a:cs typeface="Times New Roman" pitchFamily="18" charset="0"/>
              </a:rPr>
              <a:t>Hành</a:t>
            </a:r>
            <a:r>
              <a:rPr lang="en-US" sz="3600" dirty="0">
                <a:solidFill>
                  <a:srgbClr val="FF0000"/>
                </a:solidFill>
                <a:latin typeface="Times New Roman" pitchFamily="18" charset="0"/>
                <a:cs typeface="Times New Roman" pitchFamily="18" charset="0"/>
              </a:rPr>
              <a:t> vi </a:t>
            </a:r>
            <a:r>
              <a:rPr lang="en-US" sz="3600" dirty="0" err="1">
                <a:solidFill>
                  <a:srgbClr val="FF0000"/>
                </a:solidFill>
                <a:latin typeface="Times New Roman" pitchFamily="18" charset="0"/>
                <a:cs typeface="Times New Roman" pitchFamily="18" charset="0"/>
              </a:rPr>
              <a:t>nô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đùa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chạy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theo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đúng</a:t>
            </a:r>
            <a:r>
              <a:rPr lang="en-US" sz="3600" dirty="0">
                <a:solidFill>
                  <a:srgbClr val="FF0000"/>
                </a:solidFill>
                <a:latin typeface="Times New Roman" pitchFamily="18" charset="0"/>
                <a:cs typeface="Times New Roman" pitchFamily="18" charset="0"/>
              </a:rPr>
              <a:t> hay </a:t>
            </a:r>
            <a:r>
              <a:rPr lang="en-US" sz="3600" dirty="0" err="1">
                <a:solidFill>
                  <a:srgbClr val="FF0000"/>
                </a:solidFill>
                <a:latin typeface="Times New Roman" pitchFamily="18" charset="0"/>
                <a:cs typeface="Times New Roman" pitchFamily="18" charset="0"/>
              </a:rPr>
              <a:t>sai</a:t>
            </a:r>
            <a:r>
              <a:rPr lang="en-US" sz="3600" dirty="0">
                <a:solidFill>
                  <a:srgbClr val="FF0000"/>
                </a:solidFill>
                <a:latin typeface="Times New Roman" pitchFamily="18" charset="0"/>
                <a:cs typeface="Times New Roman" pitchFamily="18" charset="0"/>
              </a:rPr>
              <a:t>?</a:t>
            </a:r>
          </a:p>
        </p:txBody>
      </p:sp>
      <p:sp>
        <p:nvSpPr>
          <p:cNvPr id="6" name="Action Button: Back or Previous 5">
            <a:hlinkClick r:id="rId7" action="ppaction://hlinksldjump" highlightClick="1"/>
            <a:extLst>
              <a:ext uri="{FF2B5EF4-FFF2-40B4-BE49-F238E27FC236}">
                <a16:creationId xmlns:a16="http://schemas.microsoft.com/office/drawing/2014/main" id="{CD82367C-B8E8-38FC-B3ED-0C4AEFFDA504}"/>
              </a:ext>
            </a:extLst>
          </p:cNvPr>
          <p:cNvSpPr/>
          <p:nvPr/>
        </p:nvSpPr>
        <p:spPr>
          <a:xfrm>
            <a:off x="3849412" y="6187966"/>
            <a:ext cx="712078" cy="654268"/>
          </a:xfrm>
          <a:prstGeom prst="actionButtonBackPrevio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pic>
        <p:nvPicPr>
          <p:cNvPr id="16" name="Picture 15">
            <a:extLst>
              <a:ext uri="{FF2B5EF4-FFF2-40B4-BE49-F238E27FC236}">
                <a16:creationId xmlns:a16="http://schemas.microsoft.com/office/drawing/2014/main" id="{EF094244-CD32-B896-0039-998AFE66A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6805" y="4006889"/>
            <a:ext cx="2599030" cy="2181077"/>
          </a:xfrm>
          <a:prstGeom prst="rect">
            <a:avLst/>
          </a:prstGeom>
        </p:spPr>
      </p:pic>
      <p:pic>
        <p:nvPicPr>
          <p:cNvPr id="18" name="Picture 17" descr="A picture containing clipart&#10;&#10;Description automatically generated">
            <a:extLst>
              <a:ext uri="{FF2B5EF4-FFF2-40B4-BE49-F238E27FC236}">
                <a16:creationId xmlns:a16="http://schemas.microsoft.com/office/drawing/2014/main" id="{FBF0949D-9F21-67B5-6D22-8C0B59AAC8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1913" y="4098699"/>
            <a:ext cx="3130238" cy="1997456"/>
          </a:xfrm>
          <a:prstGeom prst="rect">
            <a:avLst/>
          </a:prstGeom>
        </p:spPr>
      </p:pic>
      <p:pic>
        <p:nvPicPr>
          <p:cNvPr id="20" name="Audio Recording Nov 27, 2022 at 11:59:17" descr="Audio Recording Nov 27, 2022 at 11:59:17">
            <a:hlinkClick r:id="" action="ppaction://media"/>
            <a:extLst>
              <a:ext uri="{FF2B5EF4-FFF2-40B4-BE49-F238E27FC236}">
                <a16:creationId xmlns:a16="http://schemas.microsoft.com/office/drawing/2014/main" id="{AF17566E-9777-A3C4-1B46-401919811C97}"/>
              </a:ext>
            </a:extLst>
          </p:cNvPr>
          <p:cNvPicPr>
            <a:picLocks noChangeAspect="1"/>
          </p:cNvPicPr>
          <p:nvPr>
            <a:audioFile r:link="rId1"/>
            <p:extLst>
              <p:ext uri="{DAA4B4D4-6D71-4841-9C94-3DE7FCFB9230}">
                <p14:media xmlns:p14="http://schemas.microsoft.com/office/powerpoint/2010/main" r:embed="rId2">
                  <p14:trim st="2185.4043" end="539.112"/>
                </p14:media>
              </p:ext>
            </p:extLst>
          </p:nvPr>
        </p:nvPicPr>
        <p:blipFill>
          <a:blip r:embed="rId10"/>
          <a:stretch>
            <a:fillRect/>
          </a:stretch>
        </p:blipFill>
        <p:spPr>
          <a:xfrm>
            <a:off x="2504275" y="7112000"/>
            <a:ext cx="812800" cy="812800"/>
          </a:xfrm>
          <a:prstGeom prst="rect">
            <a:avLst/>
          </a:prstGeom>
        </p:spPr>
      </p:pic>
      <p:pic>
        <p:nvPicPr>
          <p:cNvPr id="23" name="Audio Recording Nov 27, 2022 at 12:04:41" descr="Audio Recording Nov 27, 2022 at 12:04:41">
            <a:hlinkClick r:id="" action="ppaction://media"/>
            <a:extLst>
              <a:ext uri="{FF2B5EF4-FFF2-40B4-BE49-F238E27FC236}">
                <a16:creationId xmlns:a16="http://schemas.microsoft.com/office/drawing/2014/main" id="{06FE11B0-99F1-8751-84E5-18970B4869CF}"/>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4454163" y="7033786"/>
            <a:ext cx="812800" cy="812800"/>
          </a:xfrm>
          <a:prstGeom prst="rect">
            <a:avLst/>
          </a:prstGeom>
        </p:spPr>
      </p:pic>
      <p:pic>
        <p:nvPicPr>
          <p:cNvPr id="4" name="Picture 3">
            <a:extLst>
              <a:ext uri="{FF2B5EF4-FFF2-40B4-BE49-F238E27FC236}">
                <a16:creationId xmlns:a16="http://schemas.microsoft.com/office/drawing/2014/main" id="{59B4E4EF-BF39-9853-7833-C3E7733CB9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04275" y="1371599"/>
            <a:ext cx="4262590" cy="2635289"/>
          </a:xfrm>
          <a:prstGeom prst="rect">
            <a:avLst/>
          </a:prstGeom>
        </p:spPr>
      </p:pic>
      <p:pic>
        <p:nvPicPr>
          <p:cNvPr id="7" name="Audio Recording Nov 27, 2022 at 12:29:59" descr="Audio Recording Nov 27, 2022 at 12:29:59">
            <a:hlinkClick r:id="" action="ppaction://media"/>
            <a:extLst>
              <a:ext uri="{FF2B5EF4-FFF2-40B4-BE49-F238E27FC236}">
                <a16:creationId xmlns:a16="http://schemas.microsoft.com/office/drawing/2014/main" id="{B94F8E5A-F188-E858-285F-CD61DD3C69EC}"/>
              </a:ext>
            </a:extLst>
          </p:cNvPr>
          <p:cNvPicPr>
            <a:picLocks noChangeAspect="1"/>
          </p:cNvPicPr>
          <p:nvPr>
            <a:audioFile r:link="rId1"/>
            <p:extLst>
              <p:ext uri="{DAA4B4D4-6D71-4841-9C94-3DE7FCFB9230}">
                <p14:media xmlns:p14="http://schemas.microsoft.com/office/powerpoint/2010/main" r:embed="rId5">
                  <p14:trim st="461.8045"/>
                </p14:media>
              </p:ext>
            </p:extLst>
          </p:nvPr>
        </p:nvPicPr>
        <p:blipFill>
          <a:blip r:embed="rId10"/>
          <a:stretch>
            <a:fillRect/>
          </a:stretch>
        </p:blipFill>
        <p:spPr>
          <a:xfrm>
            <a:off x="6236805" y="7440186"/>
            <a:ext cx="812800" cy="812800"/>
          </a:xfrm>
          <a:prstGeom prst="rect">
            <a:avLst/>
          </a:prstGeom>
        </p:spPr>
      </p:pic>
      <p:sp>
        <p:nvSpPr>
          <p:cNvPr id="3" name="Action Button: Forward or Next 2">
            <a:hlinkClick r:id="rId12" action="ppaction://hlinksldjump" highlightClick="1"/>
          </p:cNvPr>
          <p:cNvSpPr/>
          <p:nvPr/>
        </p:nvSpPr>
        <p:spPr>
          <a:xfrm>
            <a:off x="4724400" y="6187966"/>
            <a:ext cx="762000" cy="654268"/>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9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130" fill="hold"/>
                                        <p:tgtEl>
                                          <p:spTgt spid="7"/>
                                        </p:tgtEl>
                                      </p:cBhvr>
                                    </p:cmd>
                                  </p:childTnLst>
                                </p:cTn>
                              </p:par>
                              <p:par>
                                <p:cTn id="7" presetID="5"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heckerboard(across)">
                                      <p:cBhvr>
                                        <p:cTn id="9" dur="500"/>
                                        <p:tgtEl>
                                          <p:spTgt spid="2"/>
                                        </p:tgtEl>
                                      </p:cBhvr>
                                    </p:animEffect>
                                  </p:childTnLst>
                                </p:cTn>
                              </p:par>
                              <p:par>
                                <p:cTn id="10" presetID="5"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0"/>
                </p:tgtEl>
              </p:cMediaNode>
            </p:audio>
            <p:audio>
              <p:cMediaNode vol="80000">
                <p:cTn id="17" fill="hold" display="0">
                  <p:stCondLst>
                    <p:cond delay="indefinite"/>
                  </p:stCondLst>
                  <p:endCondLst>
                    <p:cond evt="onStopAudio" delay="0">
                      <p:tgtEl>
                        <p:sldTgt/>
                      </p:tgtEl>
                    </p:cond>
                  </p:endCondLst>
                </p:cTn>
                <p:tgtEl>
                  <p:spTgt spid="23"/>
                </p:tgtEl>
              </p:cMediaNode>
            </p:audio>
            <p:audio>
              <p:cMediaNode vol="80000">
                <p:cTn id="18" fill="hold" display="0">
                  <p:stCondLst>
                    <p:cond delay="indefinite"/>
                  </p:stCondLst>
                  <p:endCondLst>
                    <p:cond evt="onStopAudio" delay="0">
                      <p:tgtEl>
                        <p:sldTgt/>
                      </p:tgtEl>
                    </p:cond>
                  </p:endCondLst>
                </p:cTn>
                <p:tgtEl>
                  <p:spTgt spid="7"/>
                </p:tgtEl>
              </p:cMediaNode>
            </p:audio>
            <p:seq concurrent="1" nextAc="seek">
              <p:cTn id="19" restart="whenNotActive" fill="hold" evtFilter="cancelBubble" nodeType="interactiveSeq">
                <p:stCondLst>
                  <p:cond evt="onClick" delay="0">
                    <p:tgtEl>
                      <p:spTgt spid="18"/>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8"/>
                                        </p:tgtEl>
                                        <p:attrNameLst>
                                          <p:attrName>fillcolor</p:attrName>
                                        </p:attrNameLst>
                                      </p:cBhvr>
                                      <p:to>
                                        <a:schemeClr val="accent2"/>
                                      </p:to>
                                    </p:animClr>
                                    <p:set>
                                      <p:cBhvr>
                                        <p:cTn id="24" dur="2000" fill="hold"/>
                                        <p:tgtEl>
                                          <p:spTgt spid="18"/>
                                        </p:tgtEl>
                                        <p:attrNameLst>
                                          <p:attrName>fill.type</p:attrName>
                                        </p:attrNameLst>
                                      </p:cBhvr>
                                      <p:to>
                                        <p:strVal val="solid"/>
                                      </p:to>
                                    </p:set>
                                    <p:set>
                                      <p:cBhvr>
                                        <p:cTn id="25" dur="2000" fill="hold"/>
                                        <p:tgtEl>
                                          <p:spTgt spid="18"/>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6144" fill="hold"/>
                                        <p:tgtEl>
                                          <p:spTgt spid="23"/>
                                        </p:tgtEl>
                                      </p:cBhvr>
                                    </p:cmd>
                                  </p:childTnLst>
                                </p:cTn>
                              </p:par>
                            </p:childTnLst>
                          </p:cTn>
                        </p:par>
                      </p:childTnLst>
                    </p:cTn>
                  </p:par>
                </p:childTnLst>
              </p:cTn>
              <p:nextCondLst>
                <p:cond evt="onClick" delay="0">
                  <p:tgtEl>
                    <p:spTgt spid="18"/>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16"/>
                                        </p:tgtEl>
                                        <p:attrNameLst>
                                          <p:attrName>fillcolor</p:attrName>
                                        </p:attrNameLst>
                                      </p:cBhvr>
                                      <p:to>
                                        <a:schemeClr val="accent2"/>
                                      </p:to>
                                    </p:animClr>
                                    <p:set>
                                      <p:cBhvr>
                                        <p:cTn id="33" dur="2000" fill="hold"/>
                                        <p:tgtEl>
                                          <p:spTgt spid="16"/>
                                        </p:tgtEl>
                                        <p:attrNameLst>
                                          <p:attrName>fill.type</p:attrName>
                                        </p:attrNameLst>
                                      </p:cBhvr>
                                      <p:to>
                                        <p:strVal val="solid"/>
                                      </p:to>
                                    </p:set>
                                    <p:set>
                                      <p:cBhvr>
                                        <p:cTn id="34" dur="2000" fill="hold"/>
                                        <p:tgtEl>
                                          <p:spTgt spid="16"/>
                                        </p:tgtEl>
                                        <p:attrNameLst>
                                          <p:attrName>fill.on</p:attrName>
                                        </p:attrNameLst>
                                      </p:cBhvr>
                                      <p:to>
                                        <p:strVal val="true"/>
                                      </p:to>
                                    </p:set>
                                  </p:childTnLst>
                                </p:cTn>
                              </p:par>
                              <p:par>
                                <p:cTn id="35" presetID="1" presetClass="mediacall" presetSubtype="0" fill="hold" nodeType="withEffect">
                                  <p:stCondLst>
                                    <p:cond delay="0"/>
                                  </p:stCondLst>
                                  <p:childTnLst>
                                    <p:cmd type="call" cmd="playFrom(0.0)">
                                      <p:cBhvr>
                                        <p:cTn id="36" dur="3291" fill="hold"/>
                                        <p:tgtEl>
                                          <p:spTgt spid="20"/>
                                        </p:tgtEl>
                                      </p:cBhvr>
                                    </p:cmd>
                                  </p:childTnLst>
                                </p:cTn>
                              </p:par>
                            </p:childTnLst>
                          </p:cTn>
                        </p:par>
                      </p:childTnLst>
                    </p:cTn>
                  </p:par>
                </p:childTnLst>
              </p:cTn>
              <p:nextCondLst>
                <p:cond evt="onClick" delay="0">
                  <p:tgtEl>
                    <p:spTgt spid="16"/>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D:\Tranh tô màu\A Tranh tô màu nối số\pngtree-civilized-traffic-safety-travel-exhibition-board-background-image_1879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9643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56615"/>
            <a:ext cx="7543800" cy="2123658"/>
          </a:xfrm>
          <a:prstGeom prst="rect">
            <a:avLst/>
          </a:prstGeom>
          <a:noFill/>
        </p:spPr>
        <p:txBody>
          <a:bodyPr wrap="square" rtlCol="0">
            <a:spAutoFit/>
          </a:bodyPr>
          <a:lstStyle/>
          <a:p>
            <a:pPr algn="ctr"/>
            <a:r>
              <a:rPr lang="en-US" sz="6600" b="1" dirty="0">
                <a:solidFill>
                  <a:srgbClr val="FF0000"/>
                </a:solidFill>
                <a:latin typeface="Times New Roman" pitchFamily="18" charset="0"/>
                <a:cs typeface="Times New Roman" pitchFamily="18" charset="0"/>
              </a:rPr>
              <a:t>Xin </a:t>
            </a:r>
            <a:r>
              <a:rPr lang="en-US" sz="6600" b="1" dirty="0" err="1">
                <a:solidFill>
                  <a:srgbClr val="FF0000"/>
                </a:solidFill>
                <a:latin typeface="Times New Roman" pitchFamily="18" charset="0"/>
                <a:cs typeface="Times New Roman" pitchFamily="18" charset="0"/>
              </a:rPr>
              <a:t>chào</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và</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hẹn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gặp</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lại</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các</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bé</a:t>
            </a:r>
            <a:r>
              <a:rPr lang="en-US" sz="6600" b="1" dirty="0">
                <a:solidFill>
                  <a:srgbClr val="FF0000"/>
                </a:solidFill>
                <a:latin typeface="Times New Roman" pitchFamily="18" charset="0"/>
                <a:cs typeface="Times New Roman" pitchFamily="18" charset="0"/>
              </a:rPr>
              <a:t>.</a:t>
            </a:r>
          </a:p>
        </p:txBody>
      </p:sp>
      <p:pic>
        <p:nvPicPr>
          <p:cNvPr id="6" name="Audio Recording Nov 27, 2022 at 12:12:20" descr="Audio Recording Nov 27, 2022 at 12:12:20">
            <a:hlinkClick r:id="" action="ppaction://media"/>
            <a:extLst>
              <a:ext uri="{FF2B5EF4-FFF2-40B4-BE49-F238E27FC236}">
                <a16:creationId xmlns:a16="http://schemas.microsoft.com/office/drawing/2014/main" id="{5E7E0363-2A47-310F-EDD5-7B11A96C3ED4}"/>
              </a:ext>
            </a:extLst>
          </p:cNvPr>
          <p:cNvPicPr>
            <a:picLocks noChangeAspect="1"/>
          </p:cNvPicPr>
          <p:nvPr>
            <a:audioFile r:link="rId1"/>
            <p:extLst>
              <p:ext uri="{DAA4B4D4-6D71-4841-9C94-3DE7FCFB9230}">
                <p14:media xmlns:p14="http://schemas.microsoft.com/office/powerpoint/2010/main" r:embed="rId2">
                  <p14:trim end="222.2403"/>
                </p14:media>
              </p:ext>
            </p:extLst>
          </p:nvPr>
        </p:nvPicPr>
        <p:blipFill>
          <a:blip r:embed="rId6"/>
          <a:stretch>
            <a:fillRect/>
          </a:stretch>
        </p:blipFill>
        <p:spPr>
          <a:xfrm>
            <a:off x="3724910" y="7165974"/>
            <a:ext cx="812800" cy="812800"/>
          </a:xfrm>
          <a:prstGeom prst="rect">
            <a:avLst/>
          </a:prstGeom>
        </p:spPr>
      </p:pic>
      <p:sp>
        <p:nvSpPr>
          <p:cNvPr id="7" name="Action Button: Back or Previous 6">
            <a:hlinkClick r:id="rId7" action="ppaction://hlinksldjump" highlightClick="1"/>
            <a:extLst>
              <a:ext uri="{FF2B5EF4-FFF2-40B4-BE49-F238E27FC236}">
                <a16:creationId xmlns:a16="http://schemas.microsoft.com/office/drawing/2014/main" id="{CD82367C-B8E8-38FC-B3ED-0C4AEFFDA504}"/>
              </a:ext>
            </a:extLst>
          </p:cNvPr>
          <p:cNvSpPr/>
          <p:nvPr/>
        </p:nvSpPr>
        <p:spPr>
          <a:xfrm>
            <a:off x="0" y="6313558"/>
            <a:ext cx="712078" cy="654268"/>
          </a:xfrm>
          <a:prstGeom prst="actionButtonBackPrevio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spTree>
    <p:extLst>
      <p:ext uri="{BB962C8B-B14F-4D97-AF65-F5344CB8AC3E}">
        <p14:creationId xmlns:p14="http://schemas.microsoft.com/office/powerpoint/2010/main" val="19912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 presetClass="mediacall" presetSubtype="0" fill="hold" nodeType="withEffect">
                                  <p:stCondLst>
                                    <p:cond delay="0"/>
                                  </p:stCondLst>
                                  <p:childTnLst>
                                    <p:cmd type="call" cmd="playFrom(0.0)">
                                      <p:cBhvr>
                                        <p:cTn id="11" dur="2025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906EE337-ADD4-F11D-D7D5-6503C0620ABC}"/>
              </a:ext>
            </a:extLst>
          </p:cNvPr>
          <p:cNvSpPr/>
          <p:nvPr/>
        </p:nvSpPr>
        <p:spPr>
          <a:xfrm>
            <a:off x="508000" y="1369960"/>
            <a:ext cx="8128000" cy="146057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i="1" u="sng" dirty="0">
                <a:ln w="0"/>
                <a:solidFill>
                  <a:schemeClr val="accent1"/>
                </a:solidFill>
                <a:effectLst>
                  <a:outerShdw blurRad="38100" dist="25400" dir="5400000" algn="ctr" rotWithShape="0">
                    <a:srgbClr val="6E747A">
                      <a:alpha val="43000"/>
                    </a:srgbClr>
                  </a:outerShdw>
                </a:effectLst>
              </a:rPr>
              <a:t>Cách chơi: </a:t>
            </a:r>
            <a:r>
              <a:rPr lang="x-none" sz="2000" b="1" dirty="0">
                <a:ln w="0"/>
                <a:solidFill>
                  <a:schemeClr val="accent1"/>
                </a:solidFill>
                <a:effectLst>
                  <a:outerShdw blurRad="38100" dist="25400" dir="5400000" algn="ctr" rotWithShape="0">
                    <a:srgbClr val="6E747A">
                      <a:alpha val="43000"/>
                    </a:srgbClr>
                  </a:outerShdw>
                </a:effectLst>
              </a:rPr>
              <a:t> Bé kích chuột vào mũi tên màu vàng để nghe câu hỏi.  Kích chuột vào hình ảnh nếu bé cho là câu trả lời đúng, nếu chọn sai bé phải chọn lại. Muốn quay lại câu hỏi trước bé kích chuột vào mũi tên màu xanh. Khi trả lời hết các câu hỏi, muốn chơi lại bé kích chuột vào mũi tên màu đỏ.</a:t>
            </a:r>
            <a:endParaRPr lang="x-none" sz="2000" b="1" dirty="0"/>
          </a:p>
        </p:txBody>
      </p:sp>
      <p:sp>
        <p:nvSpPr>
          <p:cNvPr id="4" name="Rectangle 3">
            <a:extLst>
              <a:ext uri="{FF2B5EF4-FFF2-40B4-BE49-F238E27FC236}">
                <a16:creationId xmlns:a16="http://schemas.microsoft.com/office/drawing/2014/main" id="{AF4654EF-B9C3-8705-6818-CB862B244B55}"/>
              </a:ext>
            </a:extLst>
          </p:cNvPr>
          <p:cNvSpPr/>
          <p:nvPr/>
        </p:nvSpPr>
        <p:spPr>
          <a:xfrm>
            <a:off x="1193800" y="169256"/>
            <a:ext cx="6756400" cy="104994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0"/>
                <a:solidFill>
                  <a:srgbClr val="FF0000"/>
                </a:solidFill>
                <a:effectLst>
                  <a:outerShdw blurRad="38100" dist="25400" dir="5400000" algn="ctr" rotWithShape="0">
                    <a:srgbClr val="6E747A">
                      <a:alpha val="43000"/>
                    </a:srgbClr>
                  </a:outerShdw>
                </a:effectLst>
                <a:latin typeface="Times" pitchFamily="2" charset="0"/>
              </a:rPr>
              <a:t>TRÒ CHƠI</a:t>
            </a:r>
          </a:p>
          <a:p>
            <a:pPr algn="ctr"/>
            <a:r>
              <a:rPr lang="en-US" sz="3200" b="1" dirty="0">
                <a:ln w="0"/>
                <a:solidFill>
                  <a:srgbClr val="FF0000"/>
                </a:solidFill>
                <a:effectLst>
                  <a:outerShdw blurRad="38100" dist="25400" dir="5400000" algn="ctr" rotWithShape="0">
                    <a:srgbClr val="6E747A">
                      <a:alpha val="43000"/>
                    </a:srgbClr>
                  </a:outerShdw>
                </a:effectLst>
                <a:latin typeface="Times" pitchFamily="2" charset="0"/>
              </a:rPr>
              <a:t>BÉ CHỌN HÀNH VI ĐÚNG -  SAI </a:t>
            </a:r>
            <a:endParaRPr lang="x-none" sz="1800" b="1" dirty="0">
              <a:ln/>
              <a:solidFill>
                <a:srgbClr val="FF0000"/>
              </a:solidFill>
              <a:latin typeface="Times" pitchFamily="2" charset="0"/>
            </a:endParaRPr>
          </a:p>
        </p:txBody>
      </p:sp>
      <p:sp>
        <p:nvSpPr>
          <p:cNvPr id="9" name="ô xanh">
            <a:hlinkClick r:id="rId14" action="ppaction://hlinksldjump" highlightClick="1"/>
            <a:extLst>
              <a:ext uri="{FF2B5EF4-FFF2-40B4-BE49-F238E27FC236}">
                <a16:creationId xmlns:a16="http://schemas.microsoft.com/office/drawing/2014/main" id="{FF570C5A-B424-F5F9-D162-DE3E901C7D61}"/>
              </a:ext>
            </a:extLst>
          </p:cNvPr>
          <p:cNvSpPr/>
          <p:nvPr/>
        </p:nvSpPr>
        <p:spPr>
          <a:xfrm>
            <a:off x="4119498" y="5989132"/>
            <a:ext cx="1015561" cy="681087"/>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11" name="Picture 10" descr="A picture containing text, toy, doll, vector graphics&#10;&#10;Description automatically generated">
            <a:extLst>
              <a:ext uri="{FF2B5EF4-FFF2-40B4-BE49-F238E27FC236}">
                <a16:creationId xmlns:a16="http://schemas.microsoft.com/office/drawing/2014/main" id="{9FB83A62-5AE1-3235-AC65-F18E8AD0549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34309" y="2897217"/>
            <a:ext cx="4657159" cy="3028646"/>
          </a:xfrm>
          <a:prstGeom prst="rect">
            <a:avLst/>
          </a:prstGeom>
        </p:spPr>
      </p:pic>
      <p:pic>
        <p:nvPicPr>
          <p:cNvPr id="15" name="hình ảnh " descr="Audio Recording Nov 27, 2022 at 21:02:22">
            <a:hlinkClick r:id="" action="ppaction://media"/>
            <a:extLst>
              <a:ext uri="{FF2B5EF4-FFF2-40B4-BE49-F238E27FC236}">
                <a16:creationId xmlns:a16="http://schemas.microsoft.com/office/drawing/2014/main" id="{CC034B7C-6E10-890F-B2D6-38FF23D455BF}"/>
              </a:ext>
            </a:extLst>
          </p:cNvPr>
          <p:cNvPicPr>
            <a:picLocks noChangeAspect="1"/>
          </p:cNvPicPr>
          <p:nvPr>
            <a:audioFile r:link="rId1"/>
            <p:extLst>
              <p:ext uri="{DAA4B4D4-6D71-4841-9C94-3DE7FCFB9230}">
                <p14:media xmlns:p14="http://schemas.microsoft.com/office/powerpoint/2010/main" r:embed="rId2">
                  <p14:trim st="374.7352" end="1203.1161"/>
                </p14:media>
              </p:ext>
            </p:extLst>
          </p:nvPr>
        </p:nvPicPr>
        <p:blipFill>
          <a:blip r:embed="rId16"/>
          <a:stretch>
            <a:fillRect/>
          </a:stretch>
        </p:blipFill>
        <p:spPr>
          <a:xfrm>
            <a:off x="5415404" y="7661276"/>
            <a:ext cx="329090" cy="329090"/>
          </a:xfrm>
          <a:prstGeom prst="rect">
            <a:avLst/>
          </a:prstGeom>
        </p:spPr>
      </p:pic>
      <p:sp>
        <p:nvSpPr>
          <p:cNvPr id="16" name="ô đỏ">
            <a:hlinkClick r:id="" action="ppaction://hlinkshowjump?jump=previousslide" highlightClick="1"/>
            <a:extLst>
              <a:ext uri="{FF2B5EF4-FFF2-40B4-BE49-F238E27FC236}">
                <a16:creationId xmlns:a16="http://schemas.microsoft.com/office/drawing/2014/main" id="{6AB695D9-CA5C-265D-3A3A-5DF84CEF0A32}"/>
              </a:ext>
            </a:extLst>
          </p:cNvPr>
          <p:cNvSpPr/>
          <p:nvPr/>
        </p:nvSpPr>
        <p:spPr>
          <a:xfrm>
            <a:off x="2534019" y="5967110"/>
            <a:ext cx="1015561" cy="665889"/>
          </a:xfrm>
          <a:prstGeom prst="actionButtonBackPrevio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highlight>
                <a:srgbClr val="FF0000"/>
              </a:highlight>
            </a:endParaRPr>
          </a:p>
        </p:txBody>
      </p:sp>
      <p:pic>
        <p:nvPicPr>
          <p:cNvPr id="13" name="vàng" descr="Audio Recording Nov 27, 2022 at 21:00:08">
            <a:hlinkClick r:id="" action="ppaction://media"/>
            <a:extLst>
              <a:ext uri="{FF2B5EF4-FFF2-40B4-BE49-F238E27FC236}">
                <a16:creationId xmlns:a16="http://schemas.microsoft.com/office/drawing/2014/main" id="{9675D100-F3D9-B6F3-DD0B-C98501A2EC03}"/>
              </a:ext>
            </a:extLst>
          </p:cNvPr>
          <p:cNvPicPr>
            <a:picLocks noChangeAspect="1"/>
          </p:cNvPicPr>
          <p:nvPr>
            <a:audioFile r:link="rId1"/>
            <p:extLst>
              <p:ext uri="{DAA4B4D4-6D71-4841-9C94-3DE7FCFB9230}">
                <p14:media xmlns:p14="http://schemas.microsoft.com/office/powerpoint/2010/main" r:embed="rId3">
                  <p14:trim st="1013.696" end="724.8758"/>
                </p14:media>
              </p:ext>
            </p:extLst>
          </p:nvPr>
        </p:nvPicPr>
        <p:blipFill>
          <a:blip r:embed="rId16"/>
          <a:stretch>
            <a:fillRect/>
          </a:stretch>
        </p:blipFill>
        <p:spPr>
          <a:xfrm>
            <a:off x="5407521" y="7652208"/>
            <a:ext cx="336973" cy="336973"/>
          </a:xfrm>
          <a:prstGeom prst="rect">
            <a:avLst/>
          </a:prstGeom>
        </p:spPr>
      </p:pic>
      <p:pic>
        <p:nvPicPr>
          <p:cNvPr id="12" name="đầu" descr="Audio Recording Nov 27, 2022 at 20:58:16">
            <a:hlinkClick r:id="" action="ppaction://media"/>
            <a:extLst>
              <a:ext uri="{FF2B5EF4-FFF2-40B4-BE49-F238E27FC236}">
                <a16:creationId xmlns:a16="http://schemas.microsoft.com/office/drawing/2014/main" id="{BC843914-5FF6-7A45-404A-AAC469233F3F}"/>
              </a:ext>
            </a:extLst>
          </p:cNvPr>
          <p:cNvPicPr>
            <a:picLocks noChangeAspect="1"/>
          </p:cNvPicPr>
          <p:nvPr>
            <a:audioFile r:link="rId5"/>
            <p:extLst>
              <p:ext uri="{DAA4B4D4-6D71-4841-9C94-3DE7FCFB9230}">
                <p14:media xmlns:p14="http://schemas.microsoft.com/office/powerpoint/2010/main" r:embed="rId4"/>
              </p:ext>
            </p:extLst>
          </p:nvPr>
        </p:nvPicPr>
        <p:blipFill>
          <a:blip r:embed="rId16"/>
          <a:stretch>
            <a:fillRect/>
          </a:stretch>
        </p:blipFill>
        <p:spPr>
          <a:xfrm>
            <a:off x="6585718" y="8024637"/>
            <a:ext cx="45719" cy="45719"/>
          </a:xfrm>
          <a:prstGeom prst="rect">
            <a:avLst/>
          </a:prstGeom>
        </p:spPr>
      </p:pic>
      <p:pic>
        <p:nvPicPr>
          <p:cNvPr id="2" name="Audio Recording Nov 27, 2022 at 22:27:34" descr="Audio Recording Nov 27, 2022 at 22:27:34">
            <a:hlinkClick r:id="" action="ppaction://media"/>
            <a:extLst>
              <a:ext uri="{FF2B5EF4-FFF2-40B4-BE49-F238E27FC236}">
                <a16:creationId xmlns:a16="http://schemas.microsoft.com/office/drawing/2014/main" id="{83F2B25E-585B-9CA3-ECEC-85BE17C458E7}"/>
              </a:ext>
            </a:extLst>
          </p:cNvPr>
          <p:cNvPicPr>
            <a:picLocks noChangeAspect="1"/>
          </p:cNvPicPr>
          <p:nvPr>
            <a:audioFile r:link="rId7"/>
            <p:extLst>
              <p:ext uri="{DAA4B4D4-6D71-4841-9C94-3DE7FCFB9230}">
                <p14:media xmlns:p14="http://schemas.microsoft.com/office/powerpoint/2010/main" r:embed="rId6"/>
              </p:ext>
            </p:extLst>
          </p:nvPr>
        </p:nvPicPr>
        <p:blipFill>
          <a:blip r:embed="rId16"/>
          <a:stretch>
            <a:fillRect/>
          </a:stretch>
        </p:blipFill>
        <p:spPr>
          <a:xfrm>
            <a:off x="6678653" y="7510384"/>
            <a:ext cx="312815" cy="312815"/>
          </a:xfrm>
          <a:prstGeom prst="rect">
            <a:avLst/>
          </a:prstGeom>
        </p:spPr>
      </p:pic>
      <p:pic>
        <p:nvPicPr>
          <p:cNvPr id="3" name="Audio Recording Nov 27, 2022 at 22:29:15" descr="Audio Recording Nov 27, 2022 at 22:29:15">
            <a:hlinkClick r:id="" action="ppaction://media"/>
            <a:extLst>
              <a:ext uri="{FF2B5EF4-FFF2-40B4-BE49-F238E27FC236}">
                <a16:creationId xmlns:a16="http://schemas.microsoft.com/office/drawing/2014/main" id="{FAA9D911-BE9F-E269-A1BF-1E84250C3B5B}"/>
              </a:ext>
            </a:extLst>
          </p:cNvPr>
          <p:cNvPicPr>
            <a:picLocks noChangeAspect="1"/>
          </p:cNvPicPr>
          <p:nvPr>
            <a:audioFile r:link="rId1"/>
            <p:extLst>
              <p:ext uri="{DAA4B4D4-6D71-4841-9C94-3DE7FCFB9230}">
                <p14:media xmlns:p14="http://schemas.microsoft.com/office/powerpoint/2010/main" r:embed="rId8">
                  <p14:trim st="860.9073"/>
                </p14:media>
              </p:ext>
            </p:extLst>
          </p:nvPr>
        </p:nvPicPr>
        <p:blipFill>
          <a:blip r:embed="rId16"/>
          <a:stretch>
            <a:fillRect/>
          </a:stretch>
        </p:blipFill>
        <p:spPr>
          <a:xfrm>
            <a:off x="6585718" y="7781525"/>
            <a:ext cx="251647" cy="251647"/>
          </a:xfrm>
          <a:prstGeom prst="rect">
            <a:avLst/>
          </a:prstGeom>
        </p:spPr>
      </p:pic>
      <p:pic>
        <p:nvPicPr>
          <p:cNvPr id="6" name="Audio Recording Nov 28, 2022 at 08:35:29" descr="Audio Recording Nov 28, 2022 at 08:35:29">
            <a:hlinkClick r:id="" action="ppaction://media"/>
            <a:extLst>
              <a:ext uri="{FF2B5EF4-FFF2-40B4-BE49-F238E27FC236}">
                <a16:creationId xmlns:a16="http://schemas.microsoft.com/office/drawing/2014/main" id="{FF55F9D0-FD77-E13F-DBB8-7D8DA3B948C4}"/>
              </a:ext>
            </a:extLst>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6492783" y="7744261"/>
            <a:ext cx="278167" cy="278167"/>
          </a:xfrm>
          <a:prstGeom prst="rect">
            <a:avLst/>
          </a:prstGeom>
        </p:spPr>
      </p:pic>
      <p:pic>
        <p:nvPicPr>
          <p:cNvPr id="8" name="Audio Recording Nov 28, 2022 at 08:39:47" descr="Audio Recording Nov 28, 2022 at 08:39:47">
            <a:hlinkClick r:id="" action="ppaction://media"/>
            <a:extLst>
              <a:ext uri="{FF2B5EF4-FFF2-40B4-BE49-F238E27FC236}">
                <a16:creationId xmlns:a16="http://schemas.microsoft.com/office/drawing/2014/main" id="{019F05D4-FBF7-5CA8-B337-C7B3A7B773EC}"/>
              </a:ext>
            </a:extLst>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5001771" y="7823199"/>
            <a:ext cx="641810" cy="641810"/>
          </a:xfrm>
          <a:prstGeom prst="rect">
            <a:avLst/>
          </a:prstGeom>
        </p:spPr>
      </p:pic>
      <p:sp>
        <p:nvSpPr>
          <p:cNvPr id="14" name="Action Button: Forward or Next 13">
            <a:hlinkClick r:id="rId14" action="ppaction://hlinksldjump" highlightClick="1"/>
            <a:extLst>
              <a:ext uri="{FF2B5EF4-FFF2-40B4-BE49-F238E27FC236}">
                <a16:creationId xmlns:a16="http://schemas.microsoft.com/office/drawing/2014/main" id="{39FF73FB-7762-9335-67A3-496944CF3BC4}"/>
              </a:ext>
            </a:extLst>
          </p:cNvPr>
          <p:cNvSpPr/>
          <p:nvPr/>
        </p:nvSpPr>
        <p:spPr>
          <a:xfrm>
            <a:off x="5643581" y="5989132"/>
            <a:ext cx="1035072" cy="681087"/>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25767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44" fill="hold"/>
                                        <p:tgtEl>
                                          <p:spTgt spid="12"/>
                                        </p:tgtEl>
                                      </p:cBhvr>
                                    </p:cmd>
                                  </p:childTnLst>
                                </p:cTn>
                              </p:par>
                              <p:par>
                                <p:cTn id="7" presetID="53" presetClass="entr" presetSubtype="16"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53"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childTnLst>
                                </p:cTn>
                              </p:par>
                            </p:childTnLst>
                          </p:cTn>
                        </p:par>
                        <p:par>
                          <p:cTn id="26" fill="hold">
                            <p:stCondLst>
                              <p:cond delay="12544"/>
                            </p:stCondLst>
                            <p:childTnLst>
                              <p:par>
                                <p:cTn id="27" presetID="1" presetClass="mediacall" presetSubtype="0" fill="hold" nodeType="afterEffect">
                                  <p:stCondLst>
                                    <p:cond delay="0"/>
                                  </p:stCondLst>
                                  <p:childTnLst>
                                    <p:cmd type="call" cmd="playFrom(0.0)">
                                      <p:cBhvr>
                                        <p:cTn id="28" dur="3445" fill="hold"/>
                                        <p:tgtEl>
                                          <p:spTgt spid="13"/>
                                        </p:tgtEl>
                                      </p:cBhvr>
                                    </p:cmd>
                                  </p:childTnLst>
                                </p:cTn>
                              </p:par>
                            </p:childTnLst>
                          </p:cTn>
                        </p:par>
                        <p:par>
                          <p:cTn id="29" fill="hold">
                            <p:stCondLst>
                              <p:cond delay="15989"/>
                            </p:stCondLst>
                            <p:childTnLst>
                              <p:par>
                                <p:cTn id="30" presetID="26" presetClass="emph" presetSubtype="0" fill="hold" grpId="1" nodeType="after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par>
                          <p:cTn id="33" fill="hold">
                            <p:stCondLst>
                              <p:cond delay="16489"/>
                            </p:stCondLst>
                            <p:childTnLst>
                              <p:par>
                                <p:cTn id="34" presetID="1" presetClass="mediacall" presetSubtype="0" fill="hold" nodeType="afterEffect">
                                  <p:stCondLst>
                                    <p:cond delay="0"/>
                                  </p:stCondLst>
                                  <p:childTnLst>
                                    <p:cmd type="call" cmd="playFrom(0.0)">
                                      <p:cBhvr>
                                        <p:cTn id="35" dur="7382" fill="hold"/>
                                        <p:tgtEl>
                                          <p:spTgt spid="15"/>
                                        </p:tgtEl>
                                      </p:cBhvr>
                                    </p:cmd>
                                  </p:childTnLst>
                                </p:cTn>
                              </p:par>
                            </p:childTnLst>
                          </p:cTn>
                        </p:par>
                        <p:par>
                          <p:cTn id="36" fill="hold">
                            <p:stCondLst>
                              <p:cond delay="23871"/>
                            </p:stCondLst>
                            <p:childTnLst>
                              <p:par>
                                <p:cTn id="37" presetID="32" presetClass="emph" presetSubtype="0" fill="hold" nodeType="afterEffect">
                                  <p:stCondLst>
                                    <p:cond delay="0"/>
                                  </p:stCondLst>
                                  <p:childTnLst>
                                    <p:animRot by="120000">
                                      <p:cBhvr>
                                        <p:cTn id="38" dur="100" fill="hold">
                                          <p:stCondLst>
                                            <p:cond delay="0"/>
                                          </p:stCondLst>
                                        </p:cTn>
                                        <p:tgtEl>
                                          <p:spTgt spid="11"/>
                                        </p:tgtEl>
                                        <p:attrNameLst>
                                          <p:attrName>r</p:attrName>
                                        </p:attrNameLst>
                                      </p:cBhvr>
                                    </p:animRot>
                                    <p:animRot by="-240000">
                                      <p:cBhvr>
                                        <p:cTn id="39" dur="200" fill="hold">
                                          <p:stCondLst>
                                            <p:cond delay="200"/>
                                          </p:stCondLst>
                                        </p:cTn>
                                        <p:tgtEl>
                                          <p:spTgt spid="11"/>
                                        </p:tgtEl>
                                        <p:attrNameLst>
                                          <p:attrName>r</p:attrName>
                                        </p:attrNameLst>
                                      </p:cBhvr>
                                    </p:animRot>
                                    <p:animRot by="240000">
                                      <p:cBhvr>
                                        <p:cTn id="40" dur="200" fill="hold">
                                          <p:stCondLst>
                                            <p:cond delay="400"/>
                                          </p:stCondLst>
                                        </p:cTn>
                                        <p:tgtEl>
                                          <p:spTgt spid="11"/>
                                        </p:tgtEl>
                                        <p:attrNameLst>
                                          <p:attrName>r</p:attrName>
                                        </p:attrNameLst>
                                      </p:cBhvr>
                                    </p:animRot>
                                    <p:animRot by="-240000">
                                      <p:cBhvr>
                                        <p:cTn id="41" dur="200" fill="hold">
                                          <p:stCondLst>
                                            <p:cond delay="600"/>
                                          </p:stCondLst>
                                        </p:cTn>
                                        <p:tgtEl>
                                          <p:spTgt spid="11"/>
                                        </p:tgtEl>
                                        <p:attrNameLst>
                                          <p:attrName>r</p:attrName>
                                        </p:attrNameLst>
                                      </p:cBhvr>
                                    </p:animRot>
                                    <p:animRot by="120000">
                                      <p:cBhvr>
                                        <p:cTn id="42" dur="200" fill="hold">
                                          <p:stCondLst>
                                            <p:cond delay="800"/>
                                          </p:stCondLst>
                                        </p:cTn>
                                        <p:tgtEl>
                                          <p:spTgt spid="11"/>
                                        </p:tgtEl>
                                        <p:attrNameLst>
                                          <p:attrName>r</p:attrName>
                                        </p:attrNameLst>
                                      </p:cBhvr>
                                    </p:animRot>
                                  </p:childTnLst>
                                </p:cTn>
                              </p:par>
                            </p:childTnLst>
                          </p:cTn>
                        </p:par>
                        <p:par>
                          <p:cTn id="43" fill="hold">
                            <p:stCondLst>
                              <p:cond delay="24871"/>
                            </p:stCondLst>
                            <p:childTnLst>
                              <p:par>
                                <p:cTn id="44" presetID="1" presetClass="mediacall" presetSubtype="0" fill="hold" nodeType="afterEffect">
                                  <p:stCondLst>
                                    <p:cond delay="0"/>
                                  </p:stCondLst>
                                  <p:childTnLst>
                                    <p:cmd type="call" cmd="playFrom(0.0)">
                                      <p:cBhvr>
                                        <p:cTn id="45" dur="5184" fill="hold"/>
                                        <p:tgtEl>
                                          <p:spTgt spid="6"/>
                                        </p:tgtEl>
                                      </p:cBhvr>
                                    </p:cmd>
                                  </p:childTnLst>
                                </p:cTn>
                              </p:par>
                            </p:childTnLst>
                          </p:cTn>
                        </p:par>
                        <p:par>
                          <p:cTn id="46" fill="hold">
                            <p:stCondLst>
                              <p:cond delay="30055"/>
                            </p:stCondLst>
                            <p:childTnLst>
                              <p:par>
                                <p:cTn id="47" presetID="32" presetClass="emph" presetSubtype="0" fill="hold" grpId="2" nodeType="afterEffect">
                                  <p:stCondLst>
                                    <p:cond delay="0"/>
                                  </p:stCondLst>
                                  <p:childTnLst>
                                    <p:animRot by="120000">
                                      <p:cBhvr>
                                        <p:cTn id="48" dur="100" fill="hold">
                                          <p:stCondLst>
                                            <p:cond delay="0"/>
                                          </p:stCondLst>
                                        </p:cTn>
                                        <p:tgtEl>
                                          <p:spTgt spid="9"/>
                                        </p:tgtEl>
                                        <p:attrNameLst>
                                          <p:attrName>r</p:attrName>
                                        </p:attrNameLst>
                                      </p:cBhvr>
                                    </p:animRot>
                                    <p:animRot by="-240000">
                                      <p:cBhvr>
                                        <p:cTn id="49" dur="200" fill="hold">
                                          <p:stCondLst>
                                            <p:cond delay="200"/>
                                          </p:stCondLst>
                                        </p:cTn>
                                        <p:tgtEl>
                                          <p:spTgt spid="9"/>
                                        </p:tgtEl>
                                        <p:attrNameLst>
                                          <p:attrName>r</p:attrName>
                                        </p:attrNameLst>
                                      </p:cBhvr>
                                    </p:animRot>
                                    <p:animRot by="240000">
                                      <p:cBhvr>
                                        <p:cTn id="50" dur="200" fill="hold">
                                          <p:stCondLst>
                                            <p:cond delay="400"/>
                                          </p:stCondLst>
                                        </p:cTn>
                                        <p:tgtEl>
                                          <p:spTgt spid="9"/>
                                        </p:tgtEl>
                                        <p:attrNameLst>
                                          <p:attrName>r</p:attrName>
                                        </p:attrNameLst>
                                      </p:cBhvr>
                                    </p:animRot>
                                    <p:animRot by="-240000">
                                      <p:cBhvr>
                                        <p:cTn id="51" dur="200" fill="hold">
                                          <p:stCondLst>
                                            <p:cond delay="600"/>
                                          </p:stCondLst>
                                        </p:cTn>
                                        <p:tgtEl>
                                          <p:spTgt spid="9"/>
                                        </p:tgtEl>
                                        <p:attrNameLst>
                                          <p:attrName>r</p:attrName>
                                        </p:attrNameLst>
                                      </p:cBhvr>
                                    </p:animRot>
                                    <p:animRot by="120000">
                                      <p:cBhvr>
                                        <p:cTn id="52" dur="200" fill="hold">
                                          <p:stCondLst>
                                            <p:cond delay="800"/>
                                          </p:stCondLst>
                                        </p:cTn>
                                        <p:tgtEl>
                                          <p:spTgt spid="9"/>
                                        </p:tgtEl>
                                        <p:attrNameLst>
                                          <p:attrName>r</p:attrName>
                                        </p:attrNameLst>
                                      </p:cBhvr>
                                    </p:animRot>
                                  </p:childTnLst>
                                </p:cTn>
                              </p:par>
                            </p:childTnLst>
                          </p:cTn>
                        </p:par>
                        <p:par>
                          <p:cTn id="53" fill="hold">
                            <p:stCondLst>
                              <p:cond delay="31055"/>
                            </p:stCondLst>
                            <p:childTnLst>
                              <p:par>
                                <p:cTn id="54" presetID="1" presetClass="mediacall" presetSubtype="0" fill="hold" nodeType="afterEffect">
                                  <p:stCondLst>
                                    <p:cond delay="0"/>
                                  </p:stCondLst>
                                  <p:childTnLst>
                                    <p:cmd type="call" cmd="playFrom(0.0)">
                                      <p:cBhvr>
                                        <p:cTn id="55" dur="7680" fill="hold"/>
                                        <p:tgtEl>
                                          <p:spTgt spid="8"/>
                                        </p:tgtEl>
                                      </p:cBhvr>
                                    </p:cmd>
                                  </p:childTnLst>
                                </p:cTn>
                              </p:par>
                            </p:childTnLst>
                          </p:cTn>
                        </p:par>
                        <p:par>
                          <p:cTn id="56" fill="hold">
                            <p:stCondLst>
                              <p:cond delay="38735"/>
                            </p:stCondLst>
                            <p:childTnLst>
                              <p:par>
                                <p:cTn id="57" presetID="32" presetClass="emph" presetSubtype="0" fill="hold" grpId="1" nodeType="afterEffect">
                                  <p:stCondLst>
                                    <p:cond delay="0"/>
                                  </p:stCondLst>
                                  <p:childTnLst>
                                    <p:animRot by="120000">
                                      <p:cBhvr>
                                        <p:cTn id="58" dur="100" fill="hold">
                                          <p:stCondLst>
                                            <p:cond delay="0"/>
                                          </p:stCondLst>
                                        </p:cTn>
                                        <p:tgtEl>
                                          <p:spTgt spid="16"/>
                                        </p:tgtEl>
                                        <p:attrNameLst>
                                          <p:attrName>r</p:attrName>
                                        </p:attrNameLst>
                                      </p:cBhvr>
                                    </p:animRot>
                                    <p:animRot by="-240000">
                                      <p:cBhvr>
                                        <p:cTn id="59" dur="200" fill="hold">
                                          <p:stCondLst>
                                            <p:cond delay="200"/>
                                          </p:stCondLst>
                                        </p:cTn>
                                        <p:tgtEl>
                                          <p:spTgt spid="16"/>
                                        </p:tgtEl>
                                        <p:attrNameLst>
                                          <p:attrName>r</p:attrName>
                                        </p:attrNameLst>
                                      </p:cBhvr>
                                    </p:animRot>
                                    <p:animRot by="240000">
                                      <p:cBhvr>
                                        <p:cTn id="60" dur="200" fill="hold">
                                          <p:stCondLst>
                                            <p:cond delay="400"/>
                                          </p:stCondLst>
                                        </p:cTn>
                                        <p:tgtEl>
                                          <p:spTgt spid="16"/>
                                        </p:tgtEl>
                                        <p:attrNameLst>
                                          <p:attrName>r</p:attrName>
                                        </p:attrNameLst>
                                      </p:cBhvr>
                                    </p:animRot>
                                    <p:animRot by="-240000">
                                      <p:cBhvr>
                                        <p:cTn id="61" dur="200" fill="hold">
                                          <p:stCondLst>
                                            <p:cond delay="600"/>
                                          </p:stCondLst>
                                        </p:cTn>
                                        <p:tgtEl>
                                          <p:spTgt spid="16"/>
                                        </p:tgtEl>
                                        <p:attrNameLst>
                                          <p:attrName>r</p:attrName>
                                        </p:attrNameLst>
                                      </p:cBhvr>
                                    </p:animRot>
                                    <p:animRot by="120000">
                                      <p:cBhvr>
                                        <p:cTn id="62" dur="200" fill="hold">
                                          <p:stCondLst>
                                            <p:cond delay="800"/>
                                          </p:stCondLst>
                                        </p:cTn>
                                        <p:tgtEl>
                                          <p:spTgt spid="16"/>
                                        </p:tgtEl>
                                        <p:attrNameLst>
                                          <p:attrName>r</p:attrName>
                                        </p:attrNameLst>
                                      </p:cBhvr>
                                    </p:animRot>
                                  </p:childTnLst>
                                </p:cTn>
                              </p:par>
                            </p:childTnLst>
                          </p:cTn>
                        </p:par>
                        <p:par>
                          <p:cTn id="63" fill="hold">
                            <p:stCondLst>
                              <p:cond delay="39735"/>
                            </p:stCondLst>
                            <p:childTnLst>
                              <p:par>
                                <p:cTn id="64" presetID="1" presetClass="mediacall" presetSubtype="0" fill="hold" nodeType="afterEffect">
                                  <p:stCondLst>
                                    <p:cond delay="0"/>
                                  </p:stCondLst>
                                  <p:childTnLst>
                                    <p:cmd type="call" cmd="playFrom(0.0)">
                                      <p:cBhvr>
                                        <p:cTn id="65" dur="3904" fill="hold"/>
                                        <p:tgtEl>
                                          <p:spTgt spid="2"/>
                                        </p:tgtEl>
                                      </p:cBhvr>
                                    </p:cmd>
                                  </p:childTnLst>
                                </p:cTn>
                              </p:par>
                              <p:par>
                                <p:cTn id="66" presetID="1" presetClass="mediacall" presetSubtype="0" fill="hold" nodeType="withEffect">
                                  <p:stCondLst>
                                    <p:cond delay="0"/>
                                  </p:stCondLst>
                                  <p:childTnLst>
                                    <p:cmd type="call" cmd="playFrom(0.0)">
                                      <p:cBhvr>
                                        <p:cTn id="67" dur="20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8" fill="hold" display="0">
                  <p:stCondLst>
                    <p:cond delay="indefinite"/>
                  </p:stCondLst>
                  <p:endCondLst>
                    <p:cond evt="onStopAudio" delay="0">
                      <p:tgtEl>
                        <p:sldTgt/>
                      </p:tgtEl>
                    </p:cond>
                  </p:endCondLst>
                </p:cTn>
                <p:tgtEl>
                  <p:spTgt spid="12"/>
                </p:tgtEl>
              </p:cMediaNode>
            </p:audio>
            <p:audio>
              <p:cMediaNode vol="80000">
                <p:cTn id="69" fill="hold" display="0">
                  <p:stCondLst>
                    <p:cond delay="indefinite"/>
                  </p:stCondLst>
                  <p:endCondLst>
                    <p:cond evt="onStopAudio" delay="0">
                      <p:tgtEl>
                        <p:sldTgt/>
                      </p:tgtEl>
                    </p:cond>
                  </p:endCondLst>
                </p:cTn>
                <p:tgtEl>
                  <p:spTgt spid="13"/>
                </p:tgtEl>
              </p:cMediaNode>
            </p:audio>
            <p:audio>
              <p:cMediaNode vol="80000">
                <p:cTn id="70" fill="hold" display="0">
                  <p:stCondLst>
                    <p:cond delay="indefinite"/>
                  </p:stCondLst>
                  <p:endCondLst>
                    <p:cond evt="onStopAudio" delay="0">
                      <p:tgtEl>
                        <p:sldTgt/>
                      </p:tgtEl>
                    </p:cond>
                  </p:endCondLst>
                </p:cTn>
                <p:tgtEl>
                  <p:spTgt spid="15"/>
                </p:tgtEl>
              </p:cMediaNode>
            </p:audio>
            <p:audio>
              <p:cMediaNode vol="80000">
                <p:cTn id="71" fill="hold" display="0">
                  <p:stCondLst>
                    <p:cond delay="indefinite"/>
                  </p:stCondLst>
                  <p:endCondLst>
                    <p:cond evt="onStopAudio" delay="0">
                      <p:tgtEl>
                        <p:sldTgt/>
                      </p:tgtEl>
                    </p:cond>
                  </p:endCondLst>
                </p:cTn>
                <p:tgtEl>
                  <p:spTgt spid="2"/>
                </p:tgtEl>
              </p:cMediaNode>
            </p:audio>
            <p:audio>
              <p:cMediaNode vol="80000">
                <p:cTn id="72" fill="hold" display="0">
                  <p:stCondLst>
                    <p:cond delay="indefinite"/>
                  </p:stCondLst>
                  <p:endCondLst>
                    <p:cond evt="onStopAudio" delay="0">
                      <p:tgtEl>
                        <p:sldTgt/>
                      </p:tgtEl>
                    </p:cond>
                  </p:endCondLst>
                </p:cTn>
                <p:tgtEl>
                  <p:spTgt spid="3"/>
                </p:tgtEl>
              </p:cMediaNode>
            </p:audio>
            <p:audio>
              <p:cMediaNode vol="80000">
                <p:cTn id="73" fill="hold" display="0">
                  <p:stCondLst>
                    <p:cond delay="indefinite"/>
                  </p:stCondLst>
                  <p:endCondLst>
                    <p:cond evt="onStopAudio" delay="0">
                      <p:tgtEl>
                        <p:sldTgt/>
                      </p:tgtEl>
                    </p:cond>
                  </p:endCondLst>
                </p:cTn>
                <p:tgtEl>
                  <p:spTgt spid="6"/>
                </p:tgtEl>
              </p:cMediaNode>
            </p:audio>
            <p:audio>
              <p:cMediaNode vol="80000">
                <p:cTn id="74" repeatCount="0" fill="hold" display="0">
                  <p:stCondLst>
                    <p:cond delay="indefinite"/>
                  </p:stCondLst>
                  <p:endCondLst>
                    <p:cond evt="onStopAudio" delay="0">
                      <p:tgtEl>
                        <p:sldTgt/>
                      </p:tgtEl>
                    </p:cond>
                  </p:endCondLst>
                </p:cTn>
                <p:tgtEl>
                  <p:spTgt spid="8"/>
                </p:tgtEl>
              </p:cMediaNode>
            </p:audio>
          </p:childTnLst>
        </p:cTn>
      </p:par>
    </p:tnLst>
    <p:bldLst>
      <p:bldP spid="5" grpId="1" animBg="1"/>
      <p:bldP spid="9" grpId="0" animBg="1"/>
      <p:bldP spid="9" grpId="2" animBg="1"/>
      <p:bldP spid="16" grpId="1" animBg="1"/>
      <p:bldP spid="14" grpId="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1"/>
          <p:cNvSpPr>
            <a:spLocks noGrp="1"/>
          </p:cNvSpPr>
          <p:nvPr>
            <p:ph type="title"/>
          </p:nvPr>
        </p:nvSpPr>
        <p:spPr>
          <a:xfrm>
            <a:off x="152401" y="107046"/>
            <a:ext cx="8883756" cy="1524000"/>
          </a:xfrm>
        </p:spPr>
        <p:txBody>
          <a:bodyPr>
            <a:noAutofit/>
          </a:bodyPr>
          <a:lstStyle/>
          <a:p>
            <a:r>
              <a:rPr lang="en-US" sz="3800" dirty="0" err="1">
                <a:solidFill>
                  <a:srgbClr val="FF0000"/>
                </a:solidFill>
                <a:latin typeface="Times New Roman" pitchFamily="18" charset="0"/>
                <a:cs typeface="Times New Roman" pitchFamily="18" charset="0"/>
              </a:rPr>
              <a:t>Câu</a:t>
            </a:r>
            <a:r>
              <a:rPr lang="en-US" sz="3800" dirty="0">
                <a:solidFill>
                  <a:srgbClr val="FF0000"/>
                </a:solidFill>
                <a:latin typeface="Times New Roman" pitchFamily="18" charset="0"/>
                <a:cs typeface="Times New Roman" pitchFamily="18" charset="0"/>
              </a:rPr>
              <a:t> 1: </a:t>
            </a:r>
            <a:r>
              <a:rPr lang="en-US" sz="3800" dirty="0" err="1">
                <a:solidFill>
                  <a:srgbClr val="FF0000"/>
                </a:solidFill>
                <a:latin typeface="Times New Roman" pitchFamily="18" charset="0"/>
                <a:cs typeface="Times New Roman" pitchFamily="18" charset="0"/>
              </a:rPr>
              <a:t>Bé</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hãy</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quan</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sát</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hình</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ảnh</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và</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lựa</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chọn</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hành</a:t>
            </a:r>
            <a:r>
              <a:rPr lang="en-US" sz="3800" dirty="0">
                <a:solidFill>
                  <a:srgbClr val="FF0000"/>
                </a:solidFill>
                <a:latin typeface="Times New Roman" pitchFamily="18" charset="0"/>
                <a:cs typeface="Times New Roman" pitchFamily="18" charset="0"/>
              </a:rPr>
              <a:t> vi </a:t>
            </a:r>
            <a:r>
              <a:rPr lang="en-US" sz="3800" dirty="0" err="1">
                <a:solidFill>
                  <a:srgbClr val="FF0000"/>
                </a:solidFill>
                <a:latin typeface="Times New Roman" pitchFamily="18" charset="0"/>
                <a:cs typeface="Times New Roman" pitchFamily="18" charset="0"/>
              </a:rPr>
              <a:t>đúng</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khi</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tham</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gia</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giao</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thông</a:t>
            </a:r>
            <a:r>
              <a:rPr lang="en-US" sz="3800" dirty="0">
                <a:solidFill>
                  <a:srgbClr val="FF0000"/>
                </a:solidFill>
                <a:latin typeface="Times New Roman" pitchFamily="18" charset="0"/>
                <a:cs typeface="Times New Roman" pitchFamily="18" charset="0"/>
              </a:rPr>
              <a:t>? </a:t>
            </a:r>
          </a:p>
        </p:txBody>
      </p:sp>
      <p:pic>
        <p:nvPicPr>
          <p:cNvPr id="5" name="Picture 4" descr="Graphical user interface&#10;&#10;Description automatically generated">
            <a:extLst>
              <a:ext uri="{FF2B5EF4-FFF2-40B4-BE49-F238E27FC236}">
                <a16:creationId xmlns:a16="http://schemas.microsoft.com/office/drawing/2014/main" id="{B75B2050-AA98-75B1-213A-4F2BA54DF6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4824" y="2091297"/>
            <a:ext cx="3596231" cy="3170634"/>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3A8AB75B-AE07-0878-4D8B-8E215CD922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0846" y="2091297"/>
            <a:ext cx="3882755" cy="3170633"/>
          </a:xfrm>
          <a:prstGeom prst="rect">
            <a:avLst/>
          </a:prstGeom>
        </p:spPr>
      </p:pic>
      <p:pic>
        <p:nvPicPr>
          <p:cNvPr id="15" name="Audio Recording Nov 27, 2022 at 10:41:58" descr="Audio Recording Nov 27, 2022 at 10:41:58">
            <a:hlinkClick r:id="" action="ppaction://media"/>
            <a:extLst>
              <a:ext uri="{FF2B5EF4-FFF2-40B4-BE49-F238E27FC236}">
                <a16:creationId xmlns:a16="http://schemas.microsoft.com/office/drawing/2014/main" id="{010F5B0D-1BC9-1021-3D3C-1585510B92F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238500" y="6858000"/>
            <a:ext cx="812800" cy="812800"/>
          </a:xfrm>
          <a:prstGeom prst="rect">
            <a:avLst/>
          </a:prstGeom>
        </p:spPr>
      </p:pic>
      <p:pic>
        <p:nvPicPr>
          <p:cNvPr id="16" name="Audio Recording Nov 27, 2022 at 10:46:07" descr="Audio Recording Nov 27, 2022 at 10:46:07">
            <a:hlinkClick r:id="" action="ppaction://media"/>
            <a:extLst>
              <a:ext uri="{FF2B5EF4-FFF2-40B4-BE49-F238E27FC236}">
                <a16:creationId xmlns:a16="http://schemas.microsoft.com/office/drawing/2014/main" id="{C261AA05-4299-8A63-489C-B843DE141905}"/>
              </a:ext>
            </a:extLst>
          </p:cNvPr>
          <p:cNvPicPr>
            <a:picLocks noChangeAspect="1"/>
          </p:cNvPicPr>
          <p:nvPr>
            <a:audioFile r:link="rId3"/>
            <p:extLst>
              <p:ext uri="{DAA4B4D4-6D71-4841-9C94-3DE7FCFB9230}">
                <p14:media xmlns:p14="http://schemas.microsoft.com/office/powerpoint/2010/main" r:embed="rId4">
                  <p14:trim st="1864.002" end="889.8167"/>
                </p14:media>
              </p:ext>
            </p:extLst>
          </p:nvPr>
        </p:nvPicPr>
        <p:blipFill>
          <a:blip r:embed="rId10"/>
          <a:stretch>
            <a:fillRect/>
          </a:stretch>
        </p:blipFill>
        <p:spPr>
          <a:xfrm>
            <a:off x="5715000" y="7010400"/>
            <a:ext cx="812800" cy="812800"/>
          </a:xfrm>
          <a:prstGeom prst="rect">
            <a:avLst/>
          </a:prstGeom>
        </p:spPr>
      </p:pic>
      <p:pic>
        <p:nvPicPr>
          <p:cNvPr id="17" name="Audio Recording Nov 27, 2022 at 10:47:55" descr="Audio Recording Nov 27, 2022 at 10:47:55">
            <a:hlinkClick r:id="" action="ppaction://media"/>
            <a:extLst>
              <a:ext uri="{FF2B5EF4-FFF2-40B4-BE49-F238E27FC236}">
                <a16:creationId xmlns:a16="http://schemas.microsoft.com/office/drawing/2014/main" id="{F89F31C3-F048-1702-9ED3-925554F6FD56}"/>
              </a:ext>
            </a:extLst>
          </p:cNvPr>
          <p:cNvPicPr>
            <a:picLocks noChangeAspect="1"/>
          </p:cNvPicPr>
          <p:nvPr>
            <a:audioFile r:link="rId3"/>
            <p:extLst>
              <p:ext uri="{DAA4B4D4-6D71-4841-9C94-3DE7FCFB9230}">
                <p14:media xmlns:p14="http://schemas.microsoft.com/office/powerpoint/2010/main" r:embed="rId5">
                  <p14:trim st="1424.3559" end="435.863"/>
                </p14:media>
              </p:ext>
            </p:extLst>
          </p:nvPr>
        </p:nvPicPr>
        <p:blipFill>
          <a:blip r:embed="rId10"/>
          <a:stretch>
            <a:fillRect/>
          </a:stretch>
        </p:blipFill>
        <p:spPr>
          <a:xfrm>
            <a:off x="1574800" y="6858000"/>
            <a:ext cx="812800" cy="812800"/>
          </a:xfrm>
          <a:prstGeom prst="rect">
            <a:avLst/>
          </a:prstGeom>
        </p:spPr>
      </p:pic>
      <p:sp>
        <p:nvSpPr>
          <p:cNvPr id="4" name="Action Button: Back or Previous 3">
            <a:hlinkClick r:id="rId11" action="ppaction://hlinksldjump" highlightClick="1"/>
            <a:extLst>
              <a:ext uri="{FF2B5EF4-FFF2-40B4-BE49-F238E27FC236}">
                <a16:creationId xmlns:a16="http://schemas.microsoft.com/office/drawing/2014/main" id="{4FBF8EB6-CFCB-D0C9-F4C5-E8D7A3047F5D}"/>
              </a:ext>
            </a:extLst>
          </p:cNvPr>
          <p:cNvSpPr/>
          <p:nvPr/>
        </p:nvSpPr>
        <p:spPr>
          <a:xfrm>
            <a:off x="3849412" y="6187966"/>
            <a:ext cx="712078" cy="654268"/>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6" name="Action Button: Forward or Next 5">
            <a:hlinkClick r:id="rId12" action="ppaction://hlinksldjump" highlightClick="1"/>
            <a:extLst>
              <a:ext uri="{FF2B5EF4-FFF2-40B4-BE49-F238E27FC236}">
                <a16:creationId xmlns:a16="http://schemas.microsoft.com/office/drawing/2014/main" id="{3C020BED-CA13-0DF6-3B4D-BDFF4E23E7C5}"/>
              </a:ext>
            </a:extLst>
          </p:cNvPr>
          <p:cNvSpPr/>
          <p:nvPr/>
        </p:nvSpPr>
        <p:spPr>
          <a:xfrm>
            <a:off x="4800600" y="6187966"/>
            <a:ext cx="762000" cy="654268"/>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8789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76" fill="hold"/>
                                        <p:tgtEl>
                                          <p:spTgt spid="15"/>
                                        </p:tgtEl>
                                      </p:cBhvr>
                                    </p:cmd>
                                  </p:childTnLst>
                                </p:cTn>
                              </p:par>
                              <p:par>
                                <p:cTn id="7" presetID="5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par>
                                <p:cTn id="12" presetID="53" presetClass="entr" presetSubtype="16"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5"/>
                </p:tgtEl>
              </p:cMediaNode>
            </p:audio>
            <p:audio>
              <p:cMediaNode vol="80000">
                <p:cTn id="28" fill="hold" display="0">
                  <p:stCondLst>
                    <p:cond delay="indefinite"/>
                  </p:stCondLst>
                  <p:endCondLst>
                    <p:cond evt="onStopAudio" delay="0">
                      <p:tgtEl>
                        <p:sldTgt/>
                      </p:tgtEl>
                    </p:cond>
                  </p:endCondLst>
                </p:cTn>
                <p:tgtEl>
                  <p:spTgt spid="16"/>
                </p:tgtEl>
              </p:cMediaNode>
            </p:audio>
            <p:audio>
              <p:cMediaNode vol="80000">
                <p:cTn id="29" fill="hold" display="0">
                  <p:stCondLst>
                    <p:cond delay="indefinite"/>
                  </p:stCondLst>
                  <p:endCondLst>
                    <p:cond evt="onStopAudio" delay="0">
                      <p:tgtEl>
                        <p:sldTgt/>
                      </p:tgtEl>
                    </p:cond>
                  </p:endCondLst>
                </p:cTn>
                <p:tgtEl>
                  <p:spTgt spid="17"/>
                </p:tgtEl>
              </p:cMediaNode>
            </p:audio>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withEffect">
                                  <p:stCondLst>
                                    <p:cond delay="0"/>
                                  </p:stCondLst>
                                  <p:childTnLst>
                                    <p:animClr clrSpc="rgb" dir="cw">
                                      <p:cBhvr>
                                        <p:cTn id="34" dur="2000" fill="hold"/>
                                        <p:tgtEl>
                                          <p:spTgt spid="12"/>
                                        </p:tgtEl>
                                        <p:attrNameLst>
                                          <p:attrName>fillcolor</p:attrName>
                                        </p:attrNameLst>
                                      </p:cBhvr>
                                      <p:to>
                                        <a:srgbClr val="FF0000"/>
                                      </p:to>
                                    </p:animClr>
                                    <p:set>
                                      <p:cBhvr>
                                        <p:cTn id="35" dur="2000" fill="hold"/>
                                        <p:tgtEl>
                                          <p:spTgt spid="12"/>
                                        </p:tgtEl>
                                        <p:attrNameLst>
                                          <p:attrName>fill.type</p:attrName>
                                        </p:attrNameLst>
                                      </p:cBhvr>
                                      <p:to>
                                        <p:strVal val="solid"/>
                                      </p:to>
                                    </p:set>
                                    <p:set>
                                      <p:cBhvr>
                                        <p:cTn id="36" dur="2000" fill="hold"/>
                                        <p:tgtEl>
                                          <p:spTgt spid="12"/>
                                        </p:tgtEl>
                                        <p:attrNameLst>
                                          <p:attrName>fill.on</p:attrName>
                                        </p:attrNameLst>
                                      </p:cBhvr>
                                      <p:to>
                                        <p:strVal val="true"/>
                                      </p:to>
                                    </p:set>
                                  </p:childTnLst>
                                </p:cTn>
                              </p:par>
                              <p:par>
                                <p:cTn id="37" presetID="1" presetClass="mediacall" presetSubtype="0" fill="hold" nodeType="withEffect">
                                  <p:stCondLst>
                                    <p:cond delay="500"/>
                                  </p:stCondLst>
                                  <p:childTnLst>
                                    <p:cmd type="call" cmd="playFrom(0.0)">
                                      <p:cBhvr>
                                        <p:cTn id="38" dur="3646" fill="hold"/>
                                        <p:tgtEl>
                                          <p:spTgt spid="16"/>
                                        </p:tgtEl>
                                      </p:cBhvr>
                                    </p:cmd>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000" fill="hold"/>
                                        <p:tgtEl>
                                          <p:spTgt spid="5"/>
                                        </p:tgtEl>
                                        <p:attrNameLst>
                                          <p:attrName>fillcolor</p:attrName>
                                        </p:attrNameLst>
                                      </p:cBhvr>
                                      <p:to>
                                        <a:srgbClr val="00B050"/>
                                      </p:to>
                                    </p:animClr>
                                    <p:set>
                                      <p:cBhvr>
                                        <p:cTn id="44" dur="2000" fill="hold"/>
                                        <p:tgtEl>
                                          <p:spTgt spid="5"/>
                                        </p:tgtEl>
                                        <p:attrNameLst>
                                          <p:attrName>fill.type</p:attrName>
                                        </p:attrNameLst>
                                      </p:cBhvr>
                                      <p:to>
                                        <p:strVal val="solid"/>
                                      </p:to>
                                    </p:set>
                                    <p:set>
                                      <p:cBhvr>
                                        <p:cTn id="45" dur="20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3579" fill="hold"/>
                                        <p:tgtEl>
                                          <p:spTgt spid="17"/>
                                        </p:tgtEl>
                                      </p:cBhvr>
                                    </p:cmd>
                                  </p:childTnLst>
                                </p:cTn>
                              </p:par>
                            </p:childTnLst>
                          </p:cTn>
                        </p:par>
                      </p:childTnLst>
                    </p:cTn>
                  </p:par>
                </p:childTnLst>
              </p:cTn>
              <p:nextCondLst>
                <p:cond evt="onClick" delay="0">
                  <p:tgtEl>
                    <p:spTgt spid="5"/>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2"/>
          <p:cNvSpPr>
            <a:spLocks noGrp="1"/>
          </p:cNvSpPr>
          <p:nvPr>
            <p:ph type="title"/>
          </p:nvPr>
        </p:nvSpPr>
        <p:spPr/>
        <p:txBody>
          <a:bodyPr>
            <a:normAutofit fontScale="90000"/>
          </a:bodyPr>
          <a:lstStyle/>
          <a:p>
            <a:r>
              <a:rPr lang="en-US" dirty="0" err="1">
                <a:solidFill>
                  <a:srgbClr val="FF0000"/>
                </a:solidFill>
                <a:latin typeface="Times New Roman" pitchFamily="18" charset="0"/>
                <a:cs typeface="Times New Roman" pitchFamily="18" charset="0"/>
              </a:rPr>
              <a:t>Câu</a:t>
            </a:r>
            <a:r>
              <a:rPr lang="en-US" dirty="0">
                <a:solidFill>
                  <a:srgbClr val="FF0000"/>
                </a:solidFill>
                <a:latin typeface="Times New Roman" pitchFamily="18" charset="0"/>
                <a:cs typeface="Times New Roman" pitchFamily="18" charset="0"/>
              </a:rPr>
              <a:t> 2: </a:t>
            </a:r>
            <a:r>
              <a:rPr lang="en-US" dirty="0" err="1">
                <a:solidFill>
                  <a:srgbClr val="FF0000"/>
                </a:solidFill>
                <a:latin typeface="Times New Roman" pitchFamily="18" charset="0"/>
                <a:cs typeface="Times New Roman" pitchFamily="18" charset="0"/>
              </a:rPr>
              <a:t>Bé</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hãy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chọn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vi </a:t>
            </a:r>
            <a:r>
              <a:rPr lang="en-US" dirty="0" err="1">
                <a:solidFill>
                  <a:srgbClr val="FF0000"/>
                </a:solidFill>
                <a:latin typeface="Times New Roman" pitchFamily="18" charset="0"/>
                <a:cs typeface="Times New Roman" pitchFamily="18" charset="0"/>
              </a:rPr>
              <a:t>đúng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có</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đèn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đỏ</a:t>
            </a:r>
            <a:r>
              <a:rPr lang="en-US" dirty="0">
                <a:solidFill>
                  <a:srgbClr val="FF0000"/>
                </a:solidFill>
                <a:latin typeface="Times New Roman" pitchFamily="18" charset="0"/>
                <a:cs typeface="Times New Roman" pitchFamily="18" charset="0"/>
              </a:rPr>
              <a:t> ? </a:t>
            </a:r>
          </a:p>
        </p:txBody>
      </p:sp>
      <p:pic>
        <p:nvPicPr>
          <p:cNvPr id="6146" name="h1" descr="D:\Tranh tô màu\A Tranh tô màu nối số\images (2).jp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609600" y="2318626"/>
            <a:ext cx="3761511" cy="3422956"/>
          </a:xfrm>
          <a:prstGeom prst="rect">
            <a:avLst/>
          </a:prstGeom>
          <a:noFill/>
          <a:extLst>
            <a:ext uri="{909E8E84-426E-40DD-AFC4-6F175D3DCCD1}">
              <a14:hiddenFill xmlns:a14="http://schemas.microsoft.com/office/drawing/2010/main">
                <a:solidFill>
                  <a:srgbClr val="FFFFFF"/>
                </a:solidFill>
              </a14:hiddenFill>
            </a:ext>
          </a:extLst>
        </p:spPr>
      </p:pic>
      <p:pic>
        <p:nvPicPr>
          <p:cNvPr id="6147" name="h2" descr="D:\Tranh tô màu\A Tranh tô màu nối số\bai-van-viet-ve-an-toan-giao-thong-so-5-206533.jpg"/>
          <p:cNvPicPr>
            <a:picLocks noChangeAspect="1" noChangeArrowheads="1"/>
          </p:cNvPicPr>
          <p:nvPr/>
        </p:nvPicPr>
        <p:blipFill rotWithShape="1">
          <a:blip r:embed="rId8">
            <a:extLst>
              <a:ext uri="{28A0092B-C50C-407E-A947-70E740481C1C}">
                <a14:useLocalDpi xmlns:a14="http://schemas.microsoft.com/office/drawing/2010/main" val="0"/>
              </a:ext>
            </a:extLst>
          </a:blip>
          <a:srcRect l="12071" t="15942" r="13115" b="15942"/>
          <a:stretch/>
        </p:blipFill>
        <p:spPr bwMode="auto">
          <a:xfrm>
            <a:off x="5209311" y="2438399"/>
            <a:ext cx="3325089" cy="3303183"/>
          </a:xfrm>
          <a:prstGeom prst="rect">
            <a:avLst/>
          </a:prstGeom>
          <a:noFill/>
          <a:extLst>
            <a:ext uri="{909E8E84-426E-40DD-AFC4-6F175D3DCCD1}">
              <a14:hiddenFill xmlns:a14="http://schemas.microsoft.com/office/drawing/2010/main">
                <a:solidFill>
                  <a:srgbClr val="FFFFFF"/>
                </a:solidFill>
              </a14:hiddenFill>
            </a:ext>
          </a:extLst>
        </p:spPr>
      </p:pic>
      <p:pic>
        <p:nvPicPr>
          <p:cNvPr id="3" name="like" descr="A picture containing icon&#10;&#10;Description automatically generated">
            <a:extLst>
              <a:ext uri="{FF2B5EF4-FFF2-40B4-BE49-F238E27FC236}">
                <a16:creationId xmlns:a16="http://schemas.microsoft.com/office/drawing/2014/main" id="{D5640D39-AA22-6A57-3693-1E46E336596E}"/>
              </a:ext>
            </a:extLst>
          </p:cNvPr>
          <p:cNvPicPr>
            <a:picLocks noChangeAspect="1"/>
          </p:cNvPicPr>
          <p:nvPr/>
        </p:nvPicPr>
        <p:blipFill rotWithShape="1">
          <a:blip r:embed="rId9">
            <a:extLst>
              <a:ext uri="{28A0092B-C50C-407E-A947-70E740481C1C}">
                <a14:useLocalDpi xmlns:a14="http://schemas.microsoft.com/office/drawing/2010/main" val="0"/>
              </a:ext>
            </a:extLst>
          </a:blip>
          <a:srcRect l="6912" t="25758" r="53610" b="31818"/>
          <a:stretch/>
        </p:blipFill>
        <p:spPr>
          <a:xfrm>
            <a:off x="1828800" y="1307525"/>
            <a:ext cx="990600" cy="1064509"/>
          </a:xfrm>
          <a:prstGeom prst="rect">
            <a:avLst/>
          </a:prstGeom>
        </p:spPr>
      </p:pic>
      <p:pic>
        <p:nvPicPr>
          <p:cNvPr id="4" name="don't like" descr="A picture containing icon&#10;&#10;Description automatically generated">
            <a:extLst>
              <a:ext uri="{FF2B5EF4-FFF2-40B4-BE49-F238E27FC236}">
                <a16:creationId xmlns:a16="http://schemas.microsoft.com/office/drawing/2014/main" id="{60A618B2-9C47-11F8-D210-9E6205E52EE8}"/>
              </a:ext>
            </a:extLst>
          </p:cNvPr>
          <p:cNvPicPr>
            <a:picLocks noChangeAspect="1"/>
          </p:cNvPicPr>
          <p:nvPr/>
        </p:nvPicPr>
        <p:blipFill rotWithShape="1">
          <a:blip r:embed="rId9">
            <a:extLst>
              <a:ext uri="{28A0092B-C50C-407E-A947-70E740481C1C}">
                <a14:useLocalDpi xmlns:a14="http://schemas.microsoft.com/office/drawing/2010/main" val="0"/>
              </a:ext>
            </a:extLst>
          </a:blip>
          <a:srcRect l="54849" t="27170" r="6363" b="33031"/>
          <a:stretch/>
        </p:blipFill>
        <p:spPr>
          <a:xfrm>
            <a:off x="6705600" y="1437702"/>
            <a:ext cx="990600" cy="1016463"/>
          </a:xfrm>
          <a:prstGeom prst="rect">
            <a:avLst/>
          </a:prstGeom>
        </p:spPr>
      </p:pic>
      <p:sp>
        <p:nvSpPr>
          <p:cNvPr id="6" name="Action Button: Back or Previous 5">
            <a:hlinkClick r:id="rId10" action="ppaction://hlinksldjump" highlightClick="1"/>
            <a:extLst>
              <a:ext uri="{FF2B5EF4-FFF2-40B4-BE49-F238E27FC236}">
                <a16:creationId xmlns:a16="http://schemas.microsoft.com/office/drawing/2014/main" id="{9E8508D8-5544-D6B8-8A47-A156C4CD3A72}"/>
              </a:ext>
            </a:extLst>
          </p:cNvPr>
          <p:cNvSpPr/>
          <p:nvPr/>
        </p:nvSpPr>
        <p:spPr>
          <a:xfrm>
            <a:off x="3849412" y="6187966"/>
            <a:ext cx="712078" cy="654268"/>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7" name="TL Đ" descr="Audio Recording Oct 27, 2022 at 15:46:35">
            <a:hlinkClick r:id="" action="ppaction://media"/>
            <a:extLst>
              <a:ext uri="{FF2B5EF4-FFF2-40B4-BE49-F238E27FC236}">
                <a16:creationId xmlns:a16="http://schemas.microsoft.com/office/drawing/2014/main" id="{121B2410-884C-F6D8-A0A3-CBEC01702C1A}"/>
              </a:ext>
            </a:extLst>
          </p:cNvPr>
          <p:cNvPicPr>
            <a:picLocks noChangeAspect="1"/>
          </p:cNvPicPr>
          <p:nvPr>
            <a:audioFile r:link="rId1"/>
            <p:extLst>
              <p:ext uri="{DAA4B4D4-6D71-4841-9C94-3DE7FCFB9230}">
                <p14:media xmlns:p14="http://schemas.microsoft.com/office/powerpoint/2010/main" r:embed="rId2">
                  <p14:trim st="797.2037" end="596.0448"/>
                </p14:media>
              </p:ext>
            </p:extLst>
          </p:nvPr>
        </p:nvPicPr>
        <p:blipFill>
          <a:blip r:embed="rId11"/>
          <a:stretch>
            <a:fillRect/>
          </a:stretch>
        </p:blipFill>
        <p:spPr>
          <a:xfrm>
            <a:off x="5715000" y="6842234"/>
            <a:ext cx="812800" cy="812800"/>
          </a:xfrm>
          <a:prstGeom prst="rect">
            <a:avLst/>
          </a:prstGeom>
        </p:spPr>
      </p:pic>
      <p:pic>
        <p:nvPicPr>
          <p:cNvPr id="8" name="TL S" descr="Audio Recording Oct 27, 2022 at 15:52:09">
            <a:hlinkClick r:id="" action="ppaction://media"/>
            <a:extLst>
              <a:ext uri="{FF2B5EF4-FFF2-40B4-BE49-F238E27FC236}">
                <a16:creationId xmlns:a16="http://schemas.microsoft.com/office/drawing/2014/main" id="{40C137C4-1913-D20E-3D51-175E27215BB6}"/>
              </a:ext>
            </a:extLst>
          </p:cNvPr>
          <p:cNvPicPr>
            <a:picLocks noChangeAspect="1"/>
          </p:cNvPicPr>
          <p:nvPr>
            <a:audioFile r:link="rId1"/>
            <p:extLst>
              <p:ext uri="{DAA4B4D4-6D71-4841-9C94-3DE7FCFB9230}">
                <p14:media xmlns:p14="http://schemas.microsoft.com/office/powerpoint/2010/main" r:embed="rId3">
                  <p14:trim st="121.6405" end="448.2597"/>
                </p14:media>
              </p:ext>
            </p:extLst>
          </p:nvPr>
        </p:nvPicPr>
        <p:blipFill>
          <a:blip r:embed="rId11"/>
          <a:stretch>
            <a:fillRect/>
          </a:stretch>
        </p:blipFill>
        <p:spPr>
          <a:xfrm>
            <a:off x="2006600" y="7086600"/>
            <a:ext cx="812800" cy="812800"/>
          </a:xfrm>
          <a:prstGeom prst="rect">
            <a:avLst/>
          </a:prstGeom>
        </p:spPr>
      </p:pic>
      <p:pic>
        <p:nvPicPr>
          <p:cNvPr id="10" name="Audio Recording Nov 27, 2022 at 10:59:02" descr="Audio Recording Nov 27, 2022 at 10:59:02">
            <a:hlinkClick r:id="" action="ppaction://media"/>
            <a:extLst>
              <a:ext uri="{FF2B5EF4-FFF2-40B4-BE49-F238E27FC236}">
                <a16:creationId xmlns:a16="http://schemas.microsoft.com/office/drawing/2014/main" id="{4EB3ECD7-0CF3-9975-E9C6-E0FCA160C6F0}"/>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3714356" y="7086282"/>
            <a:ext cx="812800" cy="812800"/>
          </a:xfrm>
          <a:prstGeom prst="rect">
            <a:avLst/>
          </a:prstGeom>
        </p:spPr>
      </p:pic>
      <p:sp>
        <p:nvSpPr>
          <p:cNvPr id="9" name="Action Button: Forward or Next 8">
            <a:hlinkClick r:id="rId12" action="ppaction://hlinksldjump" highlightClick="1"/>
            <a:extLst>
              <a:ext uri="{FF2B5EF4-FFF2-40B4-BE49-F238E27FC236}">
                <a16:creationId xmlns:a16="http://schemas.microsoft.com/office/drawing/2014/main" id="{719E0CBC-44DF-AB66-1AE9-9158D44D4BAA}"/>
              </a:ext>
            </a:extLst>
          </p:cNvPr>
          <p:cNvSpPr/>
          <p:nvPr/>
        </p:nvSpPr>
        <p:spPr>
          <a:xfrm>
            <a:off x="4724400" y="6187966"/>
            <a:ext cx="762000" cy="654268"/>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59352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80" fill="hold"/>
                                        <p:tgtEl>
                                          <p:spTgt spid="10"/>
                                        </p:tgtEl>
                                      </p:cBhvr>
                                    </p:cmd>
                                  </p:childTnLst>
                                </p:cTn>
                              </p:par>
                              <p:par>
                                <p:cTn id="7" presetID="18" presetClass="entr" presetSubtype="12"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strips(downLeft)">
                                      <p:cBhvr>
                                        <p:cTn id="9" dur="250"/>
                                        <p:tgtEl>
                                          <p:spTgt spid="2"/>
                                        </p:tgtEl>
                                      </p:cBhvr>
                                    </p:animEffect>
                                  </p:childTnLst>
                                </p:cTn>
                              </p:par>
                              <p:par>
                                <p:cTn id="10" presetID="18" presetClass="entr" presetSubtype="12"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strips(downLeft)">
                                      <p:cBhvr>
                                        <p:cTn id="12" dur="500"/>
                                        <p:tgtEl>
                                          <p:spTgt spid="6146"/>
                                        </p:tgtEl>
                                      </p:cBhvr>
                                    </p:animEffect>
                                  </p:childTnLst>
                                </p:cTn>
                              </p:par>
                              <p:par>
                                <p:cTn id="13" presetID="18" presetClass="entr" presetSubtype="12" fill="hold" nodeType="with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strips(downLeft)">
                                      <p:cBhvr>
                                        <p:cTn id="15"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audio>
              <p:cMediaNode vol="80000">
                <p:cTn id="17" fill="hold" display="0">
                  <p:stCondLst>
                    <p:cond delay="indefinite"/>
                  </p:stCondLst>
                  <p:endCondLst>
                    <p:cond evt="onStopAudio" delay="0">
                      <p:tgtEl>
                        <p:sldTgt/>
                      </p:tgtEl>
                    </p:cond>
                  </p:endCondLst>
                </p:cTn>
                <p:tgtEl>
                  <p:spTgt spid="8"/>
                </p:tgtEl>
              </p:cMediaNode>
            </p:audio>
            <p:seq concurrent="1" nextAc="seek">
              <p:cTn id="18" restart="whenNotActive" fill="hold" evtFilter="cancelBubble" nodeType="interactiveSeq">
                <p:stCondLst>
                  <p:cond evt="onClick" delay="0">
                    <p:tgtEl>
                      <p:spTgt spid="614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000" fill="hold"/>
                                        <p:tgtEl>
                                          <p:spTgt spid="6146"/>
                                        </p:tgtEl>
                                        <p:attrNameLst>
                                          <p:attrName>fillcolor</p:attrName>
                                        </p:attrNameLst>
                                      </p:cBhvr>
                                      <p:to>
                                        <a:schemeClr val="accent2"/>
                                      </p:to>
                                    </p:animClr>
                                    <p:set>
                                      <p:cBhvr>
                                        <p:cTn id="23" dur="2000" fill="hold"/>
                                        <p:tgtEl>
                                          <p:spTgt spid="6146"/>
                                        </p:tgtEl>
                                        <p:attrNameLst>
                                          <p:attrName>fill.type</p:attrName>
                                        </p:attrNameLst>
                                      </p:cBhvr>
                                      <p:to>
                                        <p:strVal val="solid"/>
                                      </p:to>
                                    </p:set>
                                    <p:set>
                                      <p:cBhvr>
                                        <p:cTn id="24" dur="2000" fill="hold"/>
                                        <p:tgtEl>
                                          <p:spTgt spid="614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3854" fill="hold"/>
                                        <p:tgtEl>
                                          <p:spTgt spid="7"/>
                                        </p:tgtEl>
                                      </p:cBhvr>
                                    </p:cmd>
                                  </p:childTnLst>
                                </p:cTn>
                              </p:par>
                              <p:par>
                                <p:cTn id="27" presetID="37"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900" decel="100000" fill="hold"/>
                                        <p:tgtEl>
                                          <p:spTgt spid="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6146"/>
                  </p:tgtEl>
                </p:cond>
              </p:nextCondLst>
            </p:seq>
            <p:seq concurrent="1" nextAc="seek">
              <p:cTn id="33" restart="whenNotActive" fill="hold" evtFilter="cancelBubble" nodeType="interactiveSeq">
                <p:stCondLst>
                  <p:cond evt="onClick" delay="0">
                    <p:tgtEl>
                      <p:spTgt spid="6147"/>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6147"/>
                                        </p:tgtEl>
                                        <p:attrNameLst>
                                          <p:attrName>fillcolor</p:attrName>
                                        </p:attrNameLst>
                                      </p:cBhvr>
                                      <p:to>
                                        <a:schemeClr val="accent2"/>
                                      </p:to>
                                    </p:animClr>
                                    <p:set>
                                      <p:cBhvr>
                                        <p:cTn id="38" dur="2000" fill="hold"/>
                                        <p:tgtEl>
                                          <p:spTgt spid="6147"/>
                                        </p:tgtEl>
                                        <p:attrNameLst>
                                          <p:attrName>fill.type</p:attrName>
                                        </p:attrNameLst>
                                      </p:cBhvr>
                                      <p:to>
                                        <p:strVal val="solid"/>
                                      </p:to>
                                    </p:set>
                                    <p:set>
                                      <p:cBhvr>
                                        <p:cTn id="39" dur="2000" fill="hold"/>
                                        <p:tgtEl>
                                          <p:spTgt spid="6147"/>
                                        </p:tgtEl>
                                        <p:attrNameLst>
                                          <p:attrName>fill.on</p:attrName>
                                        </p:attrNameLst>
                                      </p:cBhvr>
                                      <p:to>
                                        <p:strVal val="true"/>
                                      </p:to>
                                    </p:set>
                                  </p:childTnLst>
                                </p:cTn>
                              </p:par>
                              <p:par>
                                <p:cTn id="40" presetID="1" presetClass="mediacall" presetSubtype="0" fill="hold" nodeType="withEffect">
                                  <p:stCondLst>
                                    <p:cond delay="0"/>
                                  </p:stCondLst>
                                  <p:childTnLst>
                                    <p:cmd type="call" cmd="playFrom(0.0)">
                                      <p:cBhvr>
                                        <p:cTn id="41" dur="3142" fill="hold"/>
                                        <p:tgtEl>
                                          <p:spTgt spid="8"/>
                                        </p:tgtEl>
                                      </p:cBhvr>
                                    </p:cmd>
                                  </p:childTnLst>
                                </p:cTn>
                              </p:par>
                              <p:par>
                                <p:cTn id="42" presetID="37" presetClass="entr" presetSubtype="0" fill="remove" nodeType="withEffect">
                                  <p:stCondLst>
                                    <p:cond delay="50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900" decel="100000" fill="hold"/>
                                        <p:tgtEl>
                                          <p:spTgt spid="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6147"/>
                  </p:tgtEl>
                </p:cond>
              </p:nextCondLst>
            </p:seq>
            <p:audio>
              <p:cMediaNode vol="80000">
                <p:cTn id="48" fill="hold" display="0">
                  <p:stCondLst>
                    <p:cond delay="indefinite"/>
                  </p:stCondLst>
                  <p:endCondLst>
                    <p:cond evt="onStopAudio" delay="0">
                      <p:tgtEl>
                        <p:sldTgt/>
                      </p:tgtEl>
                    </p:cond>
                  </p:endCondLst>
                </p:cTn>
                <p:tgtEl>
                  <p:spTgt spid="10"/>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3"/>
          <p:cNvSpPr>
            <a:spLocks noGrp="1"/>
          </p:cNvSpPr>
          <p:nvPr>
            <p:ph type="title"/>
          </p:nvPr>
        </p:nvSpPr>
        <p:spPr/>
        <p:txBody>
          <a:bodyPr>
            <a:normAutofit fontScale="90000"/>
          </a:bodyPr>
          <a:lstStyle/>
          <a:p>
            <a:r>
              <a:rPr lang="en-US" dirty="0" err="1">
                <a:solidFill>
                  <a:srgbClr val="FF0000"/>
                </a:solidFill>
                <a:latin typeface="Times New Roman" pitchFamily="18" charset="0"/>
                <a:cs typeface="Times New Roman" pitchFamily="18" charset="0"/>
              </a:rPr>
              <a:t>Câu</a:t>
            </a:r>
            <a:r>
              <a:rPr lang="en-US" dirty="0">
                <a:solidFill>
                  <a:srgbClr val="FF0000"/>
                </a:solidFill>
                <a:latin typeface="Times New Roman" pitchFamily="18" charset="0"/>
                <a:cs typeface="Times New Roman" pitchFamily="18" charset="0"/>
              </a:rPr>
              <a:t> 3: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vi </a:t>
            </a:r>
            <a:r>
              <a:rPr lang="en-US" dirty="0" err="1">
                <a:solidFill>
                  <a:srgbClr val="FF0000"/>
                </a:solidFill>
                <a:latin typeface="Times New Roman" pitchFamily="18" charset="0"/>
                <a:cs typeface="Times New Roman" pitchFamily="18" charset="0"/>
              </a:rPr>
              <a:t>nào</a:t>
            </a:r>
            <a:r>
              <a:rPr lang="en-US" dirty="0">
                <a:solidFill>
                  <a:srgbClr val="FF0000"/>
                </a:solidFill>
                <a:latin typeface="Times New Roman" pitchFamily="18" charset="0"/>
                <a:cs typeface="Times New Roman" pitchFamily="18" charset="0"/>
              </a:rPr>
              <a:t> an </a:t>
            </a:r>
            <a:r>
              <a:rPr lang="en-US" dirty="0" err="1">
                <a:solidFill>
                  <a:srgbClr val="FF0000"/>
                </a:solidFill>
                <a:latin typeface="Times New Roman" pitchFamily="18" charset="0"/>
                <a:cs typeface="Times New Roman" pitchFamily="18" charset="0"/>
              </a:rPr>
              <a:t>toàn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khi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ngồi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xe</a:t>
            </a:r>
            <a:r>
              <a:rPr lang="en-US" dirty="0">
                <a:solidFill>
                  <a:srgbClr val="FF0000"/>
                </a:solidFill>
                <a:latin typeface="Times New Roman" pitchFamily="18" charset="0"/>
                <a:cs typeface="Times New Roman" pitchFamily="18" charset="0"/>
              </a:rPr>
              <a:t> ô </a:t>
            </a:r>
            <a:r>
              <a:rPr lang="en-US" dirty="0" err="1">
                <a:solidFill>
                  <a:srgbClr val="FF0000"/>
                </a:solidFill>
                <a:latin typeface="Times New Roman" pitchFamily="18" charset="0"/>
                <a:cs typeface="Times New Roman" pitchFamily="18" charset="0"/>
              </a:rPr>
              <a:t>tô</a:t>
            </a:r>
            <a:r>
              <a:rPr lang="en-US" dirty="0">
                <a:solidFill>
                  <a:srgbClr val="FF0000"/>
                </a:solidFill>
                <a:latin typeface="Times New Roman" pitchFamily="18" charset="0"/>
                <a:cs typeface="Times New Roman" pitchFamily="18" charset="0"/>
              </a:rPr>
              <a:t> ? </a:t>
            </a:r>
          </a:p>
        </p:txBody>
      </p:sp>
      <p:pic>
        <p:nvPicPr>
          <p:cNvPr id="7170" name="h1" descr="D:\Tranh tô màu\A Tranh tô màu nối số\o-to-1-1.jp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066800" y="2514600"/>
            <a:ext cx="2971800" cy="3082158"/>
          </a:xfrm>
          <a:prstGeom prst="rect">
            <a:avLst/>
          </a:prstGeom>
          <a:noFill/>
          <a:extLst>
            <a:ext uri="{909E8E84-426E-40DD-AFC4-6F175D3DCCD1}">
              <a14:hiddenFill xmlns:a14="http://schemas.microsoft.com/office/drawing/2010/main">
                <a:solidFill>
                  <a:srgbClr val="FFFFFF"/>
                </a:solidFill>
              </a14:hiddenFill>
            </a:ext>
          </a:extLst>
        </p:spPr>
      </p:pic>
      <p:pic>
        <p:nvPicPr>
          <p:cNvPr id="7171" name="h2" descr="D:\Tranh tô màu\A Tranh tô màu nối số\jcgmwzqijs-33c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2514600"/>
            <a:ext cx="2971800" cy="3082158"/>
          </a:xfrm>
          <a:prstGeom prst="rect">
            <a:avLst/>
          </a:prstGeom>
          <a:noFill/>
          <a:extLst>
            <a:ext uri="{909E8E84-426E-40DD-AFC4-6F175D3DCCD1}">
              <a14:hiddenFill xmlns:a14="http://schemas.microsoft.com/office/drawing/2010/main">
                <a:solidFill>
                  <a:srgbClr val="FFFFFF"/>
                </a:solidFill>
              </a14:hiddenFill>
            </a:ext>
          </a:extLst>
        </p:spPr>
      </p:pic>
      <p:pic>
        <p:nvPicPr>
          <p:cNvPr id="3" name="don't like" descr="A picture containing icon&#10;&#10;Description automatically generated">
            <a:extLst>
              <a:ext uri="{FF2B5EF4-FFF2-40B4-BE49-F238E27FC236}">
                <a16:creationId xmlns:a16="http://schemas.microsoft.com/office/drawing/2014/main" id="{DC5A51E5-54D2-BDF1-C4C3-9A1D4B81990C}"/>
              </a:ext>
            </a:extLst>
          </p:cNvPr>
          <p:cNvPicPr>
            <a:picLocks noChangeAspect="1"/>
          </p:cNvPicPr>
          <p:nvPr/>
        </p:nvPicPr>
        <p:blipFill rotWithShape="1">
          <a:blip r:embed="rId9">
            <a:extLst>
              <a:ext uri="{28A0092B-C50C-407E-A947-70E740481C1C}">
                <a14:useLocalDpi xmlns:a14="http://schemas.microsoft.com/office/drawing/2010/main" val="0"/>
              </a:ext>
            </a:extLst>
          </a:blip>
          <a:srcRect l="54849" t="27170" r="6363" b="33031"/>
          <a:stretch/>
        </p:blipFill>
        <p:spPr>
          <a:xfrm>
            <a:off x="344854" y="4648200"/>
            <a:ext cx="990600" cy="1016463"/>
          </a:xfrm>
          <a:prstGeom prst="rect">
            <a:avLst/>
          </a:prstGeom>
        </p:spPr>
      </p:pic>
      <p:pic>
        <p:nvPicPr>
          <p:cNvPr id="4" name="like" descr="A picture containing icon&#10;&#10;Description automatically generated">
            <a:extLst>
              <a:ext uri="{FF2B5EF4-FFF2-40B4-BE49-F238E27FC236}">
                <a16:creationId xmlns:a16="http://schemas.microsoft.com/office/drawing/2014/main" id="{9F0DC869-D081-D8DF-335B-3D2A1E2378F0}"/>
              </a:ext>
            </a:extLst>
          </p:cNvPr>
          <p:cNvPicPr>
            <a:picLocks noChangeAspect="1"/>
          </p:cNvPicPr>
          <p:nvPr/>
        </p:nvPicPr>
        <p:blipFill rotWithShape="1">
          <a:blip r:embed="rId9">
            <a:extLst>
              <a:ext uri="{28A0092B-C50C-407E-A947-70E740481C1C}">
                <a14:useLocalDpi xmlns:a14="http://schemas.microsoft.com/office/drawing/2010/main" val="0"/>
              </a:ext>
            </a:extLst>
          </a:blip>
          <a:srcRect l="6912" t="25758" r="53610" b="31818"/>
          <a:stretch/>
        </p:blipFill>
        <p:spPr>
          <a:xfrm>
            <a:off x="7798036" y="4642945"/>
            <a:ext cx="990600" cy="1064509"/>
          </a:xfrm>
          <a:prstGeom prst="rect">
            <a:avLst/>
          </a:prstGeom>
        </p:spPr>
      </p:pic>
      <p:sp>
        <p:nvSpPr>
          <p:cNvPr id="6" name="Action Button: Back or Previous 5">
            <a:hlinkClick r:id="rId10" action="ppaction://hlinksldjump" highlightClick="1"/>
            <a:extLst>
              <a:ext uri="{FF2B5EF4-FFF2-40B4-BE49-F238E27FC236}">
                <a16:creationId xmlns:a16="http://schemas.microsoft.com/office/drawing/2014/main" id="{1B95B978-D7A7-E609-3DE2-ACAE1B2FE222}"/>
              </a:ext>
            </a:extLst>
          </p:cNvPr>
          <p:cNvSpPr/>
          <p:nvPr/>
        </p:nvSpPr>
        <p:spPr>
          <a:xfrm>
            <a:off x="3849412" y="6187966"/>
            <a:ext cx="712078" cy="654268"/>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7" name="TL Đ" descr="Audio Recording Oct 27, 2022 at 15:47:35">
            <a:hlinkClick r:id="" action="ppaction://media"/>
            <a:extLst>
              <a:ext uri="{FF2B5EF4-FFF2-40B4-BE49-F238E27FC236}">
                <a16:creationId xmlns:a16="http://schemas.microsoft.com/office/drawing/2014/main" id="{CDDEDB7B-4180-9DE7-D3D6-CA558296151B}"/>
              </a:ext>
            </a:extLst>
          </p:cNvPr>
          <p:cNvPicPr>
            <a:picLocks noChangeAspect="1"/>
          </p:cNvPicPr>
          <p:nvPr>
            <a:audioFile r:link="rId1"/>
            <p:extLst>
              <p:ext uri="{DAA4B4D4-6D71-4841-9C94-3DE7FCFB9230}">
                <p14:media xmlns:p14="http://schemas.microsoft.com/office/powerpoint/2010/main" r:embed="rId2">
                  <p14:trim st="524.947" end="604.3646"/>
                </p14:media>
              </p:ext>
            </p:extLst>
          </p:nvPr>
        </p:nvPicPr>
        <p:blipFill>
          <a:blip r:embed="rId11"/>
          <a:stretch>
            <a:fillRect/>
          </a:stretch>
        </p:blipFill>
        <p:spPr>
          <a:xfrm>
            <a:off x="4205451" y="7133923"/>
            <a:ext cx="812800" cy="812800"/>
          </a:xfrm>
          <a:prstGeom prst="rect">
            <a:avLst/>
          </a:prstGeom>
        </p:spPr>
      </p:pic>
      <p:pic>
        <p:nvPicPr>
          <p:cNvPr id="8" name="TL S" descr="Audio Recording Oct 27, 2022 at 15:53:37">
            <a:hlinkClick r:id="" action="ppaction://media"/>
            <a:extLst>
              <a:ext uri="{FF2B5EF4-FFF2-40B4-BE49-F238E27FC236}">
                <a16:creationId xmlns:a16="http://schemas.microsoft.com/office/drawing/2014/main" id="{1923C39F-2B63-10FB-281D-287C7AED7DEE}"/>
              </a:ext>
            </a:extLst>
          </p:cNvPr>
          <p:cNvPicPr>
            <a:picLocks noChangeAspect="1"/>
          </p:cNvPicPr>
          <p:nvPr>
            <a:audioFile r:link="rId1"/>
            <p:extLst>
              <p:ext uri="{DAA4B4D4-6D71-4841-9C94-3DE7FCFB9230}">
                <p14:media xmlns:p14="http://schemas.microsoft.com/office/powerpoint/2010/main" r:embed="rId3">
                  <p14:trim end="998.3004"/>
                </p14:media>
              </p:ext>
            </p:extLst>
          </p:nvPr>
        </p:nvPicPr>
        <p:blipFill>
          <a:blip r:embed="rId11"/>
          <a:stretch>
            <a:fillRect/>
          </a:stretch>
        </p:blipFill>
        <p:spPr>
          <a:xfrm>
            <a:off x="7345058" y="6858000"/>
            <a:ext cx="812800" cy="812800"/>
          </a:xfrm>
          <a:prstGeom prst="rect">
            <a:avLst/>
          </a:prstGeom>
        </p:spPr>
      </p:pic>
      <p:sp>
        <p:nvSpPr>
          <p:cNvPr id="11" name="TextBox 10">
            <a:extLst>
              <a:ext uri="{FF2B5EF4-FFF2-40B4-BE49-F238E27FC236}">
                <a16:creationId xmlns:a16="http://schemas.microsoft.com/office/drawing/2014/main" id="{8D6DB5A7-603C-965F-C7E7-2FD5B8FC1DEA}"/>
              </a:ext>
            </a:extLst>
          </p:cNvPr>
          <p:cNvSpPr txBox="1"/>
          <p:nvPr/>
        </p:nvSpPr>
        <p:spPr>
          <a:xfrm>
            <a:off x="4484914" y="1948543"/>
            <a:ext cx="184731" cy="369332"/>
          </a:xfrm>
          <a:prstGeom prst="rect">
            <a:avLst/>
          </a:prstGeom>
          <a:noFill/>
        </p:spPr>
        <p:txBody>
          <a:bodyPr wrap="none" rtlCol="0">
            <a:spAutoFit/>
          </a:bodyPr>
          <a:lstStyle/>
          <a:p>
            <a:endParaRPr lang="x-none" dirty="0"/>
          </a:p>
        </p:txBody>
      </p:sp>
      <p:pic>
        <p:nvPicPr>
          <p:cNvPr id="9" name="Audio Recording Nov 27, 2022 at 11:01:02" descr="Audio Recording Nov 27, 2022 at 11:01:02">
            <a:hlinkClick r:id="" action="ppaction://media"/>
            <a:extLst>
              <a:ext uri="{FF2B5EF4-FFF2-40B4-BE49-F238E27FC236}">
                <a16:creationId xmlns:a16="http://schemas.microsoft.com/office/drawing/2014/main" id="{DFEF486C-DC04-69DD-9973-A663C2D2F303}"/>
              </a:ext>
            </a:extLst>
          </p:cNvPr>
          <p:cNvPicPr>
            <a:picLocks noChangeAspect="1"/>
          </p:cNvPicPr>
          <p:nvPr>
            <a:audioFile r:link="rId1"/>
            <p:extLst>
              <p:ext uri="{DAA4B4D4-6D71-4841-9C94-3DE7FCFB9230}">
                <p14:media xmlns:p14="http://schemas.microsoft.com/office/powerpoint/2010/main" r:embed="rId4">
                  <p14:trim st="805.2251"/>
                </p14:media>
              </p:ext>
            </p:extLst>
          </p:nvPr>
        </p:nvPicPr>
        <p:blipFill>
          <a:blip r:embed="rId11"/>
          <a:stretch>
            <a:fillRect/>
          </a:stretch>
        </p:blipFill>
        <p:spPr>
          <a:xfrm>
            <a:off x="2976178" y="6807944"/>
            <a:ext cx="812800" cy="812800"/>
          </a:xfrm>
          <a:prstGeom prst="rect">
            <a:avLst/>
          </a:prstGeom>
        </p:spPr>
      </p:pic>
      <p:pic>
        <p:nvPicPr>
          <p:cNvPr id="12" name="Audio Recording Nov 27, 2022 at 11:06:34" descr="Audio Recording Nov 27, 2022 at 11:06:34">
            <a:hlinkClick r:id="" action="ppaction://media"/>
            <a:extLst>
              <a:ext uri="{FF2B5EF4-FFF2-40B4-BE49-F238E27FC236}">
                <a16:creationId xmlns:a16="http://schemas.microsoft.com/office/drawing/2014/main" id="{06654687-4D71-B0F8-04A9-C132A454C6EB}"/>
              </a:ext>
            </a:extLst>
          </p:cNvPr>
          <p:cNvPicPr>
            <a:picLocks noChangeAspect="1"/>
          </p:cNvPicPr>
          <p:nvPr>
            <a:audioFile r:link="rId1"/>
            <p:extLst>
              <p:ext uri="{DAA4B4D4-6D71-4841-9C94-3DE7FCFB9230}">
                <p14:media xmlns:p14="http://schemas.microsoft.com/office/powerpoint/2010/main" r:embed="rId5">
                  <p14:trim st="53.0148" end="607.2984"/>
                </p14:media>
              </p:ext>
            </p:extLst>
          </p:nvPr>
        </p:nvPicPr>
        <p:blipFill>
          <a:blip r:embed="rId11"/>
          <a:stretch>
            <a:fillRect/>
          </a:stretch>
        </p:blipFill>
        <p:spPr>
          <a:xfrm>
            <a:off x="5638800" y="7279640"/>
            <a:ext cx="812800" cy="812800"/>
          </a:xfrm>
          <a:prstGeom prst="rect">
            <a:avLst/>
          </a:prstGeom>
        </p:spPr>
      </p:pic>
      <p:sp>
        <p:nvSpPr>
          <p:cNvPr id="10" name="Action Button: Forward or Next 9">
            <a:hlinkClick r:id="rId12" action="ppaction://hlinksldjump" highlightClick="1"/>
          </p:cNvPr>
          <p:cNvSpPr/>
          <p:nvPr/>
        </p:nvSpPr>
        <p:spPr>
          <a:xfrm>
            <a:off x="4800600" y="6187966"/>
            <a:ext cx="838200" cy="670034"/>
          </a:xfrm>
          <a:prstGeom prst="actionButtonForwardNext">
            <a:avLst/>
          </a:prstGeom>
          <a:solidFill>
            <a:srgbClr val="FFF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35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86" fill="hold"/>
                                        <p:tgtEl>
                                          <p:spTgt spid="9"/>
                                        </p:tgtEl>
                                      </p:cBhvr>
                                    </p:cmd>
                                  </p:childTnLst>
                                </p:cTn>
                              </p:par>
                              <p:par>
                                <p:cTn id="7" presetID="6"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circle(in)">
                                      <p:cBhvr>
                                        <p:cTn id="9" dur="2000"/>
                                        <p:tgtEl>
                                          <p:spTgt spid="2"/>
                                        </p:tgtEl>
                                      </p:cBhvr>
                                    </p:animEffect>
                                  </p:childTnLst>
                                </p:cTn>
                              </p:par>
                              <p:par>
                                <p:cTn id="10" presetID="6" presetClass="entr" presetSubtype="16"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par>
                                <p:cTn id="13" presetID="6" presetClass="entr" presetSubtype="16"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circle(in)">
                                      <p:cBhvr>
                                        <p:cTn id="15"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audio>
              <p:cMediaNode vol="80000">
                <p:cTn id="17" fill="hold" display="0">
                  <p:stCondLst>
                    <p:cond delay="indefinite"/>
                  </p:stCondLst>
                  <p:endCondLst>
                    <p:cond evt="onStopAudio" delay="0">
                      <p:tgtEl>
                        <p:sldTgt/>
                      </p:tgtEl>
                    </p:cond>
                  </p:endCondLst>
                </p:cTn>
                <p:tgtEl>
                  <p:spTgt spid="8"/>
                </p:tgtEl>
              </p:cMediaNode>
            </p:audio>
            <p:seq concurrent="1" nextAc="seek">
              <p:cTn id="18" restart="whenNotActive" fill="hold" evtFilter="cancelBubble" nodeType="interactiveSeq">
                <p:stCondLst>
                  <p:cond evt="onClick" delay="0">
                    <p:tgtEl>
                      <p:spTgt spid="7170"/>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remove" nodeType="withEffect">
                                  <p:stCondLst>
                                    <p:cond delay="500"/>
                                  </p:stCondLst>
                                  <p:childTnLst>
                                    <p:animClr clrSpc="rgb" dir="cw">
                                      <p:cBhvr>
                                        <p:cTn id="22" dur="1000" fill="hold"/>
                                        <p:tgtEl>
                                          <p:spTgt spid="7170"/>
                                        </p:tgtEl>
                                        <p:attrNameLst>
                                          <p:attrName>fillcolor</p:attrName>
                                        </p:attrNameLst>
                                      </p:cBhvr>
                                      <p:to>
                                        <a:schemeClr val="accent2"/>
                                      </p:to>
                                    </p:animClr>
                                    <p:set>
                                      <p:cBhvr>
                                        <p:cTn id="23" dur="1000" fill="hold"/>
                                        <p:tgtEl>
                                          <p:spTgt spid="7170"/>
                                        </p:tgtEl>
                                        <p:attrNameLst>
                                          <p:attrName>fill.type</p:attrName>
                                        </p:attrNameLst>
                                      </p:cBhvr>
                                      <p:to>
                                        <p:strVal val="solid"/>
                                      </p:to>
                                    </p:set>
                                    <p:set>
                                      <p:cBhvr>
                                        <p:cTn id="24" dur="1000" fill="hold"/>
                                        <p:tgtEl>
                                          <p:spTgt spid="7170"/>
                                        </p:tgtEl>
                                        <p:attrNameLst>
                                          <p:attrName>fill.on</p:attrName>
                                        </p:attrNameLst>
                                      </p:cBhvr>
                                      <p:to>
                                        <p:strVal val="true"/>
                                      </p:to>
                                    </p:set>
                                  </p:childTnLst>
                                </p:cTn>
                              </p:par>
                              <p:par>
                                <p:cTn id="25" presetID="42" presetClass="entr" presetSubtype="0" fill="remove" nodeType="with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1" presetClass="mediacall" presetSubtype="0" fill="hold" nodeType="withEffect">
                                  <p:stCondLst>
                                    <p:cond delay="500"/>
                                  </p:stCondLst>
                                  <p:childTnLst>
                                    <p:cmd type="call" cmd="playFrom(0.0)">
                                      <p:cBhvr>
                                        <p:cTn id="31" dur="3225" fill="hold"/>
                                        <p:tgtEl>
                                          <p:spTgt spid="8"/>
                                        </p:tgtEl>
                                      </p:cBhvr>
                                    </p:cmd>
                                  </p:childTnLst>
                                </p:cTn>
                              </p:par>
                            </p:childTnLst>
                          </p:cTn>
                        </p:par>
                      </p:childTnLst>
                    </p:cTn>
                  </p:par>
                </p:childTnLst>
              </p:cTn>
              <p:nextCondLst>
                <p:cond evt="onClick" delay="0">
                  <p:tgtEl>
                    <p:spTgt spid="7170"/>
                  </p:tgtEl>
                </p:cond>
              </p:nextCondLst>
            </p:seq>
            <p:seq concurrent="1" nextAc="seek">
              <p:cTn id="32" restart="whenNotActive" fill="hold" evtFilter="cancelBubble" nodeType="interactiveSeq">
                <p:stCondLst>
                  <p:cond evt="onClick" delay="0">
                    <p:tgtEl>
                      <p:spTgt spid="717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000" fill="hold"/>
                                        <p:tgtEl>
                                          <p:spTgt spid="7171"/>
                                        </p:tgtEl>
                                        <p:attrNameLst>
                                          <p:attrName>fillcolor</p:attrName>
                                        </p:attrNameLst>
                                      </p:cBhvr>
                                      <p:to>
                                        <a:schemeClr val="accent2"/>
                                      </p:to>
                                    </p:animClr>
                                    <p:set>
                                      <p:cBhvr>
                                        <p:cTn id="37" dur="2000" fill="hold"/>
                                        <p:tgtEl>
                                          <p:spTgt spid="7171"/>
                                        </p:tgtEl>
                                        <p:attrNameLst>
                                          <p:attrName>fill.type</p:attrName>
                                        </p:attrNameLst>
                                      </p:cBhvr>
                                      <p:to>
                                        <p:strVal val="solid"/>
                                      </p:to>
                                    </p:set>
                                    <p:set>
                                      <p:cBhvr>
                                        <p:cTn id="38" dur="2000" fill="hold"/>
                                        <p:tgtEl>
                                          <p:spTgt spid="7171"/>
                                        </p:tgtEl>
                                        <p:attrNameLst>
                                          <p:attrName>fill.on</p:attrName>
                                        </p:attrNameLst>
                                      </p:cBhvr>
                                      <p:to>
                                        <p:strVal val="true"/>
                                      </p:to>
                                    </p:set>
                                  </p:childTnLst>
                                </p:cTn>
                              </p:par>
                              <p:par>
                                <p:cTn id="39" presetID="37"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45" presetID="1" presetClass="mediacall" presetSubtype="0" fill="hold" nodeType="withEffect">
                                  <p:stCondLst>
                                    <p:cond delay="0"/>
                                  </p:stCondLst>
                                  <p:childTnLst>
                                    <p:cmd type="call" cmd="playFrom(0.0)">
                                      <p:cBhvr>
                                        <p:cTn id="46" dur="3158" fill="hold"/>
                                        <p:tgtEl>
                                          <p:spTgt spid="7"/>
                                        </p:tgtEl>
                                      </p:cBhvr>
                                    </p:cmd>
                                  </p:childTnLst>
                                </p:cTn>
                              </p:par>
                            </p:childTnLst>
                          </p:cTn>
                        </p:par>
                        <p:par>
                          <p:cTn id="47" fill="hold">
                            <p:stCondLst>
                              <p:cond delay="3158"/>
                            </p:stCondLst>
                            <p:childTnLst>
                              <p:par>
                                <p:cTn id="48" presetID="1" presetClass="mediacall" presetSubtype="0" fill="hold" nodeType="afterEffect">
                                  <p:stCondLst>
                                    <p:cond delay="0"/>
                                  </p:stCondLst>
                                  <p:childTnLst>
                                    <p:cmd type="call" cmd="playFrom(0.0)">
                                      <p:cBhvr>
                                        <p:cTn id="49" dur="12587" fill="hold"/>
                                        <p:tgtEl>
                                          <p:spTgt spid="12"/>
                                        </p:tgtEl>
                                      </p:cBhvr>
                                    </p:cmd>
                                  </p:childTnLst>
                                </p:cTn>
                              </p:par>
                            </p:childTnLst>
                          </p:cTn>
                        </p:par>
                      </p:childTnLst>
                    </p:cTn>
                  </p:par>
                </p:childTnLst>
              </p:cTn>
              <p:nextCondLst>
                <p:cond evt="onClick" delay="0">
                  <p:tgtEl>
                    <p:spTgt spid="7171"/>
                  </p:tgtEl>
                </p:cond>
              </p:nextCondLst>
            </p:seq>
            <p:audio>
              <p:cMediaNode vol="80000">
                <p:cTn id="50" fill="hold" display="0">
                  <p:stCondLst>
                    <p:cond delay="indefinite"/>
                  </p:stCondLst>
                  <p:endCondLst>
                    <p:cond evt="onStopAudio" delay="0">
                      <p:tgtEl>
                        <p:sldTgt/>
                      </p:tgtEl>
                    </p:cond>
                  </p:endCondLst>
                </p:cTn>
                <p:tgtEl>
                  <p:spTgt spid="9"/>
                </p:tgtEl>
              </p:cMediaNode>
            </p:audio>
            <p:audio>
              <p:cMediaNode vol="80000">
                <p:cTn id="51" fill="hold" display="0">
                  <p:stCondLst>
                    <p:cond delay="indefinite"/>
                  </p:stCondLst>
                  <p:endCondLst>
                    <p:cond evt="onStopAudio" delay="0">
                      <p:tgtEl>
                        <p:sldTgt/>
                      </p:tgtEl>
                    </p:cond>
                  </p:endCondLst>
                </p:cTn>
                <p:tgtEl>
                  <p:spTgt spid="12"/>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4"/>
          <p:cNvSpPr>
            <a:spLocks noGrp="1"/>
          </p:cNvSpPr>
          <p:nvPr>
            <p:ph type="title"/>
          </p:nvPr>
        </p:nvSpPr>
        <p:spPr/>
        <p:txBody>
          <a:bodyPr>
            <a:noAutofit/>
          </a:bodyPr>
          <a:lstStyle/>
          <a:p>
            <a:r>
              <a:rPr lang="en-US" sz="3800" dirty="0" err="1">
                <a:solidFill>
                  <a:srgbClr val="FF0000"/>
                </a:solidFill>
                <a:latin typeface="Times New Roman" pitchFamily="18" charset="0"/>
                <a:cs typeface="Times New Roman" pitchFamily="18" charset="0"/>
              </a:rPr>
              <a:t>Câu</a:t>
            </a:r>
            <a:r>
              <a:rPr lang="en-US" sz="3800" dirty="0">
                <a:solidFill>
                  <a:srgbClr val="FF0000"/>
                </a:solidFill>
                <a:latin typeface="Times New Roman" pitchFamily="18" charset="0"/>
                <a:cs typeface="Times New Roman" pitchFamily="18" charset="0"/>
              </a:rPr>
              <a:t> 4: </a:t>
            </a:r>
            <a:r>
              <a:rPr lang="en-US" sz="3800" dirty="0" err="1">
                <a:solidFill>
                  <a:srgbClr val="FF0000"/>
                </a:solidFill>
                <a:latin typeface="Times New Roman" pitchFamily="18" charset="0"/>
                <a:cs typeface="Times New Roman" pitchFamily="18" charset="0"/>
              </a:rPr>
              <a:t>Bé</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hãy</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quan</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sát</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hình</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ảnh</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và</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lựa</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chọn</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hành</a:t>
            </a:r>
            <a:r>
              <a:rPr lang="en-US" sz="3800" dirty="0">
                <a:solidFill>
                  <a:srgbClr val="FF0000"/>
                </a:solidFill>
                <a:latin typeface="Times New Roman" pitchFamily="18" charset="0"/>
                <a:cs typeface="Times New Roman" pitchFamily="18" charset="0"/>
              </a:rPr>
              <a:t> vi </a:t>
            </a:r>
            <a:r>
              <a:rPr lang="en-US" sz="3800" dirty="0" err="1">
                <a:solidFill>
                  <a:srgbClr val="FF0000"/>
                </a:solidFill>
                <a:latin typeface="Times New Roman" pitchFamily="18" charset="0"/>
                <a:cs typeface="Times New Roman" pitchFamily="18" charset="0"/>
              </a:rPr>
              <a:t>sai</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khi</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ngồi</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trên</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xe</a:t>
            </a:r>
            <a:r>
              <a:rPr lang="en-US" sz="3800" dirty="0">
                <a:solidFill>
                  <a:srgbClr val="FF0000"/>
                </a:solidFill>
                <a:latin typeface="Times New Roman" pitchFamily="18" charset="0"/>
                <a:cs typeface="Times New Roman" pitchFamily="18" charset="0"/>
              </a:rPr>
              <a:t> </a:t>
            </a:r>
            <a:r>
              <a:rPr lang="en-US" sz="3800" dirty="0" err="1">
                <a:solidFill>
                  <a:srgbClr val="FF0000"/>
                </a:solidFill>
                <a:latin typeface="Times New Roman" pitchFamily="18" charset="0"/>
                <a:cs typeface="Times New Roman" pitchFamily="18" charset="0"/>
              </a:rPr>
              <a:t>máy</a:t>
            </a:r>
            <a:r>
              <a:rPr lang="en-US" sz="3800" dirty="0">
                <a:solidFill>
                  <a:srgbClr val="FF0000"/>
                </a:solidFill>
                <a:latin typeface="Times New Roman" pitchFamily="18" charset="0"/>
                <a:cs typeface="Times New Roman" pitchFamily="18" charset="0"/>
              </a:rPr>
              <a:t>? </a:t>
            </a:r>
          </a:p>
        </p:txBody>
      </p:sp>
      <p:pic>
        <p:nvPicPr>
          <p:cNvPr id="8194" name="h1" descr="D:\Tranh tô màu\A Tranh tô màu nối số\images (3).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219200" y="1966767"/>
            <a:ext cx="28956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h2" descr="D:\Tranh tô màu\A Tranh tô màu nối số\20150814155730-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991710"/>
            <a:ext cx="3124200" cy="3342290"/>
          </a:xfrm>
          <a:prstGeom prst="rect">
            <a:avLst/>
          </a:prstGeom>
          <a:noFill/>
          <a:extLst>
            <a:ext uri="{909E8E84-426E-40DD-AFC4-6F175D3DCCD1}">
              <a14:hiddenFill xmlns:a14="http://schemas.microsoft.com/office/drawing/2010/main">
                <a:solidFill>
                  <a:srgbClr val="FFFFFF"/>
                </a:solidFill>
              </a14:hiddenFill>
            </a:ext>
          </a:extLst>
        </p:spPr>
      </p:pic>
      <p:pic>
        <p:nvPicPr>
          <p:cNvPr id="3" name="don't like" descr="A picture containing icon&#10;&#10;Description automatically generated">
            <a:extLst>
              <a:ext uri="{FF2B5EF4-FFF2-40B4-BE49-F238E27FC236}">
                <a16:creationId xmlns:a16="http://schemas.microsoft.com/office/drawing/2014/main" id="{69FF67F3-8112-2F8B-BA07-45CB3E805A59}"/>
              </a:ext>
            </a:extLst>
          </p:cNvPr>
          <p:cNvPicPr>
            <a:picLocks noChangeAspect="1"/>
          </p:cNvPicPr>
          <p:nvPr/>
        </p:nvPicPr>
        <p:blipFill rotWithShape="1">
          <a:blip r:embed="rId8">
            <a:extLst>
              <a:ext uri="{28A0092B-C50C-407E-A947-70E740481C1C}">
                <a14:useLocalDpi xmlns:a14="http://schemas.microsoft.com/office/drawing/2010/main" val="0"/>
              </a:ext>
            </a:extLst>
          </a:blip>
          <a:srcRect l="54849" t="27170" r="6363" b="33031"/>
          <a:stretch/>
        </p:blipFill>
        <p:spPr>
          <a:xfrm>
            <a:off x="7924800" y="4317537"/>
            <a:ext cx="990600" cy="1016463"/>
          </a:xfrm>
          <a:prstGeom prst="rect">
            <a:avLst/>
          </a:prstGeom>
        </p:spPr>
      </p:pic>
      <p:pic>
        <p:nvPicPr>
          <p:cNvPr id="4" name="like" descr="A picture containing icon&#10;&#10;Description automatically generated">
            <a:extLst>
              <a:ext uri="{FF2B5EF4-FFF2-40B4-BE49-F238E27FC236}">
                <a16:creationId xmlns:a16="http://schemas.microsoft.com/office/drawing/2014/main" id="{04D2935C-B683-4FBA-C8C6-AAFD35CFF3C8}"/>
              </a:ext>
            </a:extLst>
          </p:cNvPr>
          <p:cNvPicPr>
            <a:picLocks noChangeAspect="1"/>
          </p:cNvPicPr>
          <p:nvPr/>
        </p:nvPicPr>
        <p:blipFill rotWithShape="1">
          <a:blip r:embed="rId8">
            <a:extLst>
              <a:ext uri="{28A0092B-C50C-407E-A947-70E740481C1C}">
                <a14:useLocalDpi xmlns:a14="http://schemas.microsoft.com/office/drawing/2010/main" val="0"/>
              </a:ext>
            </a:extLst>
          </a:blip>
          <a:srcRect l="6912" t="25758" r="53610" b="31818"/>
          <a:stretch/>
        </p:blipFill>
        <p:spPr>
          <a:xfrm>
            <a:off x="228600" y="4269491"/>
            <a:ext cx="990600" cy="1064509"/>
          </a:xfrm>
          <a:prstGeom prst="rect">
            <a:avLst/>
          </a:prstGeom>
        </p:spPr>
      </p:pic>
      <p:sp>
        <p:nvSpPr>
          <p:cNvPr id="6" name="Action Button: Back or Previous 5">
            <a:hlinkClick r:id="rId9" action="ppaction://hlinksldjump" highlightClick="1"/>
            <a:extLst>
              <a:ext uri="{FF2B5EF4-FFF2-40B4-BE49-F238E27FC236}">
                <a16:creationId xmlns:a16="http://schemas.microsoft.com/office/drawing/2014/main" id="{0BD78E13-631F-EB4C-E1BE-724790A35C87}"/>
              </a:ext>
            </a:extLst>
          </p:cNvPr>
          <p:cNvSpPr/>
          <p:nvPr/>
        </p:nvSpPr>
        <p:spPr>
          <a:xfrm>
            <a:off x="3849412" y="6187966"/>
            <a:ext cx="712078" cy="654268"/>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7" name="TL Đ" descr="Audio Recording Oct 27, 2022 at 15:44:42">
            <a:hlinkClick r:id="" action="ppaction://media"/>
            <a:extLst>
              <a:ext uri="{FF2B5EF4-FFF2-40B4-BE49-F238E27FC236}">
                <a16:creationId xmlns:a16="http://schemas.microsoft.com/office/drawing/2014/main" id="{E0F421E7-748C-F8AE-804A-FD0E74F9CB35}"/>
              </a:ext>
            </a:extLst>
          </p:cNvPr>
          <p:cNvPicPr>
            <a:picLocks noChangeAspect="1"/>
          </p:cNvPicPr>
          <p:nvPr>
            <a:audioFile r:link="rId1"/>
            <p:extLst>
              <p:ext uri="{DAA4B4D4-6D71-4841-9C94-3DE7FCFB9230}">
                <p14:media xmlns:p14="http://schemas.microsoft.com/office/powerpoint/2010/main" r:embed="rId2">
                  <p14:trim end="795.2261"/>
                </p14:media>
              </p:ext>
            </p:extLst>
          </p:nvPr>
        </p:nvPicPr>
        <p:blipFill>
          <a:blip r:embed="rId10"/>
          <a:stretch>
            <a:fillRect/>
          </a:stretch>
        </p:blipFill>
        <p:spPr>
          <a:xfrm>
            <a:off x="5831840" y="7137400"/>
            <a:ext cx="812800" cy="812800"/>
          </a:xfrm>
          <a:prstGeom prst="rect">
            <a:avLst/>
          </a:prstGeom>
        </p:spPr>
      </p:pic>
      <p:pic>
        <p:nvPicPr>
          <p:cNvPr id="8" name="TL S" descr="Audio Recording Oct 27, 2022 at 15:50:44">
            <a:hlinkClick r:id="" action="ppaction://media"/>
            <a:extLst>
              <a:ext uri="{FF2B5EF4-FFF2-40B4-BE49-F238E27FC236}">
                <a16:creationId xmlns:a16="http://schemas.microsoft.com/office/drawing/2014/main" id="{9DC1ABBC-A85F-F6E1-95B9-848F0D36FB71}"/>
              </a:ext>
            </a:extLst>
          </p:cNvPr>
          <p:cNvPicPr>
            <a:picLocks noChangeAspect="1"/>
          </p:cNvPicPr>
          <p:nvPr>
            <a:audioFile r:link="rId1"/>
            <p:extLst>
              <p:ext uri="{DAA4B4D4-6D71-4841-9C94-3DE7FCFB9230}">
                <p14:media xmlns:p14="http://schemas.microsoft.com/office/powerpoint/2010/main" r:embed="rId3">
                  <p14:trim st="688.3824" end="255.1069"/>
                </p14:media>
              </p:ext>
            </p:extLst>
          </p:nvPr>
        </p:nvPicPr>
        <p:blipFill>
          <a:blip r:embed="rId10"/>
          <a:stretch>
            <a:fillRect/>
          </a:stretch>
        </p:blipFill>
        <p:spPr>
          <a:xfrm>
            <a:off x="6783099" y="7137400"/>
            <a:ext cx="812800" cy="812800"/>
          </a:xfrm>
          <a:prstGeom prst="rect">
            <a:avLst/>
          </a:prstGeom>
        </p:spPr>
      </p:pic>
      <p:sp>
        <p:nvSpPr>
          <p:cNvPr id="11" name="TextBox 10">
            <a:extLst>
              <a:ext uri="{FF2B5EF4-FFF2-40B4-BE49-F238E27FC236}">
                <a16:creationId xmlns:a16="http://schemas.microsoft.com/office/drawing/2014/main" id="{45558541-2AEF-039D-FEA6-BB7242688CB1}"/>
              </a:ext>
            </a:extLst>
          </p:cNvPr>
          <p:cNvSpPr txBox="1"/>
          <p:nvPr/>
        </p:nvSpPr>
        <p:spPr>
          <a:xfrm>
            <a:off x="967064" y="5489487"/>
            <a:ext cx="3238387" cy="646331"/>
          </a:xfrm>
          <a:prstGeom prst="rect">
            <a:avLst/>
          </a:prstGeom>
          <a:solidFill>
            <a:schemeClr val="accent3">
              <a:lumMod val="20000"/>
              <a:lumOff val="80000"/>
            </a:schemeClr>
          </a:solidFill>
        </p:spPr>
        <p:txBody>
          <a:bodyPr wrap="none" rtlCol="0">
            <a:spAutoFit/>
          </a:bodyPr>
          <a:lstStyle/>
          <a:p>
            <a:pPr marL="342900" indent="-342900">
              <a:buAutoNum type="arabicPeriod"/>
            </a:pPr>
            <a:r>
              <a:rPr lang="en-US" dirty="0"/>
              <a:t>K</a:t>
            </a:r>
            <a:r>
              <a:rPr lang="x-none" dirty="0"/>
              <a:t>hông đội mũ bảo hiểm và </a:t>
            </a:r>
          </a:p>
          <a:p>
            <a:r>
              <a:rPr lang="x-none" dirty="0"/>
              <a:t>ngồi quay ngược lại với người lái</a:t>
            </a:r>
          </a:p>
        </p:txBody>
      </p:sp>
      <p:sp>
        <p:nvSpPr>
          <p:cNvPr id="12" name="TextBox 11">
            <a:extLst>
              <a:ext uri="{FF2B5EF4-FFF2-40B4-BE49-F238E27FC236}">
                <a16:creationId xmlns:a16="http://schemas.microsoft.com/office/drawing/2014/main" id="{0DEC5FEE-3BFB-17E0-10F2-F1C4DA72C9CE}"/>
              </a:ext>
            </a:extLst>
          </p:cNvPr>
          <p:cNvSpPr txBox="1"/>
          <p:nvPr/>
        </p:nvSpPr>
        <p:spPr>
          <a:xfrm>
            <a:off x="5059438" y="5491912"/>
            <a:ext cx="4023602" cy="369332"/>
          </a:xfrm>
          <a:prstGeom prst="rect">
            <a:avLst/>
          </a:prstGeom>
          <a:solidFill>
            <a:schemeClr val="accent3">
              <a:lumMod val="20000"/>
              <a:lumOff val="80000"/>
            </a:schemeClr>
          </a:solidFill>
        </p:spPr>
        <p:txBody>
          <a:bodyPr wrap="none" rtlCol="0">
            <a:spAutoFit/>
          </a:bodyPr>
          <a:lstStyle/>
          <a:p>
            <a:r>
              <a:rPr lang="x-none" dirty="0"/>
              <a:t>2. Bé đội mũ bảo hiểm và ngồi ngay ngắn</a:t>
            </a:r>
          </a:p>
        </p:txBody>
      </p:sp>
      <p:pic>
        <p:nvPicPr>
          <p:cNvPr id="14" name="Audio Recording Nov 27, 2022 at 11:21:48" descr="Audio Recording Nov 27, 2022 at 11:21:48">
            <a:hlinkClick r:id="" action="ppaction://media"/>
            <a:extLst>
              <a:ext uri="{FF2B5EF4-FFF2-40B4-BE49-F238E27FC236}">
                <a16:creationId xmlns:a16="http://schemas.microsoft.com/office/drawing/2014/main" id="{C8D698A0-5473-F1B2-C0CB-076A81C719E8}"/>
              </a:ext>
            </a:extLst>
          </p:cNvPr>
          <p:cNvPicPr>
            <a:picLocks noChangeAspect="1"/>
          </p:cNvPicPr>
          <p:nvPr>
            <a:audioFile r:link="rId1"/>
            <p:extLst>
              <p:ext uri="{DAA4B4D4-6D71-4841-9C94-3DE7FCFB9230}">
                <p14:media xmlns:p14="http://schemas.microsoft.com/office/powerpoint/2010/main" r:embed="rId4">
                  <p14:trim st="302.2974" end="315.164"/>
                </p14:media>
              </p:ext>
            </p:extLst>
          </p:nvPr>
        </p:nvPicPr>
        <p:blipFill>
          <a:blip r:embed="rId10"/>
          <a:stretch>
            <a:fillRect/>
          </a:stretch>
        </p:blipFill>
        <p:spPr>
          <a:xfrm>
            <a:off x="2743200" y="6901077"/>
            <a:ext cx="812800" cy="812800"/>
          </a:xfrm>
          <a:prstGeom prst="rect">
            <a:avLst/>
          </a:prstGeom>
        </p:spPr>
      </p:pic>
      <p:sp>
        <p:nvSpPr>
          <p:cNvPr id="9" name="Action Button: Forward or Next 8">
            <a:hlinkClick r:id="rId11" action="ppaction://hlinksldjump" highlightClick="1"/>
          </p:cNvPr>
          <p:cNvSpPr/>
          <p:nvPr/>
        </p:nvSpPr>
        <p:spPr>
          <a:xfrm>
            <a:off x="4724400" y="6187967"/>
            <a:ext cx="762000" cy="654268"/>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3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406" fill="hold"/>
                                        <p:tgtEl>
                                          <p:spTgt spid="14"/>
                                        </p:tgtEl>
                                      </p:cBhvr>
                                    </p:cmd>
                                  </p:childTnLst>
                                </p:cTn>
                              </p:par>
                              <p:par>
                                <p:cTn id="7" presetID="5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par>
                                <p:cTn id="12" presetID="53" presetClass="entr" presetSubtype="16"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Effect transition="in" filter="fade">
                                      <p:cBhvr>
                                        <p:cTn id="16" dur="500"/>
                                        <p:tgtEl>
                                          <p:spTgt spid="8194"/>
                                        </p:tgtEl>
                                      </p:cBhvr>
                                    </p:animEffect>
                                  </p:childTnLst>
                                </p:cTn>
                              </p:par>
                              <p:par>
                                <p:cTn id="17" presetID="53" presetClass="entr" presetSubtype="16" fill="hold" nodeType="with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500" fill="hold"/>
                                        <p:tgtEl>
                                          <p:spTgt spid="8195"/>
                                        </p:tgtEl>
                                        <p:attrNameLst>
                                          <p:attrName>ppt_w</p:attrName>
                                        </p:attrNameLst>
                                      </p:cBhvr>
                                      <p:tavLst>
                                        <p:tav tm="0">
                                          <p:val>
                                            <p:fltVal val="0"/>
                                          </p:val>
                                        </p:tav>
                                        <p:tav tm="100000">
                                          <p:val>
                                            <p:strVal val="#ppt_w"/>
                                          </p:val>
                                        </p:tav>
                                      </p:tavLst>
                                    </p:anim>
                                    <p:anim calcmode="lin" valueType="num">
                                      <p:cBhvr>
                                        <p:cTn id="20" dur="500" fill="hold"/>
                                        <p:tgtEl>
                                          <p:spTgt spid="8195"/>
                                        </p:tgtEl>
                                        <p:attrNameLst>
                                          <p:attrName>ppt_h</p:attrName>
                                        </p:attrNameLst>
                                      </p:cBhvr>
                                      <p:tavLst>
                                        <p:tav tm="0">
                                          <p:val>
                                            <p:fltVal val="0"/>
                                          </p:val>
                                        </p:tav>
                                        <p:tav tm="100000">
                                          <p:val>
                                            <p:strVal val="#ppt_h"/>
                                          </p:val>
                                        </p:tav>
                                      </p:tavLst>
                                    </p:anim>
                                    <p:animEffect transition="in" filter="fade">
                                      <p:cBhvr>
                                        <p:cTn id="21" dur="500"/>
                                        <p:tgtEl>
                                          <p:spTgt spid="8195"/>
                                        </p:tgtEl>
                                      </p:cBhvr>
                                    </p:animEffect>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remove"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8194"/>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000" fill="hold"/>
                                        <p:tgtEl>
                                          <p:spTgt spid="8194"/>
                                        </p:tgtEl>
                                        <p:attrNameLst>
                                          <p:attrName>fillcolor</p:attrName>
                                        </p:attrNameLst>
                                      </p:cBhvr>
                                      <p:to>
                                        <a:schemeClr val="accent2"/>
                                      </p:to>
                                    </p:animClr>
                                    <p:set>
                                      <p:cBhvr>
                                        <p:cTn id="37" dur="2000" fill="hold"/>
                                        <p:tgtEl>
                                          <p:spTgt spid="8194"/>
                                        </p:tgtEl>
                                        <p:attrNameLst>
                                          <p:attrName>fill.type</p:attrName>
                                        </p:attrNameLst>
                                      </p:cBhvr>
                                      <p:to>
                                        <p:strVal val="solid"/>
                                      </p:to>
                                    </p:set>
                                    <p:set>
                                      <p:cBhvr>
                                        <p:cTn id="38" dur="2000" fill="hold"/>
                                        <p:tgtEl>
                                          <p:spTgt spid="8194"/>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1"/>
                                        </p:tgtEl>
                                        <p:attrNameLst>
                                          <p:attrName>fillcolor</p:attrName>
                                        </p:attrNameLst>
                                      </p:cBhvr>
                                      <p:to>
                                        <a:srgbClr val="00B050"/>
                                      </p:to>
                                    </p:animClr>
                                    <p:set>
                                      <p:cBhvr>
                                        <p:cTn id="41" dur="2000" fill="hold"/>
                                        <p:tgtEl>
                                          <p:spTgt spid="11"/>
                                        </p:tgtEl>
                                        <p:attrNameLst>
                                          <p:attrName>fill.type</p:attrName>
                                        </p:attrNameLst>
                                      </p:cBhvr>
                                      <p:to>
                                        <p:strVal val="solid"/>
                                      </p:to>
                                    </p:set>
                                    <p:set>
                                      <p:cBhvr>
                                        <p:cTn id="42" dur="2000" fill="hold"/>
                                        <p:tgtEl>
                                          <p:spTgt spid="11"/>
                                        </p:tgtEl>
                                        <p:attrNameLst>
                                          <p:attrName>fill.on</p:attrName>
                                        </p:attrNameLst>
                                      </p:cBhvr>
                                      <p:to>
                                        <p:strVal val="true"/>
                                      </p:to>
                                    </p:set>
                                  </p:childTnLst>
                                </p:cTn>
                              </p:par>
                              <p:par>
                                <p:cTn id="43" presetID="1" presetClass="mediacall" presetSubtype="0" fill="hold" nodeType="withEffect">
                                  <p:stCondLst>
                                    <p:cond delay="0"/>
                                  </p:stCondLst>
                                  <p:childTnLst>
                                    <p:cmd type="call" cmd="playFrom(0.0)">
                                      <p:cBhvr>
                                        <p:cTn id="44" dur="3428" fill="hold"/>
                                        <p:tgtEl>
                                          <p:spTgt spid="7"/>
                                        </p:tgtEl>
                                      </p:cBhvr>
                                    </p:cmd>
                                  </p:childTnLst>
                                </p:cTn>
                              </p:par>
                              <p:par>
                                <p:cTn id="45" presetID="16" presetClass="entr" presetSubtype="21"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childTnLst>
              </p:cTn>
              <p:nextCondLst>
                <p:cond evt="onClick" delay="0">
                  <p:tgtEl>
                    <p:spTgt spid="8194"/>
                  </p:tgtEl>
                </p:cond>
              </p:nextCondLst>
            </p:seq>
            <p:seq concurrent="1" nextAc="seek">
              <p:cTn id="48" restart="whenNotActive" fill="hold" evtFilter="cancelBubble" nodeType="interactiveSeq">
                <p:stCondLst>
                  <p:cond evt="onClick" delay="0">
                    <p:tgtEl>
                      <p:spTgt spid="8195"/>
                    </p:tgtEl>
                  </p:cond>
                </p:stCondLst>
                <p:endSync evt="end" delay="0">
                  <p:rtn val="all"/>
                </p:endSync>
                <p:childTnLst>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8195"/>
                                        </p:tgtEl>
                                        <p:attrNameLst>
                                          <p:attrName>fillcolor</p:attrName>
                                        </p:attrNameLst>
                                      </p:cBhvr>
                                      <p:to>
                                        <a:schemeClr val="accent2"/>
                                      </p:to>
                                    </p:animClr>
                                    <p:set>
                                      <p:cBhvr>
                                        <p:cTn id="53" dur="2000" fill="hold"/>
                                        <p:tgtEl>
                                          <p:spTgt spid="8195"/>
                                        </p:tgtEl>
                                        <p:attrNameLst>
                                          <p:attrName>fill.type</p:attrName>
                                        </p:attrNameLst>
                                      </p:cBhvr>
                                      <p:to>
                                        <p:strVal val="solid"/>
                                      </p:to>
                                    </p:set>
                                    <p:set>
                                      <p:cBhvr>
                                        <p:cTn id="54" dur="2000" fill="hold"/>
                                        <p:tgtEl>
                                          <p:spTgt spid="8195"/>
                                        </p:tgtEl>
                                        <p:attrNameLst>
                                          <p:attrName>fill.on</p:attrName>
                                        </p:attrNameLst>
                                      </p:cBhvr>
                                      <p:to>
                                        <p:strVal val="true"/>
                                      </p:to>
                                    </p:set>
                                  </p:childTnLst>
                                </p:cTn>
                              </p:par>
                              <p:par>
                                <p:cTn id="55" presetID="1" presetClass="emph" presetSubtype="2" fill="remove" nodeType="withEffect">
                                  <p:stCondLst>
                                    <p:cond delay="500"/>
                                  </p:stCondLst>
                                  <p:childTnLst>
                                    <p:animClr clrSpc="rgb" dir="cw">
                                      <p:cBhvr>
                                        <p:cTn id="56" dur="2000" fill="hold"/>
                                        <p:tgtEl>
                                          <p:spTgt spid="12"/>
                                        </p:tgtEl>
                                        <p:attrNameLst>
                                          <p:attrName>fillcolor</p:attrName>
                                        </p:attrNameLst>
                                      </p:cBhvr>
                                      <p:to>
                                        <a:srgbClr val="FF0000"/>
                                      </p:to>
                                    </p:animClr>
                                    <p:set>
                                      <p:cBhvr>
                                        <p:cTn id="57" dur="2000" fill="hold"/>
                                        <p:tgtEl>
                                          <p:spTgt spid="12"/>
                                        </p:tgtEl>
                                        <p:attrNameLst>
                                          <p:attrName>fill.type</p:attrName>
                                        </p:attrNameLst>
                                      </p:cBhvr>
                                      <p:to>
                                        <p:strVal val="solid"/>
                                      </p:to>
                                    </p:set>
                                    <p:set>
                                      <p:cBhvr>
                                        <p:cTn id="58" dur="2000" fill="hold"/>
                                        <p:tgtEl>
                                          <p:spTgt spid="12"/>
                                        </p:tgtEl>
                                        <p:attrNameLst>
                                          <p:attrName>fill.on</p:attrName>
                                        </p:attrNameLst>
                                      </p:cBhvr>
                                      <p:to>
                                        <p:strVal val="true"/>
                                      </p:to>
                                    </p:set>
                                  </p:childTnLst>
                                </p:cTn>
                              </p:par>
                              <p:par>
                                <p:cTn id="59" presetID="1" presetClass="mediacall" presetSubtype="0" fill="hold" nodeType="withEffect">
                                  <p:stCondLst>
                                    <p:cond delay="500"/>
                                  </p:stCondLst>
                                  <p:childTnLst>
                                    <p:cmd type="call" cmd="playFrom(0.0)">
                                      <p:cBhvr>
                                        <p:cTn id="60" dur="2704" fill="hold"/>
                                        <p:tgtEl>
                                          <p:spTgt spid="8"/>
                                        </p:tgtEl>
                                      </p:cBhvr>
                                    </p:cmd>
                                  </p:childTnLst>
                                </p:cTn>
                              </p:par>
                              <p:par>
                                <p:cTn id="61" presetID="37" presetClass="entr" presetSubtype="0" fill="remove" nodeType="withEffect">
                                  <p:stCondLst>
                                    <p:cond delay="50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900" decel="100000" fill="hold"/>
                                        <p:tgtEl>
                                          <p:spTgt spid="3"/>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8195"/>
                  </p:tgtEl>
                </p:cond>
              </p:nextCondLst>
            </p:seq>
            <p:audio>
              <p:cMediaNode vol="80000">
                <p:cTn id="67" fill="hold" display="0">
                  <p:stCondLst>
                    <p:cond delay="indefinite"/>
                  </p:stCondLst>
                  <p:endCondLst>
                    <p:cond evt="onStopAudio" delay="0">
                      <p:tgtEl>
                        <p:sldTgt/>
                      </p:tgtEl>
                    </p:cond>
                  </p:endCondLst>
                </p:cTn>
                <p:tgtEl>
                  <p:spTgt spid="14"/>
                </p:tgtEl>
              </p:cMediaNode>
            </p:audio>
          </p:childTnLst>
        </p:cTn>
      </p:par>
    </p:tnLst>
    <p:bldLst>
      <p:bldP spid="2"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5"/>
          <p:cNvSpPr>
            <a:spLocks noGrp="1"/>
          </p:cNvSpPr>
          <p:nvPr>
            <p:ph type="title"/>
          </p:nvPr>
        </p:nvSpPr>
        <p:spPr/>
        <p:txBody>
          <a:bodyPr>
            <a:normAutofit fontScale="90000"/>
          </a:bodyPr>
          <a:lstStyle/>
          <a:p>
            <a:r>
              <a:rPr lang="en-US" dirty="0" err="1">
                <a:solidFill>
                  <a:srgbClr val="FF0000"/>
                </a:solidFill>
                <a:latin typeface="Times New Roman" pitchFamily="18" charset="0"/>
                <a:cs typeface="Times New Roman" pitchFamily="18" charset="0"/>
              </a:rPr>
              <a:t>Câu</a:t>
            </a:r>
            <a:r>
              <a:rPr lang="en-US" dirty="0">
                <a:solidFill>
                  <a:srgbClr val="FF0000"/>
                </a:solidFill>
                <a:latin typeface="Times New Roman" pitchFamily="18" charset="0"/>
                <a:cs typeface="Times New Roman" pitchFamily="18" charset="0"/>
              </a:rPr>
              <a:t> 5: </a:t>
            </a:r>
            <a:r>
              <a:rPr lang="en-US" dirty="0" err="1">
                <a:solidFill>
                  <a:srgbClr val="FF0000"/>
                </a:solidFill>
                <a:latin typeface="Times New Roman" pitchFamily="18" charset="0"/>
                <a:cs typeface="Times New Roman" pitchFamily="18" charset="0"/>
              </a:rPr>
              <a:t>Bé</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hãy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quan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sát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ảnh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chọn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vi </a:t>
            </a:r>
            <a:r>
              <a:rPr lang="en-US" dirty="0" err="1">
                <a:solidFill>
                  <a:srgbClr val="FF0000"/>
                </a:solidFill>
                <a:latin typeface="Times New Roman" pitchFamily="18" charset="0"/>
                <a:cs typeface="Times New Roman" pitchFamily="18" charset="0"/>
              </a:rPr>
              <a:t>đúng</a:t>
            </a:r>
            <a:r>
              <a:rPr lang="en-US" dirty="0">
                <a:solidFill>
                  <a:srgbClr val="FF0000"/>
                </a:solidFill>
                <a:latin typeface="Times New Roman" pitchFamily="18" charset="0"/>
                <a:cs typeface="Times New Roman" pitchFamily="18" charset="0"/>
              </a:rPr>
              <a:t> ? </a:t>
            </a:r>
          </a:p>
        </p:txBody>
      </p:sp>
      <p:pic>
        <p:nvPicPr>
          <p:cNvPr id="9218" name="h1" descr="D:\Tranh tô màu\A Tranh tô màu nối số\tranh-ve-chu-de-an-toan-giao-thong_120232289.jpg"/>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2235147"/>
            <a:ext cx="2888857" cy="2774950"/>
          </a:xfrm>
          <a:prstGeom prst="rect">
            <a:avLst/>
          </a:prstGeom>
          <a:noFill/>
          <a:extLst>
            <a:ext uri="{909E8E84-426E-40DD-AFC4-6F175D3DCCD1}">
              <a14:hiddenFill xmlns:a14="http://schemas.microsoft.com/office/drawing/2010/main">
                <a:solidFill>
                  <a:srgbClr val="FFFFFF"/>
                </a:solidFill>
              </a14:hiddenFill>
            </a:ext>
          </a:extLst>
        </p:spPr>
      </p:pic>
      <p:pic>
        <p:nvPicPr>
          <p:cNvPr id="3" name="like" descr="A picture containing icon&#10;&#10;Description automatically generated">
            <a:extLst>
              <a:ext uri="{FF2B5EF4-FFF2-40B4-BE49-F238E27FC236}">
                <a16:creationId xmlns:a16="http://schemas.microsoft.com/office/drawing/2014/main" id="{90429A97-41B8-B2E5-5C70-49C50FBD69E0}"/>
              </a:ext>
            </a:extLst>
          </p:cNvPr>
          <p:cNvPicPr>
            <a:picLocks noChangeAspect="1"/>
          </p:cNvPicPr>
          <p:nvPr/>
        </p:nvPicPr>
        <p:blipFill rotWithShape="1">
          <a:blip r:embed="rId8">
            <a:extLst>
              <a:ext uri="{28A0092B-C50C-407E-A947-70E740481C1C}">
                <a14:useLocalDpi xmlns:a14="http://schemas.microsoft.com/office/drawing/2010/main" val="0"/>
              </a:ext>
            </a:extLst>
          </a:blip>
          <a:srcRect l="6912" t="25758" r="53610" b="31818"/>
          <a:stretch/>
        </p:blipFill>
        <p:spPr>
          <a:xfrm>
            <a:off x="122403" y="4534522"/>
            <a:ext cx="990600" cy="1064509"/>
          </a:xfrm>
          <a:prstGeom prst="rect">
            <a:avLst/>
          </a:prstGeom>
        </p:spPr>
      </p:pic>
      <p:pic>
        <p:nvPicPr>
          <p:cNvPr id="4" name="don't like" descr="A picture containing icon&#10;&#10;Description automatically generated">
            <a:extLst>
              <a:ext uri="{FF2B5EF4-FFF2-40B4-BE49-F238E27FC236}">
                <a16:creationId xmlns:a16="http://schemas.microsoft.com/office/drawing/2014/main" id="{BF8E708C-E5D7-5280-46A0-DA892671A0B4}"/>
              </a:ext>
            </a:extLst>
          </p:cNvPr>
          <p:cNvPicPr>
            <a:picLocks noChangeAspect="1"/>
          </p:cNvPicPr>
          <p:nvPr/>
        </p:nvPicPr>
        <p:blipFill rotWithShape="1">
          <a:blip r:embed="rId8">
            <a:extLst>
              <a:ext uri="{28A0092B-C50C-407E-A947-70E740481C1C}">
                <a14:useLocalDpi xmlns:a14="http://schemas.microsoft.com/office/drawing/2010/main" val="0"/>
              </a:ext>
            </a:extLst>
          </a:blip>
          <a:srcRect l="54849" t="27170" r="6363" b="33031"/>
          <a:stretch/>
        </p:blipFill>
        <p:spPr>
          <a:xfrm>
            <a:off x="8019567" y="4460417"/>
            <a:ext cx="990600" cy="1016463"/>
          </a:xfrm>
          <a:prstGeom prst="rect">
            <a:avLst/>
          </a:prstGeom>
        </p:spPr>
      </p:pic>
      <p:pic>
        <p:nvPicPr>
          <p:cNvPr id="7" name="TL Đ" descr="Audio Recording Oct 27, 2022 at 15:46:35">
            <a:hlinkClick r:id="" action="ppaction://media"/>
            <a:extLst>
              <a:ext uri="{FF2B5EF4-FFF2-40B4-BE49-F238E27FC236}">
                <a16:creationId xmlns:a16="http://schemas.microsoft.com/office/drawing/2014/main" id="{DB55804C-E1C2-BBF4-2409-7598499EB9DF}"/>
              </a:ext>
            </a:extLst>
          </p:cNvPr>
          <p:cNvPicPr>
            <a:picLocks noChangeAspect="1"/>
          </p:cNvPicPr>
          <p:nvPr>
            <a:audioFile r:link="rId1"/>
            <p:extLst>
              <p:ext uri="{DAA4B4D4-6D71-4841-9C94-3DE7FCFB9230}">
                <p14:media xmlns:p14="http://schemas.microsoft.com/office/powerpoint/2010/main" r:embed="rId2">
                  <p14:trim st="797.2037" end="596.0448"/>
                </p14:media>
              </p:ext>
            </p:extLst>
          </p:nvPr>
        </p:nvPicPr>
        <p:blipFill>
          <a:blip r:embed="rId9"/>
          <a:stretch>
            <a:fillRect/>
          </a:stretch>
        </p:blipFill>
        <p:spPr>
          <a:xfrm>
            <a:off x="5791202" y="6960126"/>
            <a:ext cx="812800" cy="812800"/>
          </a:xfrm>
          <a:prstGeom prst="rect">
            <a:avLst/>
          </a:prstGeom>
        </p:spPr>
      </p:pic>
      <p:pic>
        <p:nvPicPr>
          <p:cNvPr id="8" name="TL S" descr="Audio Recording Oct 27, 2022 at 15:53:37">
            <a:hlinkClick r:id="" action="ppaction://media"/>
            <a:extLst>
              <a:ext uri="{FF2B5EF4-FFF2-40B4-BE49-F238E27FC236}">
                <a16:creationId xmlns:a16="http://schemas.microsoft.com/office/drawing/2014/main" id="{EEB1D6C0-48AD-D3BA-07DE-C555F547F496}"/>
              </a:ext>
            </a:extLst>
          </p:cNvPr>
          <p:cNvPicPr>
            <a:picLocks noChangeAspect="1"/>
          </p:cNvPicPr>
          <p:nvPr>
            <a:audioFile r:link="rId1"/>
            <p:extLst>
              <p:ext uri="{DAA4B4D4-6D71-4841-9C94-3DE7FCFB9230}">
                <p14:media xmlns:p14="http://schemas.microsoft.com/office/powerpoint/2010/main" r:embed="rId3">
                  <p14:trim end="998.3004"/>
                </p14:media>
              </p:ext>
            </p:extLst>
          </p:nvPr>
        </p:nvPicPr>
        <p:blipFill>
          <a:blip r:embed="rId9"/>
          <a:stretch>
            <a:fillRect/>
          </a:stretch>
        </p:blipFill>
        <p:spPr>
          <a:xfrm>
            <a:off x="4152024" y="6989336"/>
            <a:ext cx="812800" cy="812800"/>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F8E9FB41-BEBE-CF40-3403-4526C4DC82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8343" y="2235147"/>
            <a:ext cx="2831224" cy="2774950"/>
          </a:xfrm>
          <a:prstGeom prst="rect">
            <a:avLst/>
          </a:prstGeom>
        </p:spPr>
      </p:pic>
      <p:pic>
        <p:nvPicPr>
          <p:cNvPr id="12" name="Audio Recording Nov 27, 2022 at 11:41:30" descr="Audio Recording Nov 27, 2022 at 11:41:30">
            <a:hlinkClick r:id="" action="ppaction://media"/>
            <a:extLst>
              <a:ext uri="{FF2B5EF4-FFF2-40B4-BE49-F238E27FC236}">
                <a16:creationId xmlns:a16="http://schemas.microsoft.com/office/drawing/2014/main" id="{961EB358-7EDB-9BB8-40D2-6BA7D2455764}"/>
              </a:ext>
            </a:extLst>
          </p:cNvPr>
          <p:cNvPicPr>
            <a:picLocks noChangeAspect="1"/>
          </p:cNvPicPr>
          <p:nvPr>
            <a:audioFile r:link="rId1"/>
            <p:extLst>
              <p:ext uri="{DAA4B4D4-6D71-4841-9C94-3DE7FCFB9230}">
                <p14:media xmlns:p14="http://schemas.microsoft.com/office/powerpoint/2010/main" r:embed="rId4">
                  <p14:trim st="71.5326" end="400.555"/>
                </p14:media>
              </p:ext>
            </p:extLst>
          </p:nvPr>
        </p:nvPicPr>
        <p:blipFill>
          <a:blip r:embed="rId9"/>
          <a:stretch>
            <a:fillRect/>
          </a:stretch>
        </p:blipFill>
        <p:spPr>
          <a:xfrm>
            <a:off x="2511228" y="6960126"/>
            <a:ext cx="812800" cy="812800"/>
          </a:xfrm>
          <a:prstGeom prst="rect">
            <a:avLst/>
          </a:prstGeom>
        </p:spPr>
      </p:pic>
      <p:pic>
        <p:nvPicPr>
          <p:cNvPr id="13" name="Audio Recording Nov 27, 2022 at 11:42:32" descr="Audio Recording Nov 27, 2022 at 11:42:32">
            <a:hlinkClick r:id="" action="ppaction://media"/>
            <a:extLst>
              <a:ext uri="{FF2B5EF4-FFF2-40B4-BE49-F238E27FC236}">
                <a16:creationId xmlns:a16="http://schemas.microsoft.com/office/drawing/2014/main" id="{D2ADA684-BCF0-B8A5-D739-5E38F5D373B3}"/>
              </a:ext>
            </a:extLst>
          </p:cNvPr>
          <p:cNvPicPr>
            <a:picLocks noChangeAspect="1"/>
          </p:cNvPicPr>
          <p:nvPr>
            <a:audioFile r:link="rId1"/>
            <p:extLst>
              <p:ext uri="{DAA4B4D4-6D71-4841-9C94-3DE7FCFB9230}">
                <p14:media xmlns:p14="http://schemas.microsoft.com/office/powerpoint/2010/main" r:embed="rId5">
                  <p14:trim st="141.5759" end="216.6578"/>
                </p14:media>
              </p:ext>
            </p:extLst>
          </p:nvPr>
        </p:nvPicPr>
        <p:blipFill>
          <a:blip r:embed="rId9"/>
          <a:stretch>
            <a:fillRect/>
          </a:stretch>
        </p:blipFill>
        <p:spPr>
          <a:xfrm>
            <a:off x="1071004" y="6842234"/>
            <a:ext cx="812800" cy="812800"/>
          </a:xfrm>
          <a:prstGeom prst="rect">
            <a:avLst/>
          </a:prstGeom>
        </p:spPr>
      </p:pic>
      <p:sp>
        <p:nvSpPr>
          <p:cNvPr id="9" name="Action Button: Back or Previous 8">
            <a:hlinkClick r:id="rId11" action="ppaction://hlinksldjump" highlightClick="1"/>
            <a:extLst>
              <a:ext uri="{FF2B5EF4-FFF2-40B4-BE49-F238E27FC236}">
                <a16:creationId xmlns:a16="http://schemas.microsoft.com/office/drawing/2014/main" id="{54780524-5B40-8BDA-79A3-1FAF86A21E76}"/>
              </a:ext>
            </a:extLst>
          </p:cNvPr>
          <p:cNvSpPr/>
          <p:nvPr/>
        </p:nvSpPr>
        <p:spPr>
          <a:xfrm>
            <a:off x="3849412" y="6187966"/>
            <a:ext cx="712078" cy="654268"/>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6" name="Action Button: Forward or Next 5">
            <a:hlinkClick r:id="rId12" action="ppaction://hlinksldjump" highlightClick="1"/>
          </p:cNvPr>
          <p:cNvSpPr/>
          <p:nvPr/>
        </p:nvSpPr>
        <p:spPr>
          <a:xfrm>
            <a:off x="4800600" y="6187966"/>
            <a:ext cx="762000" cy="654268"/>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56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87" fill="hold"/>
                                        <p:tgtEl>
                                          <p:spTgt spid="12"/>
                                        </p:tgtEl>
                                      </p:cBhvr>
                                    </p:cmd>
                                  </p:childTnLst>
                                </p:cTn>
                              </p:par>
                              <p:par>
                                <p:cTn id="7" presetID="5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barn(inVertical)">
                                      <p:cBhvr>
                                        <p:cTn id="14" dur="500"/>
                                        <p:tgtEl>
                                          <p:spTgt spid="9218"/>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7"/>
                </p:tgtEl>
              </p:cMediaNode>
            </p:audio>
            <p:audio>
              <p:cMediaNode vol="80000">
                <p:cTn id="19" fill="hold" display="0">
                  <p:stCondLst>
                    <p:cond delay="indefinite"/>
                  </p:stCondLst>
                  <p:endCondLst>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9218"/>
                    </p:tgtEl>
                  </p:cond>
                </p:stCondLst>
                <p:endSync evt="end" delay="0">
                  <p:rtn val="all"/>
                </p:endSync>
                <p:childTnLst>
                  <p:par>
                    <p:cTn id="21" fill="hold">
                      <p:stCondLst>
                        <p:cond delay="0"/>
                      </p:stCondLst>
                      <p:childTnLst>
                        <p:par>
                          <p:cTn id="22" fill="hold">
                            <p:stCondLst>
                              <p:cond delay="0"/>
                            </p:stCondLst>
                            <p:childTnLst>
                              <p:par>
                                <p:cTn id="23" presetID="42"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1" presetClass="mediacall" presetSubtype="0" fill="hold" nodeType="withEffect">
                                  <p:stCondLst>
                                    <p:cond delay="0"/>
                                  </p:stCondLst>
                                  <p:childTnLst>
                                    <p:cmd type="call" cmd="playFrom(0.0)">
                                      <p:cBhvr>
                                        <p:cTn id="29" dur="3854" fill="hold"/>
                                        <p:tgtEl>
                                          <p:spTgt spid="7"/>
                                        </p:tgtEl>
                                      </p:cBhvr>
                                    </p:cmd>
                                  </p:childTnLst>
                                </p:cTn>
                              </p:par>
                              <p:par>
                                <p:cTn id="30" presetID="1" presetClass="mediacall" presetSubtype="0" fill="hold" nodeType="withEffect">
                                  <p:stCondLst>
                                    <p:cond delay="0"/>
                                  </p:stCondLst>
                                  <p:childTnLst>
                                    <p:cmd type="call" cmd="playFrom(0.0)">
                                      <p:cBhvr>
                                        <p:cTn id="31" dur="10329" fill="hold"/>
                                        <p:tgtEl>
                                          <p:spTgt spid="13"/>
                                        </p:tgtEl>
                                      </p:cBhvr>
                                    </p:cmd>
                                  </p:childTnLst>
                                </p:cTn>
                              </p:par>
                            </p:childTnLst>
                          </p:cTn>
                        </p:par>
                      </p:childTnLst>
                    </p:cTn>
                  </p:par>
                </p:childTnLst>
              </p:cTn>
              <p:nextCondLst>
                <p:cond evt="onClick" delay="0">
                  <p:tgtEl>
                    <p:spTgt spid="9218"/>
                  </p:tgtEl>
                </p:cond>
              </p:nextCondLst>
            </p:seq>
            <p:audio>
              <p:cMediaNode vol="80000">
                <p:cTn id="32" fill="hold" display="0">
                  <p:stCondLst>
                    <p:cond delay="indefinite"/>
                  </p:stCondLst>
                  <p:endCondLst>
                    <p:cond evt="onStopAudio" delay="0">
                      <p:tgtEl>
                        <p:sldTgt/>
                      </p:tgtEl>
                    </p:cond>
                  </p:endCondLst>
                </p:cTn>
                <p:tgtEl>
                  <p:spTgt spid="12"/>
                </p:tgtEl>
              </p:cMediaNode>
            </p:audio>
            <p:audio>
              <p:cMediaNode vol="80000">
                <p:cTn id="33" fill="hold" display="0">
                  <p:stCondLst>
                    <p:cond delay="indefinite"/>
                  </p:stCondLst>
                  <p:endCondLst>
                    <p:cond evt="onStopAudio" delay="0">
                      <p:tgtEl>
                        <p:sldTgt/>
                      </p:tgtEl>
                    </p:cond>
                  </p:endCondLst>
                </p:cTn>
                <p:tgtEl>
                  <p:spTgt spid="13"/>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5" presetClass="entr" presetSubtype="10" fill="remove"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1000"/>
                                        <p:tgtEl>
                                          <p:spTgt spid="4"/>
                                        </p:tgtEl>
                                      </p:cBhvr>
                                    </p:animEffect>
                                  </p:childTnLst>
                                </p:cTn>
                              </p:par>
                              <p:par>
                                <p:cTn id="40" presetID="1" presetClass="mediacall" presetSubtype="0" fill="hold" nodeType="withEffect">
                                  <p:stCondLst>
                                    <p:cond delay="0"/>
                                  </p:stCondLst>
                                  <p:childTnLst>
                                    <p:cmd type="call" cmd="playFrom(0.0)">
                                      <p:cBhvr>
                                        <p:cTn id="41" dur="3225" fill="hold"/>
                                        <p:tgtEl>
                                          <p:spTgt spid="8"/>
                                        </p:tgtEl>
                                      </p:cBhvr>
                                    </p:cmd>
                                  </p:childTnLst>
                                </p:cTn>
                              </p:par>
                            </p:childTnLst>
                          </p:cTn>
                        </p:par>
                      </p:childTnLst>
                    </p:cTn>
                  </p:par>
                </p:childTnLst>
              </p:cTn>
              <p:nextCondLst>
                <p:cond evt="onClick" delay="0">
                  <p:tgtEl>
                    <p:spTgt spid="11"/>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5"/>
          <p:cNvSpPr>
            <a:spLocks noGrp="1"/>
          </p:cNvSpPr>
          <p:nvPr>
            <p:ph type="title"/>
          </p:nvPr>
        </p:nvSpPr>
        <p:spPr>
          <a:xfrm>
            <a:off x="457200" y="152400"/>
            <a:ext cx="8229600" cy="762000"/>
          </a:xfrm>
        </p:spPr>
        <p:txBody>
          <a:bodyPr>
            <a:normAutofit fontScale="90000"/>
          </a:bodyPr>
          <a:lstStyle/>
          <a:p>
            <a:r>
              <a:rPr lang="en-US" dirty="0" err="1">
                <a:solidFill>
                  <a:srgbClr val="FF0000"/>
                </a:solidFill>
                <a:latin typeface="Times New Roman" pitchFamily="18" charset="0"/>
                <a:cs typeface="Times New Roman" pitchFamily="18" charset="0"/>
              </a:rPr>
              <a:t>Câu</a:t>
            </a:r>
            <a:r>
              <a:rPr lang="en-US" dirty="0">
                <a:solidFill>
                  <a:srgbClr val="FF0000"/>
                </a:solidFill>
                <a:latin typeface="Times New Roman" pitchFamily="18" charset="0"/>
                <a:cs typeface="Times New Roman" pitchFamily="18" charset="0"/>
              </a:rPr>
              <a:t> 6: </a:t>
            </a:r>
            <a:r>
              <a:rPr lang="en-US" dirty="0" err="1">
                <a:solidFill>
                  <a:srgbClr val="FF0000"/>
                </a:solidFill>
                <a:latin typeface="Times New Roman" pitchFamily="18" charset="0"/>
                <a:cs typeface="Times New Roman" pitchFamily="18" charset="0"/>
              </a:rPr>
              <a:t>Hành</a:t>
            </a:r>
            <a:r>
              <a:rPr lang="en-US" dirty="0">
                <a:solidFill>
                  <a:srgbClr val="FF0000"/>
                </a:solidFill>
                <a:latin typeface="Times New Roman" pitchFamily="18" charset="0"/>
                <a:cs typeface="Times New Roman" pitchFamily="18" charset="0"/>
              </a:rPr>
              <a:t> vi </a:t>
            </a:r>
            <a:r>
              <a:rPr lang="en-US" dirty="0" err="1">
                <a:solidFill>
                  <a:srgbClr val="FF0000"/>
                </a:solidFill>
                <a:latin typeface="Times New Roman" pitchFamily="18" charset="0"/>
                <a:cs typeface="Times New Roman" pitchFamily="18" charset="0"/>
              </a:rPr>
              <a:t>dưới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đây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đúng</a:t>
            </a:r>
            <a:r>
              <a:rPr lang="en-US" dirty="0">
                <a:solidFill>
                  <a:srgbClr val="FF0000"/>
                </a:solidFill>
                <a:latin typeface="Times New Roman" pitchFamily="18" charset="0"/>
                <a:cs typeface="Times New Roman" pitchFamily="18" charset="0"/>
              </a:rPr>
              <a:t> hay </a:t>
            </a:r>
            <a:r>
              <a:rPr lang="en-US" dirty="0" err="1">
                <a:solidFill>
                  <a:srgbClr val="FF0000"/>
                </a:solidFill>
                <a:latin typeface="Times New Roman" pitchFamily="18" charset="0"/>
                <a:cs typeface="Times New Roman" pitchFamily="18" charset="0"/>
              </a:rPr>
              <a:t>sai</a:t>
            </a:r>
            <a:r>
              <a:rPr lang="en-US" dirty="0">
                <a:solidFill>
                  <a:srgbClr val="FF0000"/>
                </a:solidFill>
                <a:latin typeface="Times New Roman" pitchFamily="18" charset="0"/>
                <a:cs typeface="Times New Roman" pitchFamily="18" charset="0"/>
              </a:rPr>
              <a:t>?</a:t>
            </a:r>
          </a:p>
        </p:txBody>
      </p:sp>
      <p:pic>
        <p:nvPicPr>
          <p:cNvPr id="14" name="ảnh">
            <a:extLst>
              <a:ext uri="{FF2B5EF4-FFF2-40B4-BE49-F238E27FC236}">
                <a16:creationId xmlns:a16="http://schemas.microsoft.com/office/drawing/2014/main" id="{7AE47B1D-35F0-1480-2B9A-0D24F055585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04275" y="914400"/>
            <a:ext cx="3899776" cy="2848664"/>
          </a:xfrm>
          <a:prstGeom prst="rect">
            <a:avLst/>
          </a:prstGeom>
        </p:spPr>
      </p:pic>
      <p:pic>
        <p:nvPicPr>
          <p:cNvPr id="16" name="mếu">
            <a:extLst>
              <a:ext uri="{FF2B5EF4-FFF2-40B4-BE49-F238E27FC236}">
                <a16:creationId xmlns:a16="http://schemas.microsoft.com/office/drawing/2014/main" id="{EF094244-CD32-B896-0039-998AFE66A1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3400" y="3780253"/>
            <a:ext cx="2869095" cy="2407713"/>
          </a:xfrm>
          <a:prstGeom prst="rect">
            <a:avLst/>
          </a:prstGeom>
        </p:spPr>
      </p:pic>
      <p:pic>
        <p:nvPicPr>
          <p:cNvPr id="18" name="cười" descr="A picture containing clipart&#10;&#10;Description automatically generated">
            <a:extLst>
              <a:ext uri="{FF2B5EF4-FFF2-40B4-BE49-F238E27FC236}">
                <a16:creationId xmlns:a16="http://schemas.microsoft.com/office/drawing/2014/main" id="{FBF0949D-9F21-67B5-6D22-8C0B59AAC8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88839" y="3763064"/>
            <a:ext cx="3630930" cy="2316956"/>
          </a:xfrm>
          <a:prstGeom prst="rect">
            <a:avLst/>
          </a:prstGeom>
        </p:spPr>
      </p:pic>
      <p:pic>
        <p:nvPicPr>
          <p:cNvPr id="19" name="câu hỏi" descr="Audio Recording Nov 27, 2022 at 11:54:44">
            <a:hlinkClick r:id="" action="ppaction://media"/>
            <a:extLst>
              <a:ext uri="{FF2B5EF4-FFF2-40B4-BE49-F238E27FC236}">
                <a16:creationId xmlns:a16="http://schemas.microsoft.com/office/drawing/2014/main" id="{8DDB52E8-6B20-4E98-C422-131C74C7243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5398245" y="6705600"/>
            <a:ext cx="812800" cy="812800"/>
          </a:xfrm>
          <a:prstGeom prst="rect">
            <a:avLst/>
          </a:prstGeom>
        </p:spPr>
      </p:pic>
      <p:pic>
        <p:nvPicPr>
          <p:cNvPr id="20" name="tlđ" descr="Audio Recording Nov 27, 2022 at 11:59:17">
            <a:hlinkClick r:id="" action="ppaction://media"/>
            <a:extLst>
              <a:ext uri="{FF2B5EF4-FFF2-40B4-BE49-F238E27FC236}">
                <a16:creationId xmlns:a16="http://schemas.microsoft.com/office/drawing/2014/main" id="{AF17566E-9777-A3C4-1B46-401919811C97}"/>
              </a:ext>
            </a:extLst>
          </p:cNvPr>
          <p:cNvPicPr>
            <a:picLocks noChangeAspect="1"/>
          </p:cNvPicPr>
          <p:nvPr>
            <a:audioFile r:link="rId3"/>
            <p:extLst>
              <p:ext uri="{DAA4B4D4-6D71-4841-9C94-3DE7FCFB9230}">
                <p14:media xmlns:p14="http://schemas.microsoft.com/office/powerpoint/2010/main" r:embed="rId4">
                  <p14:trim st="2185.4043" end="539.112"/>
                </p14:media>
              </p:ext>
            </p:extLst>
          </p:nvPr>
        </p:nvPicPr>
        <p:blipFill>
          <a:blip r:embed="rId12"/>
          <a:stretch>
            <a:fillRect/>
          </a:stretch>
        </p:blipFill>
        <p:spPr>
          <a:xfrm>
            <a:off x="2504275" y="7112000"/>
            <a:ext cx="812800" cy="812800"/>
          </a:xfrm>
          <a:prstGeom prst="rect">
            <a:avLst/>
          </a:prstGeom>
        </p:spPr>
      </p:pic>
      <p:pic>
        <p:nvPicPr>
          <p:cNvPr id="22" name="kết" descr="Audio Recording Nov 27, 2022 at 12:02:47">
            <a:hlinkClick r:id="" action="ppaction://media"/>
            <a:extLst>
              <a:ext uri="{FF2B5EF4-FFF2-40B4-BE49-F238E27FC236}">
                <a16:creationId xmlns:a16="http://schemas.microsoft.com/office/drawing/2014/main" id="{7B71A59E-E57A-9A12-996C-3A6CFEF53611}"/>
              </a:ext>
            </a:extLst>
          </p:cNvPr>
          <p:cNvPicPr>
            <a:picLocks noChangeAspect="1"/>
          </p:cNvPicPr>
          <p:nvPr>
            <a:audioFile r:link="rId3"/>
            <p:extLst>
              <p:ext uri="{DAA4B4D4-6D71-4841-9C94-3DE7FCFB9230}">
                <p14:media xmlns:p14="http://schemas.microsoft.com/office/powerpoint/2010/main" r:embed="rId5">
                  <p14:trim st="1453.0937" end="329.2301"/>
                </p14:media>
              </p:ext>
            </p:extLst>
          </p:nvPr>
        </p:nvPicPr>
        <p:blipFill>
          <a:blip r:embed="rId12"/>
          <a:stretch>
            <a:fillRect/>
          </a:stretch>
        </p:blipFill>
        <p:spPr>
          <a:xfrm>
            <a:off x="3641363" y="7010400"/>
            <a:ext cx="812800" cy="812800"/>
          </a:xfrm>
          <a:prstGeom prst="rect">
            <a:avLst/>
          </a:prstGeom>
        </p:spPr>
      </p:pic>
      <p:pic>
        <p:nvPicPr>
          <p:cNvPr id="23" name="tls" descr="Audio Recording Nov 27, 2022 at 12:04:41">
            <a:hlinkClick r:id="" action="ppaction://media"/>
            <a:extLst>
              <a:ext uri="{FF2B5EF4-FFF2-40B4-BE49-F238E27FC236}">
                <a16:creationId xmlns:a16="http://schemas.microsoft.com/office/drawing/2014/main" id="{06FE11B0-99F1-8751-84E5-18970B4869CF}"/>
              </a:ext>
            </a:extLst>
          </p:cNvPr>
          <p:cNvPicPr>
            <a:picLocks noChangeAspect="1"/>
          </p:cNvPicPr>
          <p:nvPr>
            <a:audioFile r:link="rId7"/>
            <p:extLst>
              <p:ext uri="{DAA4B4D4-6D71-4841-9C94-3DE7FCFB9230}">
                <p14:media xmlns:p14="http://schemas.microsoft.com/office/powerpoint/2010/main" r:embed="rId6"/>
              </p:ext>
            </p:extLst>
          </p:nvPr>
        </p:nvPicPr>
        <p:blipFill>
          <a:blip r:embed="rId12"/>
          <a:stretch>
            <a:fillRect/>
          </a:stretch>
        </p:blipFill>
        <p:spPr>
          <a:xfrm>
            <a:off x="4454163" y="7033786"/>
            <a:ext cx="812800" cy="812800"/>
          </a:xfrm>
          <a:prstGeom prst="rect">
            <a:avLst/>
          </a:prstGeom>
        </p:spPr>
      </p:pic>
      <p:sp>
        <p:nvSpPr>
          <p:cNvPr id="3" name="Action Button: Back or Previous 2">
            <a:hlinkClick r:id="rId13" action="ppaction://hlinksldjump" highlightClick="1"/>
            <a:extLst>
              <a:ext uri="{FF2B5EF4-FFF2-40B4-BE49-F238E27FC236}">
                <a16:creationId xmlns:a16="http://schemas.microsoft.com/office/drawing/2014/main" id="{610AD261-8215-483E-C1A2-0D7D30E44A32}"/>
              </a:ext>
            </a:extLst>
          </p:cNvPr>
          <p:cNvSpPr/>
          <p:nvPr/>
        </p:nvSpPr>
        <p:spPr>
          <a:xfrm>
            <a:off x="3849412" y="6187966"/>
            <a:ext cx="712078" cy="654268"/>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Action Button: Forward or Next 3">
            <a:hlinkClick r:id="rId14" action="ppaction://hlinksldjump" highlightClick="1"/>
          </p:cNvPr>
          <p:cNvSpPr/>
          <p:nvPr/>
        </p:nvSpPr>
        <p:spPr>
          <a:xfrm>
            <a:off x="4860563" y="6187966"/>
            <a:ext cx="778237" cy="670034"/>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24" fill="hold"/>
                                        <p:tgtEl>
                                          <p:spTgt spid="19"/>
                                        </p:tgtEl>
                                      </p:cBhvr>
                                    </p:cmd>
                                  </p:childTnLst>
                                </p:cTn>
                              </p:par>
                              <p:par>
                                <p:cTn id="7" presetID="37"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900" decel="100000" fill="hold"/>
                                        <p:tgtEl>
                                          <p:spTgt spid="2"/>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3" presetID="37"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900" decel="100000" fill="hold"/>
                                        <p:tgtEl>
                                          <p:spTgt spid="1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900" decel="100000" fill="hold"/>
                                        <p:tgtEl>
                                          <p:spTgt spid="1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9"/>
                </p:tgtEl>
              </p:cMediaNode>
            </p:audio>
            <p:audio>
              <p:cMediaNode vol="80000">
                <p:cTn id="32" fill="hold" display="0">
                  <p:stCondLst>
                    <p:cond delay="indefinite"/>
                  </p:stCondLst>
                  <p:endCondLst>
                    <p:cond evt="onStopAudio" delay="0">
                      <p:tgtEl>
                        <p:sldTgt/>
                      </p:tgtEl>
                    </p:cond>
                  </p:endCondLst>
                </p:cTn>
                <p:tgtEl>
                  <p:spTgt spid="20"/>
                </p:tgtEl>
              </p:cMediaNode>
            </p:audio>
            <p:audio>
              <p:cMediaNode vol="80000">
                <p:cTn id="33" fill="hold" display="0">
                  <p:stCondLst>
                    <p:cond delay="indefinite"/>
                  </p:stCondLst>
                  <p:endCondLst>
                    <p:cond evt="onStopAudio" delay="0">
                      <p:tgtEl>
                        <p:sldTgt/>
                      </p:tgtEl>
                    </p:cond>
                  </p:endCondLst>
                </p:cTn>
                <p:tgtEl>
                  <p:spTgt spid="22"/>
                </p:tgtEl>
              </p:cMediaNode>
            </p:audio>
            <p:audio>
              <p:cMediaNode vol="80000">
                <p:cTn id="34" fill="hold" display="0">
                  <p:stCondLst>
                    <p:cond delay="indefinite"/>
                  </p:stCondLst>
                  <p:endCondLst>
                    <p:cond evt="onStopAudio" delay="0">
                      <p:tgtEl>
                        <p:sldTgt/>
                      </p:tgtEl>
                    </p:cond>
                  </p:endCondLst>
                </p:cTn>
                <p:tgtEl>
                  <p:spTgt spid="23"/>
                </p:tgtEl>
              </p:cMediaNode>
            </p:audio>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2000" fill="hold"/>
                                        <p:tgtEl>
                                          <p:spTgt spid="16"/>
                                        </p:tgtEl>
                                        <p:attrNameLst>
                                          <p:attrName>fillcolor</p:attrName>
                                        </p:attrNameLst>
                                      </p:cBhvr>
                                      <p:to>
                                        <a:schemeClr val="accent2"/>
                                      </p:to>
                                    </p:animClr>
                                    <p:set>
                                      <p:cBhvr>
                                        <p:cTn id="40" dur="2000" fill="hold"/>
                                        <p:tgtEl>
                                          <p:spTgt spid="16"/>
                                        </p:tgtEl>
                                        <p:attrNameLst>
                                          <p:attrName>fill.type</p:attrName>
                                        </p:attrNameLst>
                                      </p:cBhvr>
                                      <p:to>
                                        <p:strVal val="solid"/>
                                      </p:to>
                                    </p:set>
                                    <p:set>
                                      <p:cBhvr>
                                        <p:cTn id="41" dur="20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3291" fill="hold"/>
                                        <p:tgtEl>
                                          <p:spTgt spid="20"/>
                                        </p:tgtEl>
                                      </p:cBhvr>
                                    </p:cmd>
                                  </p:childTnLst>
                                </p:cTn>
                              </p:par>
                            </p:childTnLst>
                          </p:cTn>
                        </p:par>
                        <p:par>
                          <p:cTn id="44" fill="hold">
                            <p:stCondLst>
                              <p:cond delay="3291"/>
                            </p:stCondLst>
                            <p:childTnLst>
                              <p:par>
                                <p:cTn id="45" presetID="1" presetClass="mediacall" presetSubtype="0" fill="hold" nodeType="afterEffect">
                                  <p:stCondLst>
                                    <p:cond delay="0"/>
                                  </p:stCondLst>
                                  <p:childTnLst>
                                    <p:cmd type="call" cmd="playFrom(0.0)">
                                      <p:cBhvr>
                                        <p:cTn id="46" dur="12809" fill="hold"/>
                                        <p:tgtEl>
                                          <p:spTgt spid="22"/>
                                        </p:tgtEl>
                                      </p:cBhvr>
                                    </p:cmd>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18"/>
                                        </p:tgtEl>
                                        <p:attrNameLst>
                                          <p:attrName>fillcolor</p:attrName>
                                        </p:attrNameLst>
                                      </p:cBhvr>
                                      <p:to>
                                        <a:schemeClr val="accent2"/>
                                      </p:to>
                                    </p:animClr>
                                    <p:set>
                                      <p:cBhvr>
                                        <p:cTn id="52" dur="2000" fill="hold"/>
                                        <p:tgtEl>
                                          <p:spTgt spid="18"/>
                                        </p:tgtEl>
                                        <p:attrNameLst>
                                          <p:attrName>fill.type</p:attrName>
                                        </p:attrNameLst>
                                      </p:cBhvr>
                                      <p:to>
                                        <p:strVal val="solid"/>
                                      </p:to>
                                    </p:set>
                                    <p:set>
                                      <p:cBhvr>
                                        <p:cTn id="53" dur="2000" fill="hold"/>
                                        <p:tgtEl>
                                          <p:spTgt spid="18"/>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6144" fill="hold"/>
                                        <p:tgtEl>
                                          <p:spTgt spid="23"/>
                                        </p:tgtEl>
                                      </p:cBhvr>
                                    </p:cmd>
                                  </p:childTnLst>
                                </p:cTn>
                              </p:par>
                            </p:childTnLst>
                          </p:cTn>
                        </p:par>
                      </p:childTnLst>
                    </p:cTn>
                  </p:par>
                </p:childTnLst>
              </p:cTn>
              <p:nextCondLst>
                <p:cond evt="onClick" delay="0">
                  <p:tgtEl>
                    <p:spTgt spid="18"/>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170264-BC1B-BA7D-3542-DB53AD7F6703}"/>
              </a:ext>
            </a:extLst>
          </p:cNvPr>
          <p:cNvSpPr txBox="1"/>
          <p:nvPr/>
        </p:nvSpPr>
        <p:spPr>
          <a:xfrm>
            <a:off x="406400" y="225212"/>
            <a:ext cx="9144000" cy="707886"/>
          </a:xfrm>
          <a:prstGeom prst="rect">
            <a:avLst/>
          </a:prstGeom>
          <a:noFill/>
        </p:spPr>
        <p:txBody>
          <a:bodyPr wrap="square" rtlCol="0">
            <a:spAutoFit/>
          </a:bodyPr>
          <a:lstStyle/>
          <a:p>
            <a:r>
              <a:rPr lang="x-none" sz="4000" dirty="0">
                <a:solidFill>
                  <a:srgbClr val="FF0000"/>
                </a:solidFill>
                <a:latin typeface="Times New Roman" panose="02020603050405020304" pitchFamily="18" charset="0"/>
                <a:cs typeface="Times New Roman" panose="02020603050405020304" pitchFamily="18" charset="0"/>
              </a:rPr>
              <a:t>Câu 7: Khi thấy đèn đỏ con phải làm gì?</a:t>
            </a:r>
          </a:p>
        </p:txBody>
      </p:sp>
      <p:pic>
        <p:nvPicPr>
          <p:cNvPr id="8" name="Picture 7" descr="Graphical user interface&#10;&#10;Description automatically generated with low confidence">
            <a:extLst>
              <a:ext uri="{FF2B5EF4-FFF2-40B4-BE49-F238E27FC236}">
                <a16:creationId xmlns:a16="http://schemas.microsoft.com/office/drawing/2014/main" id="{6AF077D3-3101-E4F2-8DF3-9EA064F5D6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1143000"/>
            <a:ext cx="3442447" cy="2514600"/>
          </a:xfrm>
          <a:prstGeom prst="rect">
            <a:avLst/>
          </a:prstGeom>
        </p:spPr>
      </p:pic>
      <p:pic>
        <p:nvPicPr>
          <p:cNvPr id="10" name="Picture 9" descr="A person standing next to a car&#10;&#10;Description automatically generated with low confidence">
            <a:extLst>
              <a:ext uri="{FF2B5EF4-FFF2-40B4-BE49-F238E27FC236}">
                <a16:creationId xmlns:a16="http://schemas.microsoft.com/office/drawing/2014/main" id="{C0AD05A9-DE75-3A43-8C7B-4A6563AAE34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76800" y="1143000"/>
            <a:ext cx="3223413" cy="2514600"/>
          </a:xfrm>
          <a:prstGeom prst="rect">
            <a:avLst/>
          </a:prstGeom>
        </p:spPr>
      </p:pic>
      <p:sp>
        <p:nvSpPr>
          <p:cNvPr id="11" name="TextBox 10">
            <a:extLst>
              <a:ext uri="{FF2B5EF4-FFF2-40B4-BE49-F238E27FC236}">
                <a16:creationId xmlns:a16="http://schemas.microsoft.com/office/drawing/2014/main" id="{ABB6A12D-62BA-BCA1-E119-CBB46DFE2E41}"/>
              </a:ext>
            </a:extLst>
          </p:cNvPr>
          <p:cNvSpPr txBox="1"/>
          <p:nvPr/>
        </p:nvSpPr>
        <p:spPr>
          <a:xfrm>
            <a:off x="762000" y="3886200"/>
            <a:ext cx="2872902" cy="830997"/>
          </a:xfrm>
          <a:prstGeom prst="rect">
            <a:avLst/>
          </a:prstGeom>
          <a:solidFill>
            <a:schemeClr val="accent2">
              <a:lumMod val="20000"/>
              <a:lumOff val="80000"/>
            </a:schemeClr>
          </a:solidFill>
        </p:spPr>
        <p:txBody>
          <a:bodyPr wrap="none" rtlCol="0">
            <a:spAutoFit/>
          </a:bodyPr>
          <a:lstStyle/>
          <a:p>
            <a:pPr marL="457200" indent="-457200">
              <a:buAutoNum type="arabicPeriod"/>
            </a:pPr>
            <a:r>
              <a:rPr lang="x-none" sz="2400" b="1" dirty="0">
                <a:solidFill>
                  <a:srgbClr val="00B0F0"/>
                </a:solidFill>
                <a:latin typeface="Times New Roman" panose="02020603050405020304" pitchFamily="18" charset="0"/>
                <a:cs typeface="Times New Roman" panose="02020603050405020304" pitchFamily="18" charset="0"/>
              </a:rPr>
              <a:t>Chạy thật nhanh</a:t>
            </a:r>
          </a:p>
          <a:p>
            <a:r>
              <a:rPr lang="x-none" sz="2400" b="1" dirty="0">
                <a:solidFill>
                  <a:srgbClr val="00B0F0"/>
                </a:solidFill>
                <a:latin typeface="Times New Roman" panose="02020603050405020304" pitchFamily="18" charset="0"/>
                <a:cs typeface="Times New Roman" panose="02020603050405020304" pitchFamily="18" charset="0"/>
              </a:rPr>
              <a:t> qua đường</a:t>
            </a:r>
          </a:p>
        </p:txBody>
      </p:sp>
      <p:sp>
        <p:nvSpPr>
          <p:cNvPr id="12" name="TextBox 11">
            <a:extLst>
              <a:ext uri="{FF2B5EF4-FFF2-40B4-BE49-F238E27FC236}">
                <a16:creationId xmlns:a16="http://schemas.microsoft.com/office/drawing/2014/main" id="{193C3EA2-6099-1A84-1C6C-FE096D7DA95F}"/>
              </a:ext>
            </a:extLst>
          </p:cNvPr>
          <p:cNvSpPr txBox="1"/>
          <p:nvPr/>
        </p:nvSpPr>
        <p:spPr>
          <a:xfrm>
            <a:off x="4419600" y="3962400"/>
            <a:ext cx="4419600" cy="830997"/>
          </a:xfrm>
          <a:prstGeom prst="rect">
            <a:avLst/>
          </a:prstGeom>
          <a:solidFill>
            <a:schemeClr val="accent2">
              <a:lumMod val="20000"/>
              <a:lumOff val="80000"/>
            </a:schemeClr>
          </a:solidFill>
        </p:spPr>
        <p:txBody>
          <a:bodyPr wrap="square" rtlCol="0">
            <a:spAutoFit/>
          </a:bodyPr>
          <a:lstStyle/>
          <a:p>
            <a:r>
              <a:rPr lang="x-none" sz="2400" b="1" dirty="0">
                <a:solidFill>
                  <a:srgbClr val="00B0F0"/>
                </a:solidFill>
                <a:latin typeface="Times New Roman" panose="02020603050405020304" pitchFamily="18" charset="0"/>
                <a:cs typeface="Times New Roman" panose="02020603050405020304" pitchFamily="18" charset="0"/>
              </a:rPr>
              <a:t>2. Dừng lại chờ đèn xanh bật lên</a:t>
            </a:r>
          </a:p>
          <a:p>
            <a:r>
              <a:rPr lang="x-none" sz="2400" b="1" dirty="0">
                <a:solidFill>
                  <a:srgbClr val="00B0F0"/>
                </a:solidFill>
                <a:latin typeface="Times New Roman" panose="02020603050405020304" pitchFamily="18" charset="0"/>
                <a:cs typeface="Times New Roman" panose="02020603050405020304" pitchFamily="18" charset="0"/>
              </a:rPr>
              <a:t> mới qua đường</a:t>
            </a:r>
          </a:p>
        </p:txBody>
      </p:sp>
      <p:pic>
        <p:nvPicPr>
          <p:cNvPr id="13" name="Audio Recording Nov 27, 2022 at 12:18:39" descr="Audio Recording Nov 27, 2022 at 12:18:39">
            <a:hlinkClick r:id="" action="ppaction://media"/>
            <a:extLst>
              <a:ext uri="{FF2B5EF4-FFF2-40B4-BE49-F238E27FC236}">
                <a16:creationId xmlns:a16="http://schemas.microsoft.com/office/drawing/2014/main" id="{C634FCDF-5557-85D9-0791-E34565E5A7E2}"/>
              </a:ext>
            </a:extLst>
          </p:cNvPr>
          <p:cNvPicPr>
            <a:picLocks noChangeAspect="1"/>
          </p:cNvPicPr>
          <p:nvPr>
            <a:audioFile r:link="rId1"/>
            <p:extLst>
              <p:ext uri="{DAA4B4D4-6D71-4841-9C94-3DE7FCFB9230}">
                <p14:media xmlns:p14="http://schemas.microsoft.com/office/powerpoint/2010/main" r:embed="rId2">
                  <p14:trim st="1457.5051" end="360.5743"/>
                </p14:media>
              </p:ext>
            </p:extLst>
          </p:nvPr>
        </p:nvPicPr>
        <p:blipFill>
          <a:blip r:embed="rId10"/>
          <a:stretch>
            <a:fillRect/>
          </a:stretch>
        </p:blipFill>
        <p:spPr>
          <a:xfrm>
            <a:off x="2818292" y="6705600"/>
            <a:ext cx="812800" cy="812800"/>
          </a:xfrm>
          <a:prstGeom prst="rect">
            <a:avLst/>
          </a:prstGeom>
        </p:spPr>
      </p:pic>
      <p:pic>
        <p:nvPicPr>
          <p:cNvPr id="15" name="TL Đ" descr="Audio Recording Oct 27, 2022 at 15:44:42">
            <a:hlinkClick r:id="" action="ppaction://media"/>
            <a:extLst>
              <a:ext uri="{FF2B5EF4-FFF2-40B4-BE49-F238E27FC236}">
                <a16:creationId xmlns:a16="http://schemas.microsoft.com/office/drawing/2014/main" id="{30D81743-7567-4410-78FB-6B153CF4290D}"/>
              </a:ext>
            </a:extLst>
          </p:cNvPr>
          <p:cNvPicPr>
            <a:picLocks noChangeAspect="1"/>
          </p:cNvPicPr>
          <p:nvPr>
            <a:audioFile r:link="rId1"/>
            <p:extLst>
              <p:ext uri="{DAA4B4D4-6D71-4841-9C94-3DE7FCFB9230}">
                <p14:media xmlns:p14="http://schemas.microsoft.com/office/powerpoint/2010/main" r:embed="rId3">
                  <p14:trim end="795.2261"/>
                </p14:media>
              </p:ext>
            </p:extLst>
          </p:nvPr>
        </p:nvPicPr>
        <p:blipFill>
          <a:blip r:embed="rId10"/>
          <a:stretch>
            <a:fillRect/>
          </a:stretch>
        </p:blipFill>
        <p:spPr>
          <a:xfrm>
            <a:off x="5831840" y="7137400"/>
            <a:ext cx="812800" cy="812800"/>
          </a:xfrm>
          <a:prstGeom prst="rect">
            <a:avLst/>
          </a:prstGeom>
        </p:spPr>
      </p:pic>
      <p:pic>
        <p:nvPicPr>
          <p:cNvPr id="16" name="TL S" descr="Audio Recording Oct 27, 2022 at 15:50:44">
            <a:hlinkClick r:id="" action="ppaction://media"/>
            <a:extLst>
              <a:ext uri="{FF2B5EF4-FFF2-40B4-BE49-F238E27FC236}">
                <a16:creationId xmlns:a16="http://schemas.microsoft.com/office/drawing/2014/main" id="{110FB6A1-041E-C9FB-5B1A-5B1982AF09F8}"/>
              </a:ext>
            </a:extLst>
          </p:cNvPr>
          <p:cNvPicPr>
            <a:picLocks noChangeAspect="1"/>
          </p:cNvPicPr>
          <p:nvPr>
            <a:audioFile r:link="rId1"/>
            <p:extLst>
              <p:ext uri="{DAA4B4D4-6D71-4841-9C94-3DE7FCFB9230}">
                <p14:media xmlns:p14="http://schemas.microsoft.com/office/powerpoint/2010/main" r:embed="rId4">
                  <p14:trim st="688.3824" end="255.1069"/>
                </p14:media>
              </p:ext>
            </p:extLst>
          </p:nvPr>
        </p:nvPicPr>
        <p:blipFill>
          <a:blip r:embed="rId10"/>
          <a:stretch>
            <a:fillRect/>
          </a:stretch>
        </p:blipFill>
        <p:spPr>
          <a:xfrm>
            <a:off x="6783099" y="7137400"/>
            <a:ext cx="812800" cy="812800"/>
          </a:xfrm>
          <a:prstGeom prst="rect">
            <a:avLst/>
          </a:prstGeom>
        </p:spPr>
      </p:pic>
      <p:pic>
        <p:nvPicPr>
          <p:cNvPr id="17" name="Audio Recording Nov 27, 2022 at 12:25:23" descr="Audio Recording Nov 27, 2022 at 12:25:23">
            <a:hlinkClick r:id="" action="ppaction://media"/>
            <a:extLst>
              <a:ext uri="{FF2B5EF4-FFF2-40B4-BE49-F238E27FC236}">
                <a16:creationId xmlns:a16="http://schemas.microsoft.com/office/drawing/2014/main" id="{0AB11E78-14BE-4BB2-015A-FEAC8886C69F}"/>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4165600" y="7112000"/>
            <a:ext cx="812800" cy="812800"/>
          </a:xfrm>
          <a:prstGeom prst="rect">
            <a:avLst/>
          </a:prstGeom>
        </p:spPr>
      </p:pic>
      <p:sp>
        <p:nvSpPr>
          <p:cNvPr id="2" name="Action Button: Back or Previous 1">
            <a:hlinkClick r:id="rId11" action="ppaction://hlinksldjump" highlightClick="1"/>
            <a:extLst>
              <a:ext uri="{FF2B5EF4-FFF2-40B4-BE49-F238E27FC236}">
                <a16:creationId xmlns:a16="http://schemas.microsoft.com/office/drawing/2014/main" id="{E7A328E1-DA0C-95B0-AB02-97C284DCD6EF}"/>
              </a:ext>
            </a:extLst>
          </p:cNvPr>
          <p:cNvSpPr/>
          <p:nvPr/>
        </p:nvSpPr>
        <p:spPr>
          <a:xfrm>
            <a:off x="3849412" y="6187966"/>
            <a:ext cx="712078" cy="654268"/>
          </a:xfrm>
          <a:prstGeom prst="actionButtonBackPrevio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Action Button: Forward or Next 3">
            <a:hlinkClick r:id="rId12" action="ppaction://hlinksldjump" highlightClick="1"/>
          </p:cNvPr>
          <p:cNvSpPr/>
          <p:nvPr/>
        </p:nvSpPr>
        <p:spPr>
          <a:xfrm>
            <a:off x="4724400" y="6187966"/>
            <a:ext cx="762000" cy="670034"/>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54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773" fill="hold"/>
                                        <p:tgtEl>
                                          <p:spTgt spid="13"/>
                                        </p:tgtEl>
                                      </p:cBhvr>
                                    </p:cmd>
                                  </p:childTnLst>
                                </p:cTn>
                              </p:par>
                              <p:par>
                                <p:cTn id="7" presetID="23" presetClass="entr" presetSubtype="16"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par>
                                <p:cTn id="11" presetID="2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3"/>
                </p:tgtEl>
              </p:cMediaNode>
            </p:audio>
            <p:audio>
              <p:cMediaNode vol="80000">
                <p:cTn id="28" fill="hold" display="0">
                  <p:stCondLst>
                    <p:cond delay="indefinite"/>
                  </p:stCondLst>
                  <p:endCondLst>
                    <p:cond evt="onStopAudio" delay="0">
                      <p:tgtEl>
                        <p:sldTgt/>
                      </p:tgtEl>
                    </p:cond>
                  </p:endCondLst>
                </p:cTn>
                <p:tgtEl>
                  <p:spTgt spid="15"/>
                </p:tgtEl>
              </p:cMediaNode>
            </p:audio>
            <p:audio>
              <p:cMediaNode vol="80000">
                <p:cTn id="29" fill="remove" display="0">
                  <p:stCondLst>
                    <p:cond delay="indefinite"/>
                  </p:stCondLst>
                  <p:endCondLst>
                    <p:cond evt="onStopAudio" delay="0">
                      <p:tgtEl>
                        <p:sldTgt/>
                      </p:tgtEl>
                    </p:cond>
                  </p:endCondLst>
                </p:cTn>
                <p:tgtEl>
                  <p:spTgt spid="16"/>
                </p:tgtEl>
              </p:cMediaNode>
            </p:audio>
            <p:audio>
              <p:cMediaNode vol="80000">
                <p:cTn id="30" fill="hold" display="0">
                  <p:stCondLst>
                    <p:cond delay="indefinite"/>
                  </p:stCondLst>
                  <p:endCondLst>
                    <p:cond evt="onStopAudio" delay="0">
                      <p:tgtEl>
                        <p:sldTgt/>
                      </p:tgtEl>
                    </p:cond>
                  </p:endCondLst>
                </p:cTn>
                <p:tgtEl>
                  <p:spTgt spid="17"/>
                </p:tgtEl>
              </p:cMediaNode>
            </p:audio>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2000" fill="hold"/>
                                        <p:tgtEl>
                                          <p:spTgt spid="8"/>
                                        </p:tgtEl>
                                        <p:attrNameLst>
                                          <p:attrName>fillcolor</p:attrName>
                                        </p:attrNameLst>
                                      </p:cBhvr>
                                      <p:to>
                                        <a:srgbClr val="FF0000"/>
                                      </p:to>
                                    </p:animClr>
                                    <p:set>
                                      <p:cBhvr>
                                        <p:cTn id="36" dur="2000" fill="hold"/>
                                        <p:tgtEl>
                                          <p:spTgt spid="8"/>
                                        </p:tgtEl>
                                        <p:attrNameLst>
                                          <p:attrName>fill.type</p:attrName>
                                        </p:attrNameLst>
                                      </p:cBhvr>
                                      <p:to>
                                        <p:strVal val="solid"/>
                                      </p:to>
                                    </p:set>
                                    <p:set>
                                      <p:cBhvr>
                                        <p:cTn id="37" dur="2000" fill="hold"/>
                                        <p:tgtEl>
                                          <p:spTgt spid="8"/>
                                        </p:tgtEl>
                                        <p:attrNameLst>
                                          <p:attrName>fill.on</p:attrName>
                                        </p:attrNameLst>
                                      </p:cBhvr>
                                      <p:to>
                                        <p:strVal val="true"/>
                                      </p:to>
                                    </p:set>
                                  </p:childTnLst>
                                </p:cTn>
                              </p:par>
                              <p:par>
                                <p:cTn id="38" presetID="1" presetClass="emph" presetSubtype="2" fill="remove" nodeType="withEffect">
                                  <p:stCondLst>
                                    <p:cond delay="500"/>
                                  </p:stCondLst>
                                  <p:childTnLst>
                                    <p:animClr clrSpc="rgb" dir="cw">
                                      <p:cBhvr>
                                        <p:cTn id="39" dur="2000" fill="hold"/>
                                        <p:tgtEl>
                                          <p:spTgt spid="11"/>
                                        </p:tgtEl>
                                        <p:attrNameLst>
                                          <p:attrName>fillcolor</p:attrName>
                                        </p:attrNameLst>
                                      </p:cBhvr>
                                      <p:to>
                                        <a:srgbClr val="FF0000"/>
                                      </p:to>
                                    </p:animClr>
                                    <p:set>
                                      <p:cBhvr>
                                        <p:cTn id="40" dur="2000" fill="hold"/>
                                        <p:tgtEl>
                                          <p:spTgt spid="11"/>
                                        </p:tgtEl>
                                        <p:attrNameLst>
                                          <p:attrName>fill.type</p:attrName>
                                        </p:attrNameLst>
                                      </p:cBhvr>
                                      <p:to>
                                        <p:strVal val="solid"/>
                                      </p:to>
                                    </p:set>
                                    <p:set>
                                      <p:cBhvr>
                                        <p:cTn id="41" dur="2000" fill="hold"/>
                                        <p:tgtEl>
                                          <p:spTgt spid="11"/>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2704" fill="hold"/>
                                        <p:tgtEl>
                                          <p:spTgt spid="16"/>
                                        </p:tgtEl>
                                      </p:cBhvr>
                                    </p:cmd>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10"/>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0"/>
                                        </p:tgtEl>
                                        <p:attrNameLst>
                                          <p:attrName>fillcolor</p:attrName>
                                        </p:attrNameLst>
                                      </p:cBhvr>
                                      <p:to>
                                        <a:srgbClr val="00B050"/>
                                      </p:to>
                                    </p:animClr>
                                    <p:set>
                                      <p:cBhvr>
                                        <p:cTn id="49" dur="2000" fill="hold"/>
                                        <p:tgtEl>
                                          <p:spTgt spid="10"/>
                                        </p:tgtEl>
                                        <p:attrNameLst>
                                          <p:attrName>fill.type</p:attrName>
                                        </p:attrNameLst>
                                      </p:cBhvr>
                                      <p:to>
                                        <p:strVal val="solid"/>
                                      </p:to>
                                    </p:set>
                                    <p:set>
                                      <p:cBhvr>
                                        <p:cTn id="50" dur="2000" fill="hold"/>
                                        <p:tgtEl>
                                          <p:spTgt spid="10"/>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12"/>
                                        </p:tgtEl>
                                        <p:attrNameLst>
                                          <p:attrName>fillcolor</p:attrName>
                                        </p:attrNameLst>
                                      </p:cBhvr>
                                      <p:to>
                                        <a:srgbClr val="00B050"/>
                                      </p:to>
                                    </p:animClr>
                                    <p:set>
                                      <p:cBhvr>
                                        <p:cTn id="53" dur="2000" fill="hold"/>
                                        <p:tgtEl>
                                          <p:spTgt spid="12"/>
                                        </p:tgtEl>
                                        <p:attrNameLst>
                                          <p:attrName>fill.type</p:attrName>
                                        </p:attrNameLst>
                                      </p:cBhvr>
                                      <p:to>
                                        <p:strVal val="solid"/>
                                      </p:to>
                                    </p:set>
                                    <p:set>
                                      <p:cBhvr>
                                        <p:cTn id="54" dur="2000" fill="hold"/>
                                        <p:tgtEl>
                                          <p:spTgt spid="12"/>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3428" fill="hold"/>
                                        <p:tgtEl>
                                          <p:spTgt spid="15"/>
                                        </p:tgtEl>
                                      </p:cBhvr>
                                    </p:cmd>
                                  </p:childTnLst>
                                </p:cTn>
                              </p:par>
                            </p:childTnLst>
                          </p:cTn>
                        </p:par>
                        <p:par>
                          <p:cTn id="57" fill="hold">
                            <p:stCondLst>
                              <p:cond delay="3428"/>
                            </p:stCondLst>
                            <p:childTnLst>
                              <p:par>
                                <p:cTn id="58" presetID="1" presetClass="mediacall" presetSubtype="0" fill="hold" nodeType="afterEffect">
                                  <p:stCondLst>
                                    <p:cond delay="0"/>
                                  </p:stCondLst>
                                  <p:childTnLst>
                                    <p:cmd type="call" cmd="playFrom(0.0)">
                                      <p:cBhvr>
                                        <p:cTn id="59" dur="14720" fill="hold"/>
                                        <p:tgtEl>
                                          <p:spTgt spid="17"/>
                                        </p:tgtEl>
                                      </p:cBhvr>
                                    </p:cmd>
                                  </p:childTnLst>
                                </p:cTn>
                              </p:par>
                            </p:childTnLst>
                          </p:cTn>
                        </p:par>
                      </p:childTnLst>
                    </p:cTn>
                  </p:par>
                </p:childTnLst>
              </p:cTn>
              <p:nextCondLst>
                <p:cond evt="onClick" delay="0">
                  <p:tgtEl>
                    <p:spTgt spid="10"/>
                  </p:tgtEl>
                </p:cond>
              </p:nextCondLst>
            </p:seq>
          </p:childTnLst>
        </p:cTn>
      </p:par>
    </p:tnLst>
    <p:bldLst>
      <p:bldP spid="5" grpId="0"/>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293</Words>
  <Application>Microsoft Office PowerPoint</Application>
  <PresentationFormat>On-screen Show (4:3)</PresentationFormat>
  <Paragraphs>26</Paragraphs>
  <Slides>11</Slides>
  <Notes>2</Notes>
  <HiddenSlides>0</HiddenSlides>
  <MMClips>36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vt:lpstr>
      <vt:lpstr>Times New Roman</vt:lpstr>
      <vt:lpstr>Office Theme</vt:lpstr>
      <vt:lpstr>PowerPoint Presentation</vt:lpstr>
      <vt:lpstr>PowerPoint Presentation</vt:lpstr>
      <vt:lpstr>Câu 1: Bé hãy quan sát hình ảnh và lựa chọn hành vi đúng khi tham gia giao thông? </vt:lpstr>
      <vt:lpstr>Câu 2: Bé hãy chọn hành vi đúng khi có  đèn đỏ ? </vt:lpstr>
      <vt:lpstr>Câu 3: Hành vi nào an toàn khi ngồi trên xe ô tô ? </vt:lpstr>
      <vt:lpstr>Câu 4: Bé hãy quan sát hình ảnh và lựa chọn hành vi sai khi ngồi trên xe máy? </vt:lpstr>
      <vt:lpstr>Câu 5: Bé hãy quan sát hình ảnh và chọn hành vi đúng ? </vt:lpstr>
      <vt:lpstr>Câu 6: Hành vi dưới đây đúng hay sai?</vt:lpstr>
      <vt:lpstr>PowerPoint Presentation</vt:lpstr>
      <vt:lpstr>Câu 8: Hành vi nô đùa chạy theo xe ô tô đúng hay sai?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44</cp:revision>
  <dcterms:created xsi:type="dcterms:W3CDTF">2022-10-19T13:14:10Z</dcterms:created>
  <dcterms:modified xsi:type="dcterms:W3CDTF">2024-02-27T03:15:24Z</dcterms:modified>
</cp:coreProperties>
</file>