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7EF6-9052-43DC-BDA5-5AE9DD657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207AE-F59B-42E7-A883-CBC94ACEF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060A2-7A2E-4410-91F4-49DA4F1C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75FEB-E4D3-4A86-91BB-CC557D84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C3539-E42D-41CD-BC3E-8DAC4B77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4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8D1C-2F02-4BD7-B1A4-B5413329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491E4-154D-466B-80E4-CBB1770ED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E45C-D1E4-44C9-A00A-EDC8991F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23689-97A3-4B37-BE60-35CD2845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B8BEC-2FAF-4B9A-8AB8-CCBBB443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AB204B-2C62-4E96-AE43-8823EAD91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79492-AF97-487C-9EAC-735C59607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30A7-DEB7-4A68-A032-0FEBD70CD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AFFA0-2480-4B7E-9E41-20AE0FE1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21218-7728-495A-8EB6-3DA8A45D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4D7A-524B-40E6-98C1-0B3AFF068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EB0D9-2CA8-489D-B295-36CAD568E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CC2F5-809B-4D54-A680-4A60A604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C942-B988-447C-98C8-56CF222A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45D25-91E6-455F-B813-64190FE0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7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1BFF-EC29-460C-99AB-FC4CD526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70808-1E3B-4B1B-B655-6B9FBC9A0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5EBD3-3376-45A1-A886-36211E3B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52E28-B2E7-4984-8DC6-FD7BAC0E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0F4AF-94DA-4F68-ADA0-5BBF7E5A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9119-A50D-424D-BAC9-7ACDEA3E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D93C0-EFC0-4EC7-B952-79F039AEE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BDC3C-FEA8-415C-9DD0-ECF045AEC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CA07B-0E09-4B3F-82E4-EB1A0E0C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93244-4933-40CE-8BBE-FC19A342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F5A8B-2BAD-47B5-B9C9-F4420C33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2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92AD-6953-4D5A-BA4F-464552D6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CEF2-5A94-4724-934B-67CE75D6F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0B861-13CF-4E8D-B6FD-30AA0117A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07933-15A3-4B36-BCEB-26FB54F97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8A3F9-6919-469A-9575-A93C50E72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07A6D-2FFA-49AE-878F-FD5A6EEE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0B435-3F95-4D85-8CAE-8234B2A7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8E50C-7418-45B4-89A3-5D892C29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8B30-2940-4748-A6D6-D0379486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A9EF9F-BC74-419F-A5F5-F7AE72B2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C0732-AB7A-4530-8DB9-3E96E56A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F9432-CC71-46BB-8528-5A364148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9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F1E2B-E6A6-4E06-9054-B0D5C06C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F53C2-7111-420A-BF68-FA3AE0A9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330DB-94FC-422D-BD46-9F125F45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A117-7A1F-4B82-B5CE-2C9D2107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18B22-FE84-4DC4-B1A7-05C2F2215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A791D-F600-4106-96EA-FFC0B0507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FE1E8-F95C-4A1D-A4F2-C442CBFC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9B466-9DAA-482E-9FE9-936EE8D5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D5071-F190-4478-B285-B43A8793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0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3B00-DA66-4D7F-91D5-B8F4651B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8A31-E4D2-4A11-A267-44BD3A7E6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3CB55-D64E-4462-B4F2-6122C7BA5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487CB-3020-4966-A23E-BF999679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6AC5B-6B4C-42CB-BEA0-24B38729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96E1C-D2A8-4AA0-9ED3-369EEE4A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2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5A0F1-5AFE-4441-94B1-729513CCA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DCADF-3C95-47C9-9EED-F60FBDF12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701B8-B104-42B5-B139-67B6715FD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6EF83-EF4D-4566-9F4C-22EF3507A8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5C71B-7015-447C-9887-828958286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5223D-623E-4A33-BB9F-30E4B18B7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B1D6E-3885-4141-99FD-41974DE1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7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68C4-6AE3-4654-ACE2-17CB8EEB2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B27C0-DA2A-4493-84DA-ADBB94A38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 DEO TT">
            <a:hlinkClick r:id="" action="ppaction://media"/>
            <a:extLst>
              <a:ext uri="{FF2B5EF4-FFF2-40B4-BE49-F238E27FC236}">
                <a16:creationId xmlns:a16="http://schemas.microsoft.com/office/drawing/2014/main" id="{997839FC-63B3-4ED8-8DE6-51DD92F6D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2024-09-17T09:51:55Z</dcterms:created>
  <dcterms:modified xsi:type="dcterms:W3CDTF">2024-09-17T09:53:13Z</dcterms:modified>
</cp:coreProperties>
</file>