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71" r:id="rId3"/>
    <p:sldId id="283" r:id="rId4"/>
    <p:sldId id="284" r:id="rId5"/>
    <p:sldId id="268" r:id="rId6"/>
    <p:sldId id="265" r:id="rId7"/>
    <p:sldId id="267" r:id="rId8"/>
    <p:sldId id="269" r:id="rId9"/>
    <p:sldId id="272" r:id="rId10"/>
    <p:sldId id="275" r:id="rId11"/>
    <p:sldId id="276" r:id="rId12"/>
    <p:sldId id="277" r:id="rId13"/>
    <p:sldId id="278" r:id="rId14"/>
    <p:sldId id="279" r:id="rId15"/>
    <p:sldId id="280" r:id="rId16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9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E87D-42E8-4C21-92B2-E003C2909E7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F5CB4-48E3-42A3-9982-90E60783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6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7.mp3"/><Relationship Id="rId7" Type="http://schemas.openxmlformats.org/officeDocument/2006/relationships/image" Target="../media/image1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7.mp3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microsoft.com/office/2007/relationships/media" Target="../media/media8.mp3"/><Relationship Id="rId12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6.png"/><Relationship Id="rId5" Type="http://schemas.microsoft.com/office/2007/relationships/media" Target="../media/media7.m4a"/><Relationship Id="rId10" Type="http://schemas.openxmlformats.org/officeDocument/2006/relationships/image" Target="../media/image5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2.wdp"/><Relationship Id="rId3" Type="http://schemas.microsoft.com/office/2007/relationships/media" Target="../media/media10.m4a"/><Relationship Id="rId7" Type="http://schemas.microsoft.com/office/2007/relationships/media" Target="../media/media8.mp3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6.png"/><Relationship Id="rId5" Type="http://schemas.microsoft.com/office/2007/relationships/media" Target="../media/media11.m4a"/><Relationship Id="rId10" Type="http://schemas.openxmlformats.org/officeDocument/2006/relationships/image" Target="../media/image8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hdphoto" Target="../media/hdphoto3.wdp"/><Relationship Id="rId1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microsoft.com/office/2007/relationships/media" Target="../media/media14.mp3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audio" Target="../media/media12.m4a"/><Relationship Id="rId16" Type="http://schemas.openxmlformats.org/officeDocument/2006/relationships/image" Target="../media/image12.png"/><Relationship Id="rId1" Type="http://schemas.microsoft.com/office/2007/relationships/media" Target="../media/media12.m4a"/><Relationship Id="rId6" Type="http://schemas.openxmlformats.org/officeDocument/2006/relationships/audio" Target="../media/media8.mp3"/><Relationship Id="rId11" Type="http://schemas.openxmlformats.org/officeDocument/2006/relationships/image" Target="../media/image10.png"/><Relationship Id="rId5" Type="http://schemas.microsoft.com/office/2007/relationships/media" Target="../media/media8.mp3"/><Relationship Id="rId1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2" Type="http://schemas.openxmlformats.org/officeDocument/2006/relationships/audio" Target="../media/media15.m4a"/><Relationship Id="rId16" Type="http://schemas.microsoft.com/office/2007/relationships/hdphoto" Target="../media/hdphoto4.wdp"/><Relationship Id="rId1" Type="http://schemas.microsoft.com/office/2007/relationships/media" Target="../media/media15.m4a"/><Relationship Id="rId6" Type="http://schemas.openxmlformats.org/officeDocument/2006/relationships/audio" Target="../media/media17.mp3"/><Relationship Id="rId11" Type="http://schemas.openxmlformats.org/officeDocument/2006/relationships/image" Target="../media/image11.png"/><Relationship Id="rId5" Type="http://schemas.microsoft.com/office/2007/relationships/media" Target="../media/media17.mp3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16.m4a"/><Relationship Id="rId9" Type="http://schemas.openxmlformats.org/officeDocument/2006/relationships/image" Target="../media/image9.jpe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microsoft.com/office/2007/relationships/hdphoto" Target="../media/hdphoto2.wdp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13.jpeg"/><Relationship Id="rId5" Type="http://schemas.microsoft.com/office/2007/relationships/media" Target="../media/media20.m4a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64" y="-27732"/>
            <a:ext cx="9961727" cy="69134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8137" y="2035677"/>
            <a:ext cx="83068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Lĩnh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vực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PT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gôn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ngữ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Đề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Truyện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Lu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2" descr="Bangladesh Pahela Falgun Bengali New Year Clip Art - Flowers Png - Free  Transparent PNG Clipart Images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51" l="0" r="100000">
                        <a14:foregroundMark x1="89524" y1="40920" x2="76786" y2="56092"/>
                        <a14:foregroundMark x1="88333" y1="14023" x2="85357" y2="21609"/>
                        <a14:foregroundMark x1="6310" y1="70115" x2="11786" y2="70345"/>
                        <a14:foregroundMark x1="6071" y1="72644" x2="8690" y2="7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356810"/>
            <a:ext cx="8001000" cy="38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33881" y="3045176"/>
            <a:ext cx="5663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Chu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Thị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Tuyết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Mai</a:t>
            </a:r>
          </a:p>
        </p:txBody>
      </p:sp>
      <p:pic>
        <p:nvPicPr>
          <p:cNvPr id="13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738770"/>
            <a:ext cx="1121087" cy="1074001"/>
          </a:xfrm>
          <a:prstGeom prst="rect">
            <a:avLst/>
          </a:prstGeom>
        </p:spPr>
      </p:pic>
      <p:pic>
        <p:nvPicPr>
          <p:cNvPr id="14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10" y="3521147"/>
            <a:ext cx="1121087" cy="1074001"/>
          </a:xfrm>
          <a:prstGeom prst="rect">
            <a:avLst/>
          </a:prstGeom>
        </p:spPr>
      </p:pic>
      <p:pic>
        <p:nvPicPr>
          <p:cNvPr id="15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345" y="3872171"/>
            <a:ext cx="1164400" cy="11154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01292" y="-38983"/>
            <a:ext cx="2728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UBND </a:t>
            </a:r>
            <a:r>
              <a:rPr lang="en-US" sz="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Huyện</a:t>
            </a:r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 </a:t>
            </a:r>
            <a:r>
              <a:rPr lang="en-US" sz="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Dương</a:t>
            </a:r>
            <a:endParaRPr lang="en-US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MN </a:t>
            </a:r>
            <a:r>
              <a:rPr lang="en-US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Quốc</a:t>
            </a:r>
            <a:r>
              <a:rPr lang="en-US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endParaRPr lang="en-US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Giai-dieu-mo-dau-video-h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5987" y="231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Đường Máng Nước 1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01849" y="308907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942211" y="3561893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Đường Máng Nước 1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73513" y="304541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60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286917" y="4366570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xe-dua-chay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3.33333E-6 L 0.63879 -0.024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39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2969318" y="2897698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ường Máng Nước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822" y="251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Đường Máng Nước 2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5974" y="2369458"/>
            <a:ext cx="609600" cy="609600"/>
          </a:xfrm>
        </p:spPr>
      </p:pic>
      <p:pic>
        <p:nvPicPr>
          <p:cNvPr id="9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5535646" y="5461943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6" y="4777266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856927" y="3382788"/>
            <a:ext cx="3478434" cy="27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e lu lă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3881" y="36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0.24087 0.03866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5" y="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67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-0.09856 -0.00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167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98" y="2055817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2969318" y="2897698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hi tiêu chuẩ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363" y="1751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srgbClr val="3C3C3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73513" y="409182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watching!</a:t>
            </a:r>
            <a:endParaRPr lang="en-US" sz="72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kết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886" y="1836833"/>
            <a:ext cx="609600" cy="609600"/>
          </a:xfrm>
          <a:prstGeom prst="rect">
            <a:avLst/>
          </a:prstGeom>
        </p:spPr>
      </p:pic>
      <p:pic>
        <p:nvPicPr>
          <p:cNvPr id="10" name="Picture 2" descr="Bangladesh Pahela Falgun Bengali New Year Clip Art - Flowers Png - Free  Transparent PNG Clipart Images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51" l="0" r="100000">
                        <a14:foregroundMark x1="89524" y1="40920" x2="76786" y2="56092"/>
                        <a14:foregroundMark x1="88333" y1="14023" x2="85357" y2="21609"/>
                        <a14:foregroundMark x1="6310" y1="70115" x2="11786" y2="70345"/>
                        <a14:foregroundMark x1="6071" y1="72644" x2="8690" y2="7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6" y="3257956"/>
            <a:ext cx="8001000" cy="38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738770"/>
            <a:ext cx="1121087" cy="1074001"/>
          </a:xfrm>
          <a:prstGeom prst="rect">
            <a:avLst/>
          </a:prstGeom>
        </p:spPr>
      </p:pic>
      <p:pic>
        <p:nvPicPr>
          <p:cNvPr id="12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6" y="4201769"/>
            <a:ext cx="1121087" cy="1074001"/>
          </a:xfrm>
          <a:prstGeom prst="rect">
            <a:avLst/>
          </a:prstGeom>
        </p:spPr>
      </p:pic>
      <p:pic>
        <p:nvPicPr>
          <p:cNvPr id="13" name="7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343" y="2950359"/>
            <a:ext cx="1121087" cy="10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-Tap-Lai-O-To-Thuy-Khu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1520" y="440580"/>
            <a:ext cx="8552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I.Hoạt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Bé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tập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lái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ô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tô</a:t>
            </a:r>
            <a:endParaRPr lang="en-US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725" y="1870358"/>
            <a:ext cx="6314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mTapLaiOTo-NguyenNhatMinh-70849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3399" y="3124200"/>
            <a:ext cx="609600" cy="609600"/>
          </a:xfrm>
          <a:prstGeom prst="rect">
            <a:avLst/>
          </a:prstGeom>
        </p:spPr>
      </p:pic>
      <p:pic>
        <p:nvPicPr>
          <p:cNvPr id="10" name="Đường Máng Nước 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0940" y="2176676"/>
            <a:ext cx="401568" cy="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9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623" y="-12491"/>
            <a:ext cx="9931245" cy="6882981"/>
          </a:xfrm>
          <a:prstGeom prst="rect">
            <a:avLst/>
          </a:prstGeom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528634" y="5441464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-3261391" y="2615334"/>
            <a:ext cx="3478434" cy="26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oạ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17900" y="-918327"/>
            <a:ext cx="505326" cy="505326"/>
          </a:xfrm>
          <a:prstGeom prst="rect">
            <a:avLst/>
          </a:prstGeom>
        </p:spPr>
      </p:pic>
      <p:pic>
        <p:nvPicPr>
          <p:cNvPr id="10" name="Đoạ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62950" y="-1030788"/>
            <a:ext cx="609600" cy="609600"/>
          </a:xfrm>
          <a:prstGeom prst="rect">
            <a:avLst/>
          </a:prstGeom>
        </p:spPr>
      </p:pic>
      <p:pic>
        <p:nvPicPr>
          <p:cNvPr id="11" name="Đoạ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79237" y="-898315"/>
            <a:ext cx="609600" cy="609600"/>
          </a:xfrm>
          <a:prstGeom prst="rect">
            <a:avLst/>
          </a:prstGeom>
        </p:spPr>
      </p:pic>
      <p:pic>
        <p:nvPicPr>
          <p:cNvPr id="12" name="Tieng-xe-dua-chay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8576" y="-89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1.85185E-6 L 0.60209 0.0138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6" y="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3.7037E-7 L 0.9157 -0.1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85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1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  <p:pic>
        <p:nvPicPr>
          <p:cNvPr id="5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-3660298" y="4660694"/>
            <a:ext cx="3396915" cy="21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592182" y="4104102"/>
            <a:ext cx="3478434" cy="26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oạ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50969" y="-1036721"/>
            <a:ext cx="609600" cy="609600"/>
          </a:xfrm>
          <a:prstGeom prst="rect">
            <a:avLst/>
          </a:prstGeom>
        </p:spPr>
      </p:pic>
      <p:pic>
        <p:nvPicPr>
          <p:cNvPr id="8" name="đianj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07706" y="-1115929"/>
            <a:ext cx="609600" cy="609600"/>
          </a:xfrm>
          <a:prstGeom prst="rect">
            <a:avLst/>
          </a:prstGeom>
        </p:spPr>
      </p:pic>
      <p:pic>
        <p:nvPicPr>
          <p:cNvPr id="9" name="đoạ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64443" y="-862764"/>
            <a:ext cx="609600" cy="609600"/>
          </a:xfrm>
          <a:prstGeom prst="rect">
            <a:avLst/>
          </a:prstGeom>
        </p:spPr>
      </p:pic>
      <p:pic>
        <p:nvPicPr>
          <p:cNvPr id="10" name="Tieng-xe-dua-chay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7883" y="801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-4.81481E-6 L 0.97548 -0.0351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66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75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9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926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traight asphalt road through the countryside with beautiful flower fields  4244832 Vector Art at Vecteez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3109"/>
          <a:stretch/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6575566" y="5284464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36" y="4599787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13711" y="3225431"/>
            <a:ext cx="3236907" cy="25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ad Red Car Cartoon Character Looking Parking Meter - stock vector 3481929  | Crushpixe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82600">
                        <a14:foregroundMark x1="36133" y1="20457" x2="38933" y2="43198"/>
                        <a14:foregroundMark x1="47933" y1="16926" x2="47933" y2="36656"/>
                        <a14:foregroundMark x1="33867" y1="28349" x2="56133" y2="29180"/>
                        <a14:foregroundMark x1="3467" y1="76116" x2="5467" y2="87954"/>
                        <a14:foregroundMark x1="16667" y1="74351" x2="19800" y2="91900"/>
                        <a14:foregroundMark x1="35533" y1="83593" x2="75800" y2="83178"/>
                        <a14:foregroundMark x1="38400" y1="64278" x2="36667" y2="76116"/>
                        <a14:foregroundMark x1="70200" y1="58982" x2="74133" y2="69055"/>
                        <a14:foregroundMark x1="26000" y1="74351" x2="28800" y2="87539"/>
                        <a14:foregroundMark x1="39800" y1="23053" x2="40600" y2="3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5723" b="1508"/>
          <a:stretch/>
        </p:blipFill>
        <p:spPr bwMode="auto">
          <a:xfrm>
            <a:off x="-2817445" y="3938240"/>
            <a:ext cx="2896290" cy="21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oạ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7699516" y="-897334"/>
            <a:ext cx="622463" cy="622463"/>
          </a:xfrm>
          <a:prstGeom prst="rect">
            <a:avLst/>
          </a:prstGeom>
        </p:spPr>
      </p:pic>
      <p:pic>
        <p:nvPicPr>
          <p:cNvPr id="12" name="đoạn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75566" y="-1034001"/>
            <a:ext cx="609600" cy="609600"/>
          </a:xfrm>
          <a:prstGeom prst="rect">
            <a:avLst/>
          </a:prstGeom>
        </p:spPr>
      </p:pic>
      <p:pic>
        <p:nvPicPr>
          <p:cNvPr id="3" name="Tieng-xe-dua-chay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69300" y="418308"/>
            <a:ext cx="609600" cy="609600"/>
          </a:xfrm>
          <a:prstGeom prst="rect">
            <a:avLst/>
          </a:prstGeom>
        </p:spPr>
      </p:pic>
      <p:pic>
        <p:nvPicPr>
          <p:cNvPr id="9" name="tiếng xe bị mắc kẹ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54919" y="1480752"/>
            <a:ext cx="609600" cy="6096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710613" y="6365081"/>
            <a:ext cx="10287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T.Mai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827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564E-6 1.11111E-6 L 0.74872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3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52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33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233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oạn 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pic>
        <p:nvPicPr>
          <p:cNvPr id="3074" name="Picture 2" descr="Straight asphalt road through the countryside with beautiful flower fields  4244832 Vector Art at Vecteez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3109"/>
          <a:stretch/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To Use &amp;, Public Domain Plants Clip Art - Plant Clip Art Png - Free  Transparent PNG Clipart Images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67383" r="18798" b="-1"/>
          <a:stretch/>
        </p:blipFill>
        <p:spPr bwMode="auto">
          <a:xfrm>
            <a:off x="5535646" y="5461943"/>
            <a:ext cx="2247901" cy="12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ua 1kg đá sỏi đen viên lớn trang trí sân vườn, bể cá, chậu cây, chặn giấy  trên bàn tại KoySho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16" y="4777266"/>
            <a:ext cx="2755634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1856927" y="3382788"/>
            <a:ext cx="3478434" cy="27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d Red Car Cartoon Character Looking Parking Meter - stock vector 3481929  | Crushpixel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82600">
                        <a14:foregroundMark x1="36133" y1="20457" x2="38933" y2="43198"/>
                        <a14:foregroundMark x1="47933" y1="16926" x2="47933" y2="36656"/>
                        <a14:foregroundMark x1="33867" y1="28349" x2="56133" y2="29180"/>
                        <a14:foregroundMark x1="3467" y1="76116" x2="5467" y2="87954"/>
                        <a14:foregroundMark x1="16667" y1="74351" x2="19800" y2="91900"/>
                        <a14:foregroundMark x1="35533" y1="83593" x2="75800" y2="83178"/>
                        <a14:foregroundMark x1="38400" y1="64278" x2="36667" y2="76116"/>
                        <a14:foregroundMark x1="70200" y1="58982" x2="74133" y2="69055"/>
                        <a14:foregroundMark x1="26000" y1="74351" x2="28800" y2="87539"/>
                        <a14:foregroundMark x1="39800" y1="23053" x2="40600" y2="3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5723" b="1508"/>
          <a:stretch/>
        </p:blipFill>
        <p:spPr bwMode="auto">
          <a:xfrm>
            <a:off x="0" y="4607879"/>
            <a:ext cx="2480277" cy="1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oạn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5221" y="-804384"/>
            <a:ext cx="609600" cy="609600"/>
          </a:xfrm>
          <a:prstGeom prst="rect">
            <a:avLst/>
          </a:prstGeom>
        </p:spPr>
      </p:pic>
      <p:pic>
        <p:nvPicPr>
          <p:cNvPr id="3" name="xe lu lă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1037" y="633663"/>
            <a:ext cx="609600" cy="609600"/>
          </a:xfrm>
          <a:prstGeom prst="rect">
            <a:avLst/>
          </a:prstGeom>
        </p:spPr>
      </p:pic>
      <p:pic>
        <p:nvPicPr>
          <p:cNvPr id="6" name="xe lu lă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130" y="1690690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710613" y="6365081"/>
            <a:ext cx="10287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T.Mai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84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0.24087 0.03866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5" y="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7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2.22222E-6 L -0.09856 -0.00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97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66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914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424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เวกเตอร์ภาพประกอบพื้นหลังแนวภูเขา | ดอกไม้, หญ้า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2854770" y="3509361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681038" y="4185745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oạn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35779" y="-1096963"/>
            <a:ext cx="609600" cy="609600"/>
          </a:xfrm>
          <a:prstGeom prst="rect">
            <a:avLst/>
          </a:prstGeom>
        </p:spPr>
      </p:pic>
      <p:pic>
        <p:nvPicPr>
          <p:cNvPr id="9" name="Đoạn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20163" y="-930459"/>
            <a:ext cx="609600" cy="609600"/>
          </a:xfrm>
          <a:prstGeom prst="rect">
            <a:avLst/>
          </a:prstGeom>
        </p:spPr>
      </p:pic>
      <p:pic>
        <p:nvPicPr>
          <p:cNvPr id="10" name="đoạn 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4295" y="-954127"/>
            <a:ext cx="609600" cy="609600"/>
          </a:xfrm>
          <a:prstGeom prst="rect">
            <a:avLst/>
          </a:prstGeom>
        </p:spPr>
      </p:pic>
      <p:pic>
        <p:nvPicPr>
          <p:cNvPr id="12" name="đoạn 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53000" y="-1067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8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5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7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8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28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925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" fill="hold">
                                          <p:stCondLst>
                                            <p:cond delay="8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40163" y="3469283"/>
            <a:ext cx="11053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ường Máng Nước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4710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Đường Máng Nước 1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6957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573513" y="718148"/>
            <a:ext cx="11053026" cy="912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8" descr="Mẹ Kể Bé Nghe| Câu Chuyện Xe Lu Và Xe Ca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0" b="100000" l="52031" r="100000">
                        <a14:foregroundMark x1="72266" y1="50556" x2="69922" y2="59444"/>
                        <a14:backgroundMark x1="98047" y1="70000" x2="99609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1" t="38279" b="632"/>
          <a:stretch/>
        </p:blipFill>
        <p:spPr bwMode="auto">
          <a:xfrm rot="21350160" flipH="1">
            <a:off x="4521349" y="3168840"/>
            <a:ext cx="3764906" cy="28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m hoạt hình Vẽ Clip nghệ thuật - xe phim hoạt hình png tải về - Miễn phí  trong suốt Chiếc Xe Nhỏ Gọn png Tải v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14319" r="13111" b="15083"/>
          <a:stretch/>
        </p:blipFill>
        <p:spPr bwMode="auto">
          <a:xfrm>
            <a:off x="1345055" y="3766401"/>
            <a:ext cx="3286917" cy="21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1903</TotalTime>
  <Words>145</Words>
  <Application>Microsoft Office PowerPoint</Application>
  <PresentationFormat>A4 Paper (210x297 mm)</PresentationFormat>
  <Paragraphs>28</Paragraphs>
  <Slides>15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2023-02-14T02:24:47Z</dcterms:created>
  <dcterms:modified xsi:type="dcterms:W3CDTF">2024-03-11T05:36:42Z</dcterms:modified>
</cp:coreProperties>
</file>