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6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0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9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8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7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2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0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0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4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DAC8-406F-4D4A-A7A2-39A39F333314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eg"/><Relationship Id="rId7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200137" y="1652335"/>
            <a:ext cx="7765366" cy="2380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Trò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chơi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Ong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Về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Tổ</a:t>
            </a:r>
            <a:endParaRPr lang="en-US" sz="15000" b="1" cap="none" spc="0" dirty="0">
              <a:ln w="0">
                <a:noFill/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MercuriusScript" panose="01010101010101010101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817301" y="3031593"/>
            <a:ext cx="4557399" cy="142429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4800" b="1" dirty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đầu</a:t>
            </a:r>
            <a:endParaRPr lang="en-US" sz="4800" b="1" dirty="0">
              <a:solidFill>
                <a:schemeClr val="bg1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/>
        </p:blipFill>
        <p:spPr>
          <a:xfrm>
            <a:off x="131692" y="84406"/>
            <a:ext cx="2597440" cy="17303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0" t="5948" b="66360"/>
          <a:stretch/>
        </p:blipFill>
        <p:spPr>
          <a:xfrm>
            <a:off x="9686778" y="35169"/>
            <a:ext cx="2505222" cy="18991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68718" r="64633" b="8103"/>
          <a:stretch/>
        </p:blipFill>
        <p:spPr>
          <a:xfrm>
            <a:off x="829993" y="3631647"/>
            <a:ext cx="1899139" cy="15896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1" t="68923" r="3094" b="6872"/>
          <a:stretch/>
        </p:blipFill>
        <p:spPr>
          <a:xfrm>
            <a:off x="9965503" y="3640864"/>
            <a:ext cx="2152358" cy="16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2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/>
        </p:blipFill>
        <p:spPr>
          <a:xfrm>
            <a:off x="10023969" y="171568"/>
            <a:ext cx="2566288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0005" y="566057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06" y="853059"/>
            <a:ext cx="2023034" cy="2575364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976914" y="2931886"/>
            <a:ext cx="9830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91949" y="2931886"/>
            <a:ext cx="9830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10077" y="2931886"/>
            <a:ext cx="9830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96809" y="2302007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.VnArial" panose="020B7200000000000000" pitchFamily="34" charset="0"/>
              </a:rPr>
              <a:t>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5355" y="2302007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.VnArial" panose="020B7200000000000000" pitchFamily="34" charset="0"/>
              </a:rPr>
              <a:t>G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13623" y="2302007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rId7" action="ppaction://hlinksldjump"/>
          </p:cNvPr>
          <p:cNvSpPr/>
          <p:nvPr/>
        </p:nvSpPr>
        <p:spPr>
          <a:xfrm>
            <a:off x="4669880" y="3744686"/>
            <a:ext cx="3093893" cy="152399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34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/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0005" y="566057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15" y="758197"/>
            <a:ext cx="2462101" cy="2691694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976914" y="2931886"/>
            <a:ext cx="9830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91949" y="2931886"/>
            <a:ext cx="9830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10077" y="2931886"/>
            <a:ext cx="9830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96809" y="2302007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.VnArial" panose="020B7200000000000000" pitchFamily="34" charset="0"/>
              </a:rPr>
              <a:t>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5355" y="2302007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.VnArial" panose="020B7200000000000000" pitchFamily="34" charset="0"/>
              </a:rPr>
              <a:t>G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13623" y="2302007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16" y="93069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85" y="1169918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rId7" action="ppaction://hlinksldjump"/>
          </p:cNvPr>
          <p:cNvSpPr/>
          <p:nvPr/>
        </p:nvSpPr>
        <p:spPr>
          <a:xfrm>
            <a:off x="7392886" y="3718723"/>
            <a:ext cx="3335546" cy="1475162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extQuestion">
            <a:hlinkClick r:id="rId9" action="ppaction://hlinksldjump"/>
          </p:cNvPr>
          <p:cNvSpPr/>
          <p:nvPr/>
        </p:nvSpPr>
        <p:spPr>
          <a:xfrm>
            <a:off x="988743" y="3746134"/>
            <a:ext cx="3335546" cy="1475163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4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34" grpId="0"/>
      <p:bldP spid="44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/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0005" y="566057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23" y="811160"/>
            <a:ext cx="2462101" cy="2607289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976914" y="2931886"/>
            <a:ext cx="9830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91949" y="2931886"/>
            <a:ext cx="9830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10077" y="2931886"/>
            <a:ext cx="9830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96809" y="2302007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.VnArial" panose="020B7200000000000000" pitchFamily="34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5355" y="2302007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.VnArial" panose="020B7200000000000000" pitchFamily="34" charset="0"/>
              </a:rPr>
              <a:t>T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13623" y="2302007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rId7" action="ppaction://hlinksldjump"/>
          </p:cNvPr>
          <p:cNvSpPr/>
          <p:nvPr/>
        </p:nvSpPr>
        <p:spPr>
          <a:xfrm>
            <a:off x="1314489" y="3710735"/>
            <a:ext cx="2997752" cy="1443664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NextQuestion">
            <a:hlinkClick r:id="rId9" action="ppaction://hlinksldjump"/>
          </p:cNvPr>
          <p:cNvSpPr/>
          <p:nvPr/>
        </p:nvSpPr>
        <p:spPr>
          <a:xfrm>
            <a:off x="7704517" y="3780826"/>
            <a:ext cx="2796989" cy="1385162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522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34" grpId="0"/>
      <p:bldP spid="44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/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0005" y="566057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811161"/>
            <a:ext cx="2247830" cy="2508814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976914" y="2931886"/>
            <a:ext cx="9830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37331" y="2931886"/>
            <a:ext cx="9830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96074" y="2931886"/>
            <a:ext cx="9579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42191" y="2302007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.VnArial" panose="020B7200000000000000" pitchFamily="34" charset="0"/>
              </a:rPr>
              <a:t>U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51352" y="2302007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.VnArial" panose="020B7200000000000000" pitchFamily="34" charset="0"/>
              </a:rPr>
              <a:t>C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/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/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13623" y="2302007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endshow"/>
          </p:cNvPr>
          <p:cNvSpPr/>
          <p:nvPr/>
        </p:nvSpPr>
        <p:spPr>
          <a:xfrm>
            <a:off x="4428227" y="3761685"/>
            <a:ext cx="3335546" cy="1158658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thúc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383499" y="2931886"/>
            <a:ext cx="8535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409267" y="2302007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.VnArial" panose="020B7200000000000000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7244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34" grpId="0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64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.VnArial</vt:lpstr>
      <vt:lpstr>Arial</vt:lpstr>
      <vt:lpstr>Calibri</vt:lpstr>
      <vt:lpstr>Calibri Light</vt:lpstr>
      <vt:lpstr>MercuriusScript</vt:lpstr>
      <vt:lpstr>SVN-Whimsy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VanPC</dc:creator>
  <cp:lastModifiedBy>Administrator</cp:lastModifiedBy>
  <cp:revision>20</cp:revision>
  <dcterms:created xsi:type="dcterms:W3CDTF">2020-04-15T03:49:20Z</dcterms:created>
  <dcterms:modified xsi:type="dcterms:W3CDTF">2024-05-18T02:26:26Z</dcterms:modified>
</cp:coreProperties>
</file>