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47" r:id="rId3"/>
    <p:sldId id="348" r:id="rId4"/>
    <p:sldId id="367" r:id="rId5"/>
    <p:sldId id="363" r:id="rId6"/>
    <p:sldId id="349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4" r:id="rId16"/>
    <p:sldId id="365" r:id="rId17"/>
    <p:sldId id="3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1E9560-C1FF-479B-9548-4C4A2A279A20}">
          <p14:sldIdLst>
            <p14:sldId id="353"/>
            <p14:sldId id="347"/>
            <p14:sldId id="348"/>
            <p14:sldId id="367"/>
            <p14:sldId id="363"/>
            <p14:sldId id="349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4"/>
            <p14:sldId id="365"/>
            <p14:sldId id="368"/>
          </p14:sldIdLst>
        </p14:section>
        <p14:section name="Untitled Section" id="{149B7D65-4FBB-4D09-8FF1-E072FC8423F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DFB"/>
    <a:srgbClr val="EEAAE9"/>
    <a:srgbClr val="D3F8F9"/>
    <a:srgbClr val="BFF6F7"/>
    <a:srgbClr val="58E7EA"/>
    <a:srgbClr val="FFCC66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214-3C4C-32CE-BB94-EFAE34A95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8BA19-5F13-0941-623D-2965AB157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77D2-DCE1-893C-C67D-298550DF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359E-F41C-74B7-D68C-2B8CEA78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30C7-23B0-D9E8-1256-BE9B7BDE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CDA7-604E-287E-4559-0EB1DD5D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2092B-5ED0-ED48-C3B4-81EAA643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07072-7353-8ACD-3050-4F5A4976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53080-950A-A8B9-5961-8D8B8EFE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30221-F4E9-CBF4-25BE-769260D8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ED448-A578-6E5F-43DD-541769DB6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A8FF1-DAF4-EDA1-364D-C6CF44561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226A-7D50-0DEF-D310-76D10C59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0E36-2D02-62D2-4A42-D01E1D32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0077-027B-428E-84F0-F5C9E194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25C7-B379-49DE-45C2-47BFC3D2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DA65-803E-38D3-3652-6DC60C3B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46189-88B0-BA82-FD7F-DB204606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49A1-A0AF-ABB5-DA8B-011BC39B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50BEF-BDB7-94A9-EFE4-751F4E1C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2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1208-DAE9-784F-49C1-36F2881B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0A49-3815-26AC-FA02-342E7A90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50BA-91AF-E0D4-F898-2499D34C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A0963-409E-ABDB-EC00-F6F6C099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F4C72-2D60-A39A-AB7D-FDB3A9AB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BCE7-F4DB-17C4-C7BE-FEA7557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C718B-56D2-3F46-9ADF-8F8ABD50A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4C646-77FF-2BC7-0694-D6622458F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6A751-4B22-A730-3239-50F322A2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EB395-9ACD-2F88-CB40-2BFC942E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4B49D-C7B8-1B6A-65B6-E6D01C51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964E-9EE0-9E40-237A-395874D5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F72D-314E-A2DA-8564-6A970E96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AA6D9-BCFB-CA43-54BC-96E51412E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792BB-3FEA-A974-F616-BB50212DE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B14E3-A2DA-63A3-7535-60C322069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33E77-FE56-9D1C-A4F8-90AA965A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51EA7-96C0-EF26-D476-D4061E72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39127-A24F-A247-F679-87A807BE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4607-47C3-411C-A918-2F06A9BC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37814-98E7-53BC-E227-6662B8BA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D0DEB-1943-BE97-C633-2901B666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9C83A-1E32-5CBA-0FCA-7A32B3AA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BFB1B-0684-9CA2-C575-10DCA93B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39D56-8DEC-7818-535D-268B1AA4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26A3-9A4E-A1AE-E760-F69F449C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1370-02D7-0715-3F7C-2359855E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FABD-626F-3BA3-7439-50E4980D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714B5-FA5E-5570-B55F-F4928CFBA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363AA-6267-AC6A-6009-F1AE2F60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E1098-7E98-FAE0-F69B-9D2D574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B4C82-F2E4-3300-F06F-305CC4DD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49ED-7C04-F053-5D7F-6BA458E9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2812B-058C-FF44-0C49-AF46ACEC9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9B75D-29B2-DE12-0D3D-91D73B732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5835B-F5F1-F043-0C38-2AA3CE1C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9E6F3-8161-8E67-E0A9-B3F6EB17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BDA87-8AC7-8E77-338B-87EF403F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0F930-96A8-5C21-7B44-89E56A55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1997F-E16D-D4BE-D2A2-F195EBE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4DDA-0AEE-550B-C612-E53BF4A66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65FA-59ED-429E-A5B7-AA79C543CF3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A4B6-4C18-8999-978B-07931F760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07D98-4CAA-D3D6-2729-C9F3D90A2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5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F3AF6C-DDBE-F9EB-B985-4B7F2153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43"/>
            <a:ext cx="12126896" cy="68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1A94F1-8029-5A27-483B-21B267D5E88B}"/>
              </a:ext>
            </a:extLst>
          </p:cNvPr>
          <p:cNvSpPr txBox="1"/>
          <p:nvPr/>
        </p:nvSpPr>
        <p:spPr>
          <a:xfrm>
            <a:off x="0" y="230818"/>
            <a:ext cx="12192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GIÁO ĐẾN VỚI HỘI THI GIÁO VIÊN DẠY GIỎI CẤP HUYỆN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2023- 2024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“Củ cải trắng”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4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nền kể truyện mầm non">
            <a:hlinkClick r:id="" action="ppaction://media"/>
            <a:extLst>
              <a:ext uri="{FF2B5EF4-FFF2-40B4-BE49-F238E27FC236}">
                <a16:creationId xmlns:a16="http://schemas.microsoft.com/office/drawing/2014/main" id="{20E2CDA4-E85B-D29F-C2B4-5E5089944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1350" y="533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 beat - Khám phá khu rừng ( khu rừng và những người bạn)">
            <a:hlinkClick r:id="" action="ppaction://media"/>
            <a:extLst>
              <a:ext uri="{FF2B5EF4-FFF2-40B4-BE49-F238E27FC236}">
                <a16:creationId xmlns:a16="http://schemas.microsoft.com/office/drawing/2014/main" id="{300A2731-0FC8-3040-0C8D-232A13A630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3" end="57559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7166" y="5032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nền kể truyện mầm non">
            <a:hlinkClick r:id="" action="ppaction://media"/>
            <a:extLst>
              <a:ext uri="{FF2B5EF4-FFF2-40B4-BE49-F238E27FC236}">
                <a16:creationId xmlns:a16="http://schemas.microsoft.com/office/drawing/2014/main" id="{20E2CDA4-E85B-D29F-C2B4-5E5089944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1350" y="533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 beat - Khám phá khu rừng ( khu rừng và những người bạn)">
            <a:hlinkClick r:id="" action="ppaction://media"/>
            <a:extLst>
              <a:ext uri="{FF2B5EF4-FFF2-40B4-BE49-F238E27FC236}">
                <a16:creationId xmlns:a16="http://schemas.microsoft.com/office/drawing/2014/main" id="{300A2731-0FC8-3040-0C8D-232A13A630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3" end="57559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7166" y="5032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nền kể truyện mầm non">
            <a:hlinkClick r:id="" action="ppaction://media"/>
            <a:extLst>
              <a:ext uri="{FF2B5EF4-FFF2-40B4-BE49-F238E27FC236}">
                <a16:creationId xmlns:a16="http://schemas.microsoft.com/office/drawing/2014/main" id="{20E2CDA4-E85B-D29F-C2B4-5E5089944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1350" y="533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1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 beat - Khám phá khu rừng ( khu rừng và những người bạn)">
            <a:hlinkClick r:id="" action="ppaction://media"/>
            <a:extLst>
              <a:ext uri="{FF2B5EF4-FFF2-40B4-BE49-F238E27FC236}">
                <a16:creationId xmlns:a16="http://schemas.microsoft.com/office/drawing/2014/main" id="{300A2731-0FC8-3040-0C8D-232A13A630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3" end="57559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7166" y="5032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nền kể truyện mầm non">
            <a:hlinkClick r:id="" action="ppaction://media"/>
            <a:extLst>
              <a:ext uri="{FF2B5EF4-FFF2-40B4-BE49-F238E27FC236}">
                <a16:creationId xmlns:a16="http://schemas.microsoft.com/office/drawing/2014/main" id="{20E2CDA4-E85B-D29F-C2B4-5E5089944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1350" y="533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at DAN GA CON +2">
            <a:hlinkClick r:id="" action="ppaction://media"/>
            <a:extLst>
              <a:ext uri="{FF2B5EF4-FFF2-40B4-BE49-F238E27FC236}">
                <a16:creationId xmlns:a16="http://schemas.microsoft.com/office/drawing/2014/main" id="{9BF46673-66E0-1B8A-C2A2-CE0922B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362700"/>
            <a:ext cx="609600" cy="609600"/>
          </a:xfrm>
          <a:prstGeom prst="rect">
            <a:avLst/>
          </a:prstGeom>
        </p:spPr>
      </p:pic>
      <p:pic>
        <p:nvPicPr>
          <p:cNvPr id="1026" name="Picture 2" descr="Thank You - Picture">
            <a:extLst>
              <a:ext uri="{FF2B5EF4-FFF2-40B4-BE49-F238E27FC236}">
                <a16:creationId xmlns:a16="http://schemas.microsoft.com/office/drawing/2014/main" id="{18C8D98A-B3CF-86ED-1EA3-E265C771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3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ix_32s (audio-joiner.com)">
            <a:hlinkClick r:id="" action="ppaction://media"/>
            <a:extLst>
              <a:ext uri="{FF2B5EF4-FFF2-40B4-BE49-F238E27FC236}">
                <a16:creationId xmlns:a16="http://schemas.microsoft.com/office/drawing/2014/main" id="{477FB971-48B1-055E-0F8C-3D59F69EA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4733" y="6165469"/>
            <a:ext cx="487363" cy="48736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62B266-6FAC-C205-7ECA-20719F60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12115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96E4B-F430-7E84-B70F-62AF5C6646A1}"/>
              </a:ext>
            </a:extLst>
          </p:cNvPr>
          <p:cNvSpPr txBox="1"/>
          <p:nvPr/>
        </p:nvSpPr>
        <p:spPr>
          <a:xfrm>
            <a:off x="0" y="1111354"/>
            <a:ext cx="120039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thỏ đáng yêu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4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ục này có hình ảnh của: ">
            <a:extLst>
              <a:ext uri="{FF2B5EF4-FFF2-40B4-BE49-F238E27FC236}">
                <a16:creationId xmlns:a16="http://schemas.microsoft.com/office/drawing/2014/main" id="{E306EC77-C2C6-3354-DA99-E843DFB9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720"/>
            <a:ext cx="12118019" cy="69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8BE9D2-AEB7-C3E9-9B97-275DC69A8B57}"/>
              </a:ext>
            </a:extLst>
          </p:cNvPr>
          <p:cNvSpPr txBox="1"/>
          <p:nvPr/>
        </p:nvSpPr>
        <p:spPr>
          <a:xfrm>
            <a:off x="1384917" y="905232"/>
            <a:ext cx="96411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cho trẻ nghe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nền kể truyện mầm non">
            <a:hlinkClick r:id="" action="ppaction://media"/>
            <a:extLst>
              <a:ext uri="{FF2B5EF4-FFF2-40B4-BE49-F238E27FC236}">
                <a16:creationId xmlns:a16="http://schemas.microsoft.com/office/drawing/2014/main" id="{EFC6ADC9-A8F8-FBA4-8F9B-893046A61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9174" y="5873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ục này có hình ảnh của: ">
            <a:extLst>
              <a:ext uri="{FF2B5EF4-FFF2-40B4-BE49-F238E27FC236}">
                <a16:creationId xmlns:a16="http://schemas.microsoft.com/office/drawing/2014/main" id="{E306EC77-C2C6-3354-DA99-E843DFB9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720"/>
            <a:ext cx="12118019" cy="69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8BE9D2-AEB7-C3E9-9B97-275DC69A8B57}"/>
              </a:ext>
            </a:extLst>
          </p:cNvPr>
          <p:cNvSpPr txBox="1"/>
          <p:nvPr/>
        </p:nvSpPr>
        <p:spPr>
          <a:xfrm>
            <a:off x="1384917" y="905232"/>
            <a:ext cx="96411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cho trẻ nghe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3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ục này có hình ảnh của: ">
            <a:extLst>
              <a:ext uri="{FF2B5EF4-FFF2-40B4-BE49-F238E27FC236}">
                <a16:creationId xmlns:a16="http://schemas.microsoft.com/office/drawing/2014/main" id="{E306EC77-C2C6-3354-DA99-E843DFB9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720"/>
            <a:ext cx="12118019" cy="69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8BE9D2-AEB7-C3E9-9B97-275DC69A8B57}"/>
              </a:ext>
            </a:extLst>
          </p:cNvPr>
          <p:cNvSpPr txBox="1"/>
          <p:nvPr/>
        </p:nvSpPr>
        <p:spPr>
          <a:xfrm>
            <a:off x="1384917" y="905232"/>
            <a:ext cx="96411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cho trẻ nghe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nền kể truyện mầm non">
            <a:hlinkClick r:id="" action="ppaction://media"/>
            <a:extLst>
              <a:ext uri="{FF2B5EF4-FFF2-40B4-BE49-F238E27FC236}">
                <a16:creationId xmlns:a16="http://schemas.microsoft.com/office/drawing/2014/main" id="{EFC6ADC9-A8F8-FBA4-8F9B-893046A61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9174" y="5873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nền kể truyện mầm non">
            <a:hlinkClick r:id="" action="ppaction://media"/>
            <a:extLst>
              <a:ext uri="{FF2B5EF4-FFF2-40B4-BE49-F238E27FC236}">
                <a16:creationId xmlns:a16="http://schemas.microsoft.com/office/drawing/2014/main" id="{20E2CDA4-E85B-D29F-C2B4-5E5089944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1350" y="533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 beat - Khám phá khu rừng ( khu rừng và những người bạn)">
            <a:hlinkClick r:id="" action="ppaction://media"/>
            <a:extLst>
              <a:ext uri="{FF2B5EF4-FFF2-40B4-BE49-F238E27FC236}">
                <a16:creationId xmlns:a16="http://schemas.microsoft.com/office/drawing/2014/main" id="{300A2731-0FC8-3040-0C8D-232A13A630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3" end="57559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7166" y="5032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 nền kể truyện mầm non">
            <a:hlinkClick r:id="" action="ppaction://media"/>
            <a:extLst>
              <a:ext uri="{FF2B5EF4-FFF2-40B4-BE49-F238E27FC236}">
                <a16:creationId xmlns:a16="http://schemas.microsoft.com/office/drawing/2014/main" id="{20E2CDA4-E85B-D29F-C2B4-5E5089944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1350" y="533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4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ục này có hình ảnh của: ">
            <a:extLst>
              <a:ext uri="{FF2B5EF4-FFF2-40B4-BE49-F238E27FC236}">
                <a16:creationId xmlns:a16="http://schemas.microsoft.com/office/drawing/2014/main" id="{0E3CDD3D-DB4E-F822-2934-3B9222FF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480"/>
            <a:ext cx="12100264" cy="8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</a:p>
          <a:p>
            <a:pPr algn="ctr"/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cô tập kể chuyện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ạc beat - Khám phá khu rừng ( khu rừng và những người bạn)">
            <a:hlinkClick r:id="" action="ppaction://media"/>
            <a:extLst>
              <a:ext uri="{FF2B5EF4-FFF2-40B4-BE49-F238E27FC236}">
                <a16:creationId xmlns:a16="http://schemas.microsoft.com/office/drawing/2014/main" id="{300A2731-0FC8-3040-0C8D-232A13A630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3" end="57559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7166" y="5032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179</Words>
  <Application>Microsoft Office PowerPoint</Application>
  <PresentationFormat>Widescreen</PresentationFormat>
  <Paragraphs>37</Paragraphs>
  <Slides>17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50</cp:revision>
  <dcterms:created xsi:type="dcterms:W3CDTF">2023-12-02T00:07:03Z</dcterms:created>
  <dcterms:modified xsi:type="dcterms:W3CDTF">2023-12-13T14:59:39Z</dcterms:modified>
</cp:coreProperties>
</file>