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  <p:sldId id="264" r:id="rId9"/>
    <p:sldId id="343" r:id="rId10"/>
    <p:sldId id="344" r:id="rId11"/>
    <p:sldId id="34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1E9560-C1FF-479B-9548-4C4A2A279A20}">
          <p14:sldIdLst>
            <p14:sldId id="346"/>
            <p14:sldId id="347"/>
            <p14:sldId id="348"/>
            <p14:sldId id="349"/>
            <p14:sldId id="350"/>
            <p14:sldId id="351"/>
            <p14:sldId id="352"/>
          </p14:sldIdLst>
        </p14:section>
        <p14:section name="Untitled Section" id="{149B7D65-4FBB-4D09-8FF1-E072FC8423F8}">
          <p14:sldIdLst>
            <p14:sldId id="264"/>
            <p14:sldId id="343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DFB"/>
    <a:srgbClr val="EEAAE9"/>
    <a:srgbClr val="D3F8F9"/>
    <a:srgbClr val="BFF6F7"/>
    <a:srgbClr val="58E7EA"/>
    <a:srgbClr val="FFCC66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9" autoAdjust="0"/>
    <p:restoredTop sz="94660"/>
  </p:normalViewPr>
  <p:slideViewPr>
    <p:cSldViewPr snapToGrid="0">
      <p:cViewPr varScale="1">
        <p:scale>
          <a:sx n="49" d="100"/>
          <a:sy n="49" d="100"/>
        </p:scale>
        <p:origin x="4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B214-3C4C-32CE-BB94-EFAE34A95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8BA19-5F13-0941-623D-2965AB157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A77D2-DCE1-893C-C67D-298550DF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A359E-F41C-74B7-D68C-2B8CEA78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930C7-23B0-D9E8-1256-BE9B7BDE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5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CDA7-604E-287E-4559-0EB1DD5DE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2092B-5ED0-ED48-C3B4-81EAA643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07072-7353-8ACD-3050-4F5A4976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53080-950A-A8B9-5961-8D8B8EFE0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30221-F4E9-CBF4-25BE-769260D8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7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EED448-A578-6E5F-43DD-541769DB6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A8FF1-DAF4-EDA1-364D-C6CF44561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0226A-7D50-0DEF-D310-76D10C59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90E36-2D02-62D2-4A42-D01E1D32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00077-027B-428E-84F0-F5C9E194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5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25C7-B379-49DE-45C2-47BFC3D22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DA65-803E-38D3-3652-6DC60C3B1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46189-88B0-BA82-FD7F-DB204606C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49A1-A0AF-ABB5-DA8B-011BC39B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50BEF-BDB7-94A9-EFE4-751F4E1C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2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1208-DAE9-784F-49C1-36F2881B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F0A49-3815-26AC-FA02-342E7A90F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50BA-91AF-E0D4-F898-2499D34C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A0963-409E-ABDB-EC00-F6F6C099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F4C72-2D60-A39A-AB7D-FDB3A9AB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5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BCE7-F4DB-17C4-C7BE-FEA7557F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C718B-56D2-3F46-9ADF-8F8ABD50A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4C646-77FF-2BC7-0694-D6622458F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6A751-4B22-A730-3239-50F322A29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EB395-9ACD-2F88-CB40-2BFC942E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4B49D-C7B8-1B6A-65B6-E6D01C51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964E-9EE0-9E40-237A-395874D5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EF72D-314E-A2DA-8564-6A970E968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AA6D9-BCFB-CA43-54BC-96E51412E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792BB-3FEA-A974-F616-BB50212DE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B14E3-A2DA-63A3-7535-60C322069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33E77-FE56-9D1C-A4F8-90AA965A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651EA7-96C0-EF26-D476-D4061E72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39127-A24F-A247-F679-87A807BE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5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4607-47C3-411C-A918-2F06A9BC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A37814-98E7-53BC-E227-6662B8BA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D0DEB-1943-BE97-C633-2901B666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9C83A-1E32-5CBA-0FCA-7A32B3AA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8BFB1B-0684-9CA2-C575-10DCA93B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39D56-8DEC-7818-535D-268B1AA4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226A3-9A4E-A1AE-E760-F69F449C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C1370-02D7-0715-3F7C-2359855E2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FFABD-626F-3BA3-7439-50E4980DB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714B5-FA5E-5570-B55F-F4928CFBA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363AA-6267-AC6A-6009-F1AE2F60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E1098-7E98-FAE0-F69B-9D2D574F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B4C82-F2E4-3300-F06F-305CC4DD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4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49ED-7C04-F053-5D7F-6BA458E9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2812B-058C-FF44-0C49-AF46ACEC9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9B75D-29B2-DE12-0D3D-91D73B732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5835B-F5F1-F043-0C38-2AA3CE1C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65FA-59ED-429E-A5B7-AA79C543CF3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9E6F3-8161-8E67-E0A9-B3F6EB17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BDA87-8AC7-8E77-338B-87EF403F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9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0F930-96A8-5C21-7B44-89E56A55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1997F-E16D-D4BE-D2A2-F195EBE7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34DDA-0AEE-550B-C612-E53BF4A66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665FA-59ED-429E-A5B7-AA79C543CF33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A4B6-4C18-8999-978B-07931F760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07D98-4CAA-D3D6-2729-C9F3D90A2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A568-1C95-495F-A444-33ECF1DD6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5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media" Target="../media/media4.mp4"/><Relationship Id="rId11" Type="http://schemas.openxmlformats.org/officeDocument/2006/relationships/image" Target="../media/image17.jpeg"/><Relationship Id="rId5" Type="http://schemas.openxmlformats.org/officeDocument/2006/relationships/video" Target="NULL" TargetMode="External"/><Relationship Id="rId10" Type="http://schemas.openxmlformats.org/officeDocument/2006/relationships/image" Target="../media/image11.png"/><Relationship Id="rId4" Type="http://schemas.microsoft.com/office/2007/relationships/media" Target="../media/media2.mp3"/><Relationship Id="rId9" Type="http://schemas.openxmlformats.org/officeDocument/2006/relationships/image" Target="../media/image10.jpe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2.jpeg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media" Target="../media/media4.mp4"/><Relationship Id="rId11" Type="http://schemas.openxmlformats.org/officeDocument/2006/relationships/image" Target="../media/image20.jpeg"/><Relationship Id="rId5" Type="http://schemas.openxmlformats.org/officeDocument/2006/relationships/video" Target="NULL" TargetMode="External"/><Relationship Id="rId10" Type="http://schemas.openxmlformats.org/officeDocument/2006/relationships/image" Target="../media/image11.png"/><Relationship Id="rId4" Type="http://schemas.microsoft.com/office/2007/relationships/media" Target="../media/media2.mp3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jpeg"/><Relationship Id="rId4" Type="http://schemas.openxmlformats.org/officeDocument/2006/relationships/audio" Target="../media/media2.mp3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media" Target="../media/media4.mp4"/><Relationship Id="rId5" Type="http://schemas.openxmlformats.org/officeDocument/2006/relationships/video" Target="NULL" TargetMode="External"/><Relationship Id="rId10" Type="http://schemas.openxmlformats.org/officeDocument/2006/relationships/image" Target="../media/image11.png"/><Relationship Id="rId4" Type="http://schemas.microsoft.com/office/2007/relationships/media" Target="../media/media2.mp3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1.png"/><Relationship Id="rId3" Type="http://schemas.openxmlformats.org/officeDocument/2006/relationships/video" Target="NULL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16.jp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jpg"/><Relationship Id="rId4" Type="http://schemas.microsoft.com/office/2007/relationships/media" Target="../media/media4.mp4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DC5A07DA-31F2-AAD9-1233-149DD2FE6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D96E4B-F430-7E84-B70F-62AF5C6646A1}"/>
              </a:ext>
            </a:extLst>
          </p:cNvPr>
          <p:cNvSpPr txBox="1"/>
          <p:nvPr/>
        </p:nvSpPr>
        <p:spPr>
          <a:xfrm>
            <a:off x="-371060" y="9939"/>
            <a:ext cx="125630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GIÁO ĐẾN VỚI HỘI THI GIÁO VIÊN DẠY GIỎI CẤP HUYỆN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2023- 2024</a:t>
            </a:r>
          </a:p>
          <a:p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cam(5E)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PTNT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7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Tieng-vo-tay-ngan-www_tiengdong_com">
            <a:hlinkClick r:id="" action="ppaction://media"/>
            <a:extLst>
              <a:ext uri="{FF2B5EF4-FFF2-40B4-BE49-F238E27FC236}">
                <a16:creationId xmlns:a16="http://schemas.microsoft.com/office/drawing/2014/main" id="{D571AFEB-DD75-754F-ADD2-2BF0F331C6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0" name="Tieng-reng-reng-www_tiengdong_com">
            <a:hlinkClick r:id="" action="ppaction://media"/>
            <a:extLst>
              <a:ext uri="{FF2B5EF4-FFF2-40B4-BE49-F238E27FC236}">
                <a16:creationId xmlns:a16="http://schemas.microsoft.com/office/drawing/2014/main" id="{0006746F-CA27-248F-713B-99EB0E6A301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6132" end="1838.6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46371" y="4549179"/>
            <a:ext cx="609600" cy="609600"/>
          </a:xfrm>
          <a:prstGeom prst="rect">
            <a:avLst/>
          </a:prstGeom>
        </p:spPr>
      </p:pic>
      <p:pic>
        <p:nvPicPr>
          <p:cNvPr id="3" name="Picture 2" descr="Hình nền pp dễ thương">
            <a:extLst>
              <a:ext uri="{FF2B5EF4-FFF2-40B4-BE49-F238E27FC236}">
                <a16:creationId xmlns:a16="http://schemas.microsoft.com/office/drawing/2014/main" id="{B12B3F72-46F7-81FA-5920-8F34715D1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3"/>
            <a:ext cx="12192000" cy="68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532B8F0-DE22-1817-7F20-FA12878A6C1A}"/>
              </a:ext>
            </a:extLst>
          </p:cNvPr>
          <p:cNvGrpSpPr/>
          <p:nvPr/>
        </p:nvGrpSpPr>
        <p:grpSpPr>
          <a:xfrm>
            <a:off x="2116752" y="0"/>
            <a:ext cx="9663518" cy="1546124"/>
            <a:chOff x="2981739" y="0"/>
            <a:chExt cx="8647044" cy="154612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C37D5F-E1CC-BB9D-0B0F-5646F73F301B}"/>
                </a:ext>
              </a:extLst>
            </p:cNvPr>
            <p:cNvSpPr/>
            <p:nvPr/>
          </p:nvSpPr>
          <p:spPr>
            <a:xfrm>
              <a:off x="2981739" y="0"/>
              <a:ext cx="8647044" cy="1546124"/>
            </a:xfrm>
            <a:prstGeom prst="roundRect">
              <a:avLst/>
            </a:prstGeom>
            <a:solidFill>
              <a:srgbClr val="EEAAE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9DA6B5E-6A91-6F34-B49E-95A09463A537}"/>
                </a:ext>
              </a:extLst>
            </p:cNvPr>
            <p:cNvSpPr/>
            <p:nvPr/>
          </p:nvSpPr>
          <p:spPr>
            <a:xfrm>
              <a:off x="3028627" y="40233"/>
              <a:ext cx="8354485" cy="1387098"/>
            </a:xfrm>
            <a:prstGeom prst="roundRect">
              <a:avLst/>
            </a:prstGeom>
            <a:solidFill>
              <a:srgbClr val="FBDDFB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Khi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ăn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quả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cam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vị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gì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1F976E-B956-C427-9EF1-B230BE638968}"/>
              </a:ext>
            </a:extLst>
          </p:cNvPr>
          <p:cNvGrpSpPr/>
          <p:nvPr/>
        </p:nvGrpSpPr>
        <p:grpSpPr>
          <a:xfrm>
            <a:off x="3792080" y="1692014"/>
            <a:ext cx="5495269" cy="3320876"/>
            <a:chOff x="2185044" y="1558601"/>
            <a:chExt cx="7821912" cy="332087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D58BE8B-A883-B04C-432C-DE1BC8F48E35}"/>
                </a:ext>
              </a:extLst>
            </p:cNvPr>
            <p:cNvSpPr/>
            <p:nvPr/>
          </p:nvSpPr>
          <p:spPr>
            <a:xfrm>
              <a:off x="2185044" y="1558601"/>
              <a:ext cx="7821912" cy="3320876"/>
            </a:xfrm>
            <a:prstGeom prst="roundRect">
              <a:avLst/>
            </a:prstGeom>
            <a:solidFill>
              <a:srgbClr val="58E7E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C3FFF2-FE08-67A2-65ED-16095804B63F}"/>
                </a:ext>
              </a:extLst>
            </p:cNvPr>
            <p:cNvSpPr/>
            <p:nvPr/>
          </p:nvSpPr>
          <p:spPr>
            <a:xfrm>
              <a:off x="2185045" y="1558601"/>
              <a:ext cx="7560578" cy="3160511"/>
            </a:xfrm>
            <a:prstGeom prst="roundRect">
              <a:avLst/>
            </a:prstGeom>
            <a:solidFill>
              <a:srgbClr val="BFF6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9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9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9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pic>
        <p:nvPicPr>
          <p:cNvPr id="18" name="Video-dong-ho-dem-nguoc-10-giay-trong-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2D1879FC-DF10-8BD2-284A-E94269053236}"/>
              </a:ext>
            </a:extLst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>
                  <p14:trim st="552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24022"/>
            <a:ext cx="2116752" cy="164611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5BB192-44DE-0514-68F1-F2D53B974486}"/>
              </a:ext>
            </a:extLst>
          </p:cNvPr>
          <p:cNvSpPr/>
          <p:nvPr/>
        </p:nvSpPr>
        <p:spPr>
          <a:xfrm>
            <a:off x="-1" y="1657809"/>
            <a:ext cx="6143447" cy="52577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1.Quả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8" name="Picture 2" descr="Biểu tượng - Logo - [Ngày Nụ cười Thế giới nói về biểu tượng Mặt cười] Mặt  cười là một biểu tượng đã quá đỗi quen thuộc với chúng ta lâu nay.">
            <a:extLst>
              <a:ext uri="{FF2B5EF4-FFF2-40B4-BE49-F238E27FC236}">
                <a16:creationId xmlns:a16="http://schemas.microsoft.com/office/drawing/2014/main" id="{CE309685-C9DC-D5ED-4A14-425293BEF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57" y="2157419"/>
            <a:ext cx="2848951" cy="284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acebook đang làm nút Không thích - Dislike">
            <a:extLst>
              <a:ext uri="{FF2B5EF4-FFF2-40B4-BE49-F238E27FC236}">
                <a16:creationId xmlns:a16="http://schemas.microsoft.com/office/drawing/2014/main" id="{A76D9C33-35B9-8731-E5CE-5E7C54B6D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29" t="14230" r="16769" b="6223"/>
          <a:stretch/>
        </p:blipFill>
        <p:spPr bwMode="auto">
          <a:xfrm>
            <a:off x="127224" y="2447438"/>
            <a:ext cx="2796209" cy="2565452"/>
          </a:xfrm>
          <a:prstGeom prst="rect">
            <a:avLst/>
          </a:prstGeom>
          <a:solidFill>
            <a:srgbClr val="D3F8F9"/>
          </a:solidFill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17A978F-8151-0334-2F27-2CCCF75C93A9}"/>
              </a:ext>
            </a:extLst>
          </p:cNvPr>
          <p:cNvGrpSpPr/>
          <p:nvPr/>
        </p:nvGrpSpPr>
        <p:grpSpPr>
          <a:xfrm>
            <a:off x="6135367" y="1629005"/>
            <a:ext cx="6033742" cy="5257799"/>
            <a:chOff x="6258256" y="1539016"/>
            <a:chExt cx="6033742" cy="525779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D30192A-B731-5AF2-E1E1-63795A1FA14B}"/>
                </a:ext>
              </a:extLst>
            </p:cNvPr>
            <p:cNvSpPr/>
            <p:nvPr/>
          </p:nvSpPr>
          <p:spPr>
            <a:xfrm>
              <a:off x="6258256" y="1539016"/>
              <a:ext cx="6033742" cy="525779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2.Quả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vị</a:t>
              </a:r>
              <a:r>
                <a:rPr kumimoji="0" lang="en-US" sz="4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cay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102" name="Picture 6" descr="Hình ảnh đầu Giận Dữ Biểu Tượng Mặt Cười Biểu Tượng Cảm Xúc Màu đỏ PNG ,  Gương Mặt Giận Dữ, Cười, Biểu Tượng Cảm Xúc PNG và Vector với nền trong">
              <a:extLst>
                <a:ext uri="{FF2B5EF4-FFF2-40B4-BE49-F238E27FC236}">
                  <a16:creationId xmlns:a16="http://schemas.microsoft.com/office/drawing/2014/main" id="{982ACCED-DE52-9F04-4BA0-2FD2208594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65" t="13750" r="14498" b="12663"/>
            <a:stretch/>
          </p:blipFill>
          <p:spPr bwMode="auto">
            <a:xfrm>
              <a:off x="7789226" y="1860805"/>
              <a:ext cx="3294889" cy="341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54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90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03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2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89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Tieng-vo-tay-ngan-www_tiengdong_com">
            <a:hlinkClick r:id="" action="ppaction://media"/>
            <a:extLst>
              <a:ext uri="{FF2B5EF4-FFF2-40B4-BE49-F238E27FC236}">
                <a16:creationId xmlns:a16="http://schemas.microsoft.com/office/drawing/2014/main" id="{D571AFEB-DD75-754F-ADD2-2BF0F331C6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20" name="Tieng-reng-reng-www_tiengdong_com">
            <a:hlinkClick r:id="" action="ppaction://media"/>
            <a:extLst>
              <a:ext uri="{FF2B5EF4-FFF2-40B4-BE49-F238E27FC236}">
                <a16:creationId xmlns:a16="http://schemas.microsoft.com/office/drawing/2014/main" id="{0006746F-CA27-248F-713B-99EB0E6A301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6132" end="1838.6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46371" y="4549179"/>
            <a:ext cx="609600" cy="609600"/>
          </a:xfrm>
          <a:prstGeom prst="rect">
            <a:avLst/>
          </a:prstGeom>
        </p:spPr>
      </p:pic>
      <p:pic>
        <p:nvPicPr>
          <p:cNvPr id="3" name="Picture 2" descr="Hình nền pp dễ thương">
            <a:extLst>
              <a:ext uri="{FF2B5EF4-FFF2-40B4-BE49-F238E27FC236}">
                <a16:creationId xmlns:a16="http://schemas.microsoft.com/office/drawing/2014/main" id="{B12B3F72-46F7-81FA-5920-8F34715D1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3"/>
            <a:ext cx="12192000" cy="68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532B8F0-DE22-1817-7F20-FA12878A6C1A}"/>
              </a:ext>
            </a:extLst>
          </p:cNvPr>
          <p:cNvGrpSpPr/>
          <p:nvPr/>
        </p:nvGrpSpPr>
        <p:grpSpPr>
          <a:xfrm>
            <a:off x="2061389" y="59007"/>
            <a:ext cx="10107720" cy="1546124"/>
            <a:chOff x="2981739" y="0"/>
            <a:chExt cx="8647044" cy="154612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C37D5F-E1CC-BB9D-0B0F-5646F73F301B}"/>
                </a:ext>
              </a:extLst>
            </p:cNvPr>
            <p:cNvSpPr/>
            <p:nvPr/>
          </p:nvSpPr>
          <p:spPr>
            <a:xfrm>
              <a:off x="2981739" y="0"/>
              <a:ext cx="8647044" cy="1546124"/>
            </a:xfrm>
            <a:prstGeom prst="roundRect">
              <a:avLst/>
            </a:prstGeom>
            <a:solidFill>
              <a:srgbClr val="EEAAE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9DA6B5E-6A91-6F34-B49E-95A09463A537}"/>
                </a:ext>
              </a:extLst>
            </p:cNvPr>
            <p:cNvSpPr/>
            <p:nvPr/>
          </p:nvSpPr>
          <p:spPr>
            <a:xfrm>
              <a:off x="3028627" y="40233"/>
              <a:ext cx="8354485" cy="1387098"/>
            </a:xfrm>
            <a:prstGeom prst="roundRect">
              <a:avLst/>
            </a:prstGeom>
            <a:solidFill>
              <a:srgbClr val="FBDDFB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uả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cam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dùng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để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gì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8" name="Video-dong-ho-dem-nguoc-10-giay-trong-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2D1879FC-DF10-8BD2-284A-E94269053236}"/>
              </a:ext>
            </a:extLst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>
                  <p14:trim st="552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0" y="24022"/>
            <a:ext cx="2038498" cy="16461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51F976E-B956-C427-9EF1-B230BE638968}"/>
              </a:ext>
            </a:extLst>
          </p:cNvPr>
          <p:cNvGrpSpPr/>
          <p:nvPr/>
        </p:nvGrpSpPr>
        <p:grpSpPr>
          <a:xfrm>
            <a:off x="3792080" y="1692014"/>
            <a:ext cx="5495269" cy="3320876"/>
            <a:chOff x="2185044" y="1558601"/>
            <a:chExt cx="7821912" cy="332087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D58BE8B-A883-B04C-432C-DE1BC8F48E35}"/>
                </a:ext>
              </a:extLst>
            </p:cNvPr>
            <p:cNvSpPr/>
            <p:nvPr/>
          </p:nvSpPr>
          <p:spPr>
            <a:xfrm>
              <a:off x="2185044" y="1558601"/>
              <a:ext cx="7821912" cy="3320876"/>
            </a:xfrm>
            <a:prstGeom prst="roundRect">
              <a:avLst/>
            </a:prstGeom>
            <a:solidFill>
              <a:srgbClr val="58E7E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C3FFF2-FE08-67A2-65ED-16095804B63F}"/>
                </a:ext>
              </a:extLst>
            </p:cNvPr>
            <p:cNvSpPr/>
            <p:nvPr/>
          </p:nvSpPr>
          <p:spPr>
            <a:xfrm>
              <a:off x="2185045" y="1558601"/>
              <a:ext cx="7560578" cy="3160511"/>
            </a:xfrm>
            <a:prstGeom prst="roundRect">
              <a:avLst/>
            </a:prstGeom>
            <a:solidFill>
              <a:srgbClr val="BFF6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9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9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9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DA0481-3CFF-4B05-FBC8-CA649305EC21}"/>
              </a:ext>
            </a:extLst>
          </p:cNvPr>
          <p:cNvGrpSpPr/>
          <p:nvPr/>
        </p:nvGrpSpPr>
        <p:grpSpPr>
          <a:xfrm>
            <a:off x="5355286" y="1601923"/>
            <a:ext cx="6904383" cy="5259286"/>
            <a:chOff x="5287617" y="1645364"/>
            <a:chExt cx="6904383" cy="52592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17B68B-B8D3-44BE-B452-92D03F4AAB58}"/>
                </a:ext>
              </a:extLst>
            </p:cNvPr>
            <p:cNvGrpSpPr/>
            <p:nvPr/>
          </p:nvGrpSpPr>
          <p:grpSpPr>
            <a:xfrm>
              <a:off x="5287617" y="1645364"/>
              <a:ext cx="6904383" cy="5252869"/>
              <a:chOff x="5287617" y="1645364"/>
              <a:chExt cx="6904383" cy="5252869"/>
            </a:xfrm>
          </p:grpSpPr>
          <p:pic>
            <p:nvPicPr>
              <p:cNvPr id="5124" name="Picture 4" descr="Bé rối loạn tiêu hóa vì… uống nước trái cây nhiều?">
                <a:extLst>
                  <a:ext uri="{FF2B5EF4-FFF2-40B4-BE49-F238E27FC236}">
                    <a16:creationId xmlns:a16="http://schemas.microsoft.com/office/drawing/2014/main" id="{BC2F8D89-2AC6-75F3-1467-B17247EAB0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038"/>
              <a:stretch/>
            </p:blipFill>
            <p:spPr bwMode="auto">
              <a:xfrm>
                <a:off x="8229600" y="1699221"/>
                <a:ext cx="3962400" cy="5156516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6" name="Picture 6" descr="Trẻ mấy tháng uống được nước cam? Uống như thế nào đúng cách">
                <a:extLst>
                  <a:ext uri="{FF2B5EF4-FFF2-40B4-BE49-F238E27FC236}">
                    <a16:creationId xmlns:a16="http://schemas.microsoft.com/office/drawing/2014/main" id="{75D5EEA4-F206-B5C6-CF17-A4C0EB9351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59" t="12257" r="31092" b="-1081"/>
              <a:stretch/>
            </p:blipFill>
            <p:spPr bwMode="auto">
              <a:xfrm>
                <a:off x="5287617" y="1645364"/>
                <a:ext cx="3202236" cy="5252869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4CD2EB-22B2-F34C-2AFC-AA04A821C6B2}"/>
                </a:ext>
              </a:extLst>
            </p:cNvPr>
            <p:cNvSpPr txBox="1"/>
            <p:nvPr/>
          </p:nvSpPr>
          <p:spPr>
            <a:xfrm>
              <a:off x="5780952" y="5796654"/>
              <a:ext cx="5620161" cy="1107996"/>
            </a:xfrm>
            <a:prstGeom prst="rect">
              <a:avLst/>
            </a:prstGeom>
            <a:solidFill>
              <a:srgbClr val="FBDDFB"/>
            </a:solidFill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endPara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23FBC9-A24A-0D76-821E-5A93690DC953}"/>
              </a:ext>
            </a:extLst>
          </p:cNvPr>
          <p:cNvGrpSpPr/>
          <p:nvPr/>
        </p:nvGrpSpPr>
        <p:grpSpPr>
          <a:xfrm>
            <a:off x="80593" y="1647593"/>
            <a:ext cx="5171687" cy="5342960"/>
            <a:chOff x="-1" y="1601924"/>
            <a:chExt cx="5171687" cy="5342960"/>
          </a:xfrm>
        </p:grpSpPr>
        <p:pic>
          <p:nvPicPr>
            <p:cNvPr id="5122" name="Picture 2" descr="sup-canh">
              <a:extLst>
                <a:ext uri="{FF2B5EF4-FFF2-40B4-BE49-F238E27FC236}">
                  <a16:creationId xmlns:a16="http://schemas.microsoft.com/office/drawing/2014/main" id="{BF32B9C1-364A-8FE4-78B3-491A7A8B0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601924"/>
              <a:ext cx="5171687" cy="534296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BEC3D5-2E80-69FF-17D3-6C65F7EDDC35}"/>
                </a:ext>
              </a:extLst>
            </p:cNvPr>
            <p:cNvSpPr txBox="1"/>
            <p:nvPr/>
          </p:nvSpPr>
          <p:spPr>
            <a:xfrm>
              <a:off x="8825" y="5806748"/>
              <a:ext cx="5116578" cy="1107996"/>
            </a:xfrm>
            <a:prstGeom prst="rect">
              <a:avLst/>
            </a:prstGeom>
            <a:solidFill>
              <a:srgbClr val="FBDDFB"/>
            </a:solidFill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sz="6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canh</a:t>
              </a:r>
              <a:endPara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53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0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3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2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89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5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DC5A07DA-31F2-AAD9-1233-149DD2FE6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D96E4B-F430-7E84-B70F-62AF5C6646A1}"/>
              </a:ext>
            </a:extLst>
          </p:cNvPr>
          <p:cNvSpPr txBox="1"/>
          <p:nvPr/>
        </p:nvSpPr>
        <p:spPr>
          <a:xfrm>
            <a:off x="0" y="302925"/>
            <a:ext cx="1200393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E1</a:t>
            </a:r>
          </a:p>
          <a:p>
            <a:pPr algn="ctr"/>
            <a:r>
              <a:rPr lang="en-US" sz="1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1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DC5A07DA-31F2-AAD9-1233-149DD2FE6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8BE9D2-AEB7-C3E9-9B97-275DC69A8B57}"/>
              </a:ext>
            </a:extLst>
          </p:cNvPr>
          <p:cNvSpPr txBox="1"/>
          <p:nvPr/>
        </p:nvSpPr>
        <p:spPr>
          <a:xfrm>
            <a:off x="269132" y="905232"/>
            <a:ext cx="116537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</a:p>
          <a:p>
            <a:pPr algn="ctr"/>
            <a:r>
              <a:rPr lang="en-US" sz="1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1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9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DC5A07DA-31F2-AAD9-1233-149DD2FE6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24761-A1C6-EFE8-C66E-FB01D3E9ADAC}"/>
              </a:ext>
            </a:extLst>
          </p:cNvPr>
          <p:cNvSpPr txBox="1"/>
          <p:nvPr/>
        </p:nvSpPr>
        <p:spPr>
          <a:xfrm>
            <a:off x="269132" y="905232"/>
            <a:ext cx="116537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E3</a:t>
            </a:r>
          </a:p>
          <a:p>
            <a:pPr algn="ctr"/>
            <a:r>
              <a:rPr lang="en-US" sz="1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1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8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DC5A07DA-31F2-AAD9-1233-149DD2FE6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24761-A1C6-EFE8-C66E-FB01D3E9ADAC}"/>
              </a:ext>
            </a:extLst>
          </p:cNvPr>
          <p:cNvSpPr txBox="1"/>
          <p:nvPr/>
        </p:nvSpPr>
        <p:spPr>
          <a:xfrm>
            <a:off x="269132" y="905232"/>
            <a:ext cx="11653736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E4: </a:t>
            </a:r>
          </a:p>
          <a:p>
            <a:pPr algn="ctr"/>
            <a:r>
              <a:rPr lang="en-US" sz="1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1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DC5A07DA-31F2-AAD9-1233-149DD2FE6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24761-A1C6-EFE8-C66E-FB01D3E9ADAC}"/>
              </a:ext>
            </a:extLst>
          </p:cNvPr>
          <p:cNvSpPr txBox="1"/>
          <p:nvPr/>
        </p:nvSpPr>
        <p:spPr>
          <a:xfrm>
            <a:off x="269132" y="905232"/>
            <a:ext cx="116537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Rung </a:t>
            </a:r>
            <a:r>
              <a:rPr lang="en-US" sz="1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1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FBF8B6-2593-778D-5D5A-873F00B52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4F4F3"/>
              </a:clrFrom>
              <a:clrTo>
                <a:srgbClr val="F4F4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8" y="135806"/>
            <a:ext cx="11688944" cy="65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uông Vàng Giáng Sinh Và Năm Mới | Công cụ đồ họa PSD Tải xuống miễn phí -  Pikbest">
            <a:extLst>
              <a:ext uri="{FF2B5EF4-FFF2-40B4-BE49-F238E27FC236}">
                <a16:creationId xmlns:a16="http://schemas.microsoft.com/office/drawing/2014/main" id="{E2991916-746D-9B72-FB38-D2A438733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4F4F3"/>
              </a:clrFrom>
              <a:clrTo>
                <a:srgbClr val="F4F4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227" y="271612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uong-chuong-trinh-rung-chuong-vang-www_tiengdong_com">
            <a:hlinkClick r:id="" action="ppaction://media"/>
            <a:extLst>
              <a:ext uri="{FF2B5EF4-FFF2-40B4-BE49-F238E27FC236}">
                <a16:creationId xmlns:a16="http://schemas.microsoft.com/office/drawing/2014/main" id="{D0656188-0992-9BF5-7DF3-C3EFB202909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622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38387" y="2819400"/>
            <a:ext cx="609600" cy="609600"/>
          </a:xfrm>
          <a:prstGeom prst="rect">
            <a:avLst/>
          </a:prstGeom>
        </p:spPr>
      </p:pic>
      <p:pic>
        <p:nvPicPr>
          <p:cNvPr id="2054" name="Picture 6" descr="Mục này có hình ảnh của: ">
            <a:extLst>
              <a:ext uri="{FF2B5EF4-FFF2-40B4-BE49-F238E27FC236}">
                <a16:creationId xmlns:a16="http://schemas.microsoft.com/office/drawing/2014/main" id="{84EAFB25-DFD6-10E4-A5EB-4414CE196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" y="-1"/>
            <a:ext cx="624807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0D2EFC92-6746-4D70-36D9-A92269B93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25" y="0"/>
            <a:ext cx="5213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gblogosfera. María José Argüeso: Del 1 Al 20">
            <a:extLst>
              <a:ext uri="{FF2B5EF4-FFF2-40B4-BE49-F238E27FC236}">
                <a16:creationId xmlns:a16="http://schemas.microsoft.com/office/drawing/2014/main" id="{1C6EC79A-F055-3454-9676-AACBC2E9C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688" y="976"/>
            <a:ext cx="3763389" cy="685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1stgradefireworks WHAT TIME IS IT? -">
            <a:extLst>
              <a:ext uri="{FF2B5EF4-FFF2-40B4-BE49-F238E27FC236}">
                <a16:creationId xmlns:a16="http://schemas.microsoft.com/office/drawing/2014/main" id="{BED08C4B-030C-892A-9C81-84C31F815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74" y="52658"/>
            <a:ext cx="69252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eng-reng-reng-www_tiengdong_com">
            <a:hlinkClick r:id="" action="ppaction://media"/>
            <a:extLst>
              <a:ext uri="{FF2B5EF4-FFF2-40B4-BE49-F238E27FC236}">
                <a16:creationId xmlns:a16="http://schemas.microsoft.com/office/drawing/2014/main" id="{60125F46-32EB-28BC-DBF7-48BD495A35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18340" y="6274729"/>
            <a:ext cx="609600" cy="609600"/>
          </a:xfrm>
          <a:prstGeom prst="rect">
            <a:avLst/>
          </a:prstGeom>
        </p:spPr>
      </p:pic>
      <p:pic>
        <p:nvPicPr>
          <p:cNvPr id="6" name="Tieng-chuong-chuong-trinh-rung-chuong-vang-www_tiengdong_com">
            <a:hlinkClick r:id="" action="ppaction://media"/>
            <a:extLst>
              <a:ext uri="{FF2B5EF4-FFF2-40B4-BE49-F238E27FC236}">
                <a16:creationId xmlns:a16="http://schemas.microsoft.com/office/drawing/2014/main" id="{0E5AA5A2-E874-DD89-EBD8-34B5599BB5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596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4578" y="6125759"/>
            <a:ext cx="609600" cy="609600"/>
          </a:xfrm>
          <a:prstGeom prst="rect">
            <a:avLst/>
          </a:prstGeom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EFB98333-AC1E-2605-FE4A-A33C9D4A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19" y="122641"/>
            <a:ext cx="7836968" cy="681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65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0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Tieng-vo-tay-ngan-www_tiengdong_com">
            <a:hlinkClick r:id="" action="ppaction://media"/>
            <a:extLst>
              <a:ext uri="{FF2B5EF4-FFF2-40B4-BE49-F238E27FC236}">
                <a16:creationId xmlns:a16="http://schemas.microsoft.com/office/drawing/2014/main" id="{D571AFEB-DD75-754F-ADD2-2BF0F331C6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82401" y="1759636"/>
            <a:ext cx="609600" cy="609600"/>
          </a:xfrm>
          <a:prstGeom prst="rect">
            <a:avLst/>
          </a:prstGeom>
        </p:spPr>
      </p:pic>
      <p:pic>
        <p:nvPicPr>
          <p:cNvPr id="3" name="Picture 2" descr="Hình nền pp dễ thương">
            <a:extLst>
              <a:ext uri="{FF2B5EF4-FFF2-40B4-BE49-F238E27FC236}">
                <a16:creationId xmlns:a16="http://schemas.microsoft.com/office/drawing/2014/main" id="{B12B3F72-46F7-81FA-5920-8F34715D1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3"/>
            <a:ext cx="12192000" cy="68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51F976E-B956-C427-9EF1-B230BE638968}"/>
              </a:ext>
            </a:extLst>
          </p:cNvPr>
          <p:cNvGrpSpPr/>
          <p:nvPr/>
        </p:nvGrpSpPr>
        <p:grpSpPr>
          <a:xfrm>
            <a:off x="2116752" y="1649315"/>
            <a:ext cx="7821912" cy="3320876"/>
            <a:chOff x="2185044" y="1558601"/>
            <a:chExt cx="7821912" cy="332087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D58BE8B-A883-B04C-432C-DE1BC8F48E35}"/>
                </a:ext>
              </a:extLst>
            </p:cNvPr>
            <p:cNvSpPr/>
            <p:nvPr/>
          </p:nvSpPr>
          <p:spPr>
            <a:xfrm>
              <a:off x="2185044" y="1558601"/>
              <a:ext cx="7821912" cy="3320876"/>
            </a:xfrm>
            <a:prstGeom prst="roundRect">
              <a:avLst/>
            </a:prstGeom>
            <a:solidFill>
              <a:srgbClr val="58E7E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C3FFF2-FE08-67A2-65ED-16095804B63F}"/>
                </a:ext>
              </a:extLst>
            </p:cNvPr>
            <p:cNvSpPr/>
            <p:nvPr/>
          </p:nvSpPr>
          <p:spPr>
            <a:xfrm>
              <a:off x="2185045" y="1558601"/>
              <a:ext cx="7560578" cy="3160511"/>
            </a:xfrm>
            <a:prstGeom prst="roundRect">
              <a:avLst/>
            </a:prstGeom>
            <a:solidFill>
              <a:srgbClr val="BFF6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9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9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9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pic>
        <p:nvPicPr>
          <p:cNvPr id="20" name="Tieng-reng-reng-www_tiengdong_com">
            <a:hlinkClick r:id="" action="ppaction://media"/>
            <a:extLst>
              <a:ext uri="{FF2B5EF4-FFF2-40B4-BE49-F238E27FC236}">
                <a16:creationId xmlns:a16="http://schemas.microsoft.com/office/drawing/2014/main" id="{0006746F-CA27-248F-713B-99EB0E6A301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6132" end="1838.6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46371" y="4549179"/>
            <a:ext cx="609600" cy="609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532B8F0-DE22-1817-7F20-FA12878A6C1A}"/>
              </a:ext>
            </a:extLst>
          </p:cNvPr>
          <p:cNvGrpSpPr/>
          <p:nvPr/>
        </p:nvGrpSpPr>
        <p:grpSpPr>
          <a:xfrm>
            <a:off x="3133226" y="0"/>
            <a:ext cx="8647044" cy="1546124"/>
            <a:chOff x="2981739" y="0"/>
            <a:chExt cx="8647044" cy="154612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C37D5F-E1CC-BB9D-0B0F-5646F73F301B}"/>
                </a:ext>
              </a:extLst>
            </p:cNvPr>
            <p:cNvSpPr/>
            <p:nvPr/>
          </p:nvSpPr>
          <p:spPr>
            <a:xfrm>
              <a:off x="2981739" y="0"/>
              <a:ext cx="8647044" cy="1546124"/>
            </a:xfrm>
            <a:prstGeom prst="roundRect">
              <a:avLst/>
            </a:prstGeom>
            <a:solidFill>
              <a:srgbClr val="EEAAE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9DA6B5E-6A91-6F34-B49E-95A09463A537}"/>
                </a:ext>
              </a:extLst>
            </p:cNvPr>
            <p:cNvSpPr/>
            <p:nvPr/>
          </p:nvSpPr>
          <p:spPr>
            <a:xfrm>
              <a:off x="3028627" y="40233"/>
              <a:ext cx="8354485" cy="1387098"/>
            </a:xfrm>
            <a:prstGeom prst="roundRect">
              <a:avLst/>
            </a:prstGeom>
            <a:solidFill>
              <a:srgbClr val="FBDDFB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Quả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cam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dạng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gì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358710C-150E-CDEF-BDBB-BDD151286AD0}"/>
              </a:ext>
            </a:extLst>
          </p:cNvPr>
          <p:cNvGrpSpPr/>
          <p:nvPr/>
        </p:nvGrpSpPr>
        <p:grpSpPr>
          <a:xfrm>
            <a:off x="5982562" y="1855379"/>
            <a:ext cx="6072854" cy="5002621"/>
            <a:chOff x="6034007" y="1580827"/>
            <a:chExt cx="4024393" cy="389007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C32E709-1A7B-3A06-3FDC-0EE3756C276F}"/>
                </a:ext>
              </a:extLst>
            </p:cNvPr>
            <p:cNvSpPr/>
            <p:nvPr/>
          </p:nvSpPr>
          <p:spPr>
            <a:xfrm>
              <a:off x="6034007" y="1580827"/>
              <a:ext cx="4024393" cy="389007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2.Dạng </a:t>
              </a:r>
              <a:r>
                <a:rPr lang="en-US" sz="4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1B011129-53AF-EC98-6610-E1442D0BE244}"/>
                </a:ext>
              </a:extLst>
            </p:cNvPr>
            <p:cNvSpPr/>
            <p:nvPr/>
          </p:nvSpPr>
          <p:spPr>
            <a:xfrm>
              <a:off x="6929345" y="1835838"/>
              <a:ext cx="2385135" cy="2626196"/>
            </a:xfrm>
            <a:prstGeom prst="flowChartConnector">
              <a:avLst/>
            </a:prstGeom>
            <a:solidFill>
              <a:srgbClr val="FBDDFB"/>
            </a:solidFill>
            <a:ln w="76200"/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981D1C8-CA65-B628-A099-7BC774180E50}"/>
              </a:ext>
            </a:extLst>
          </p:cNvPr>
          <p:cNvGrpSpPr/>
          <p:nvPr/>
        </p:nvGrpSpPr>
        <p:grpSpPr>
          <a:xfrm>
            <a:off x="-1" y="1855379"/>
            <a:ext cx="5628687" cy="5000357"/>
            <a:chOff x="909220" y="1696354"/>
            <a:chExt cx="4448013" cy="377454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C5BB192-44DE-0514-68F1-F2D53B974486}"/>
                </a:ext>
              </a:extLst>
            </p:cNvPr>
            <p:cNvSpPr/>
            <p:nvPr/>
          </p:nvSpPr>
          <p:spPr>
            <a:xfrm>
              <a:off x="909220" y="1696354"/>
              <a:ext cx="4448013" cy="377454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Dạng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D10057B-4B77-443C-BB3A-18317CF5B29C}"/>
                </a:ext>
              </a:extLst>
            </p:cNvPr>
            <p:cNvSpPr/>
            <p:nvPr/>
          </p:nvSpPr>
          <p:spPr>
            <a:xfrm>
              <a:off x="1474915" y="2294648"/>
              <a:ext cx="3285644" cy="1297216"/>
            </a:xfrm>
            <a:prstGeom prst="rect">
              <a:avLst/>
            </a:prstGeom>
            <a:solidFill>
              <a:srgbClr val="FBDDFB"/>
            </a:solidFill>
            <a:ln w="76200">
              <a:solidFill>
                <a:srgbClr val="253917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Video-dong-ho-dem-nguoc-10-giay-trong-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2D1879FC-DF10-8BD2-284A-E94269053236}"/>
              </a:ext>
            </a:extLst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>
                  <p14:trim st="552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307" y="30600"/>
            <a:ext cx="2185044" cy="16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90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903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2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89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pp dễ thương">
            <a:extLst>
              <a:ext uri="{FF2B5EF4-FFF2-40B4-BE49-F238E27FC236}">
                <a16:creationId xmlns:a16="http://schemas.microsoft.com/office/drawing/2014/main" id="{B12B3F72-46F7-81FA-5920-8F34715D1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789" y="0"/>
            <a:ext cx="12377859" cy="684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ieng-reng-reng-www_tiengdong_com">
            <a:hlinkClick r:id="" action="ppaction://media"/>
            <a:extLst>
              <a:ext uri="{FF2B5EF4-FFF2-40B4-BE49-F238E27FC236}">
                <a16:creationId xmlns:a16="http://schemas.microsoft.com/office/drawing/2014/main" id="{0006746F-CA27-248F-713B-99EB0E6A301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132" end="1838.6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46371" y="4549179"/>
            <a:ext cx="609600" cy="609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532B8F0-DE22-1817-7F20-FA12878A6C1A}"/>
              </a:ext>
            </a:extLst>
          </p:cNvPr>
          <p:cNvGrpSpPr/>
          <p:nvPr/>
        </p:nvGrpSpPr>
        <p:grpSpPr>
          <a:xfrm>
            <a:off x="2185044" y="0"/>
            <a:ext cx="10006956" cy="1546124"/>
            <a:chOff x="1591032" y="0"/>
            <a:chExt cx="10037751" cy="154612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C37D5F-E1CC-BB9D-0B0F-5646F73F301B}"/>
                </a:ext>
              </a:extLst>
            </p:cNvPr>
            <p:cNvSpPr/>
            <p:nvPr/>
          </p:nvSpPr>
          <p:spPr>
            <a:xfrm>
              <a:off x="2981739" y="0"/>
              <a:ext cx="8647044" cy="1546124"/>
            </a:xfrm>
            <a:prstGeom prst="roundRect">
              <a:avLst/>
            </a:prstGeom>
            <a:solidFill>
              <a:srgbClr val="EEAAE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9DA6B5E-6A91-6F34-B49E-95A09463A537}"/>
                </a:ext>
              </a:extLst>
            </p:cNvPr>
            <p:cNvSpPr/>
            <p:nvPr/>
          </p:nvSpPr>
          <p:spPr>
            <a:xfrm>
              <a:off x="1591032" y="47284"/>
              <a:ext cx="9869192" cy="1387098"/>
            </a:xfrm>
            <a:prstGeom prst="roundRect">
              <a:avLst/>
            </a:prstGeom>
            <a:solidFill>
              <a:srgbClr val="FBDDFB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5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5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5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5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5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5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1B011129-53AF-EC98-6610-E1442D0BE244}"/>
              </a:ext>
            </a:extLst>
          </p:cNvPr>
          <p:cNvSpPr/>
          <p:nvPr/>
        </p:nvSpPr>
        <p:spPr>
          <a:xfrm>
            <a:off x="6690317" y="2253281"/>
            <a:ext cx="2572719" cy="2626196"/>
          </a:xfrm>
          <a:prstGeom prst="flowChartConnector">
            <a:avLst/>
          </a:prstGeom>
          <a:noFill/>
          <a:ln w="76200"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1F976E-B956-C427-9EF1-B230BE638968}"/>
              </a:ext>
            </a:extLst>
          </p:cNvPr>
          <p:cNvGrpSpPr/>
          <p:nvPr/>
        </p:nvGrpSpPr>
        <p:grpSpPr>
          <a:xfrm>
            <a:off x="2185044" y="1558601"/>
            <a:ext cx="7821912" cy="3320876"/>
            <a:chOff x="2185044" y="1558601"/>
            <a:chExt cx="7821912" cy="332087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D58BE8B-A883-B04C-432C-DE1BC8F48E35}"/>
                </a:ext>
              </a:extLst>
            </p:cNvPr>
            <p:cNvSpPr/>
            <p:nvPr/>
          </p:nvSpPr>
          <p:spPr>
            <a:xfrm>
              <a:off x="2185044" y="1558601"/>
              <a:ext cx="7821912" cy="3320876"/>
            </a:xfrm>
            <a:prstGeom prst="roundRect">
              <a:avLst/>
            </a:prstGeom>
            <a:solidFill>
              <a:srgbClr val="58E7E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C3FFF2-FE08-67A2-65ED-16095804B63F}"/>
                </a:ext>
              </a:extLst>
            </p:cNvPr>
            <p:cNvSpPr/>
            <p:nvPr/>
          </p:nvSpPr>
          <p:spPr>
            <a:xfrm>
              <a:off x="2185045" y="1558601"/>
              <a:ext cx="7560578" cy="3160511"/>
            </a:xfrm>
            <a:prstGeom prst="roundRect">
              <a:avLst/>
            </a:prstGeom>
            <a:solidFill>
              <a:srgbClr val="BFF6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9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9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9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8612AB-3683-2430-FC9B-16FC375E05DF}"/>
              </a:ext>
            </a:extLst>
          </p:cNvPr>
          <p:cNvGrpSpPr/>
          <p:nvPr/>
        </p:nvGrpSpPr>
        <p:grpSpPr>
          <a:xfrm>
            <a:off x="-1" y="1558601"/>
            <a:ext cx="5680405" cy="5377603"/>
            <a:chOff x="-1" y="1558601"/>
            <a:chExt cx="5680405" cy="537760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C5BB192-44DE-0514-68F1-F2D53B974486}"/>
                </a:ext>
              </a:extLst>
            </p:cNvPr>
            <p:cNvSpPr/>
            <p:nvPr/>
          </p:nvSpPr>
          <p:spPr>
            <a:xfrm>
              <a:off x="0" y="5311876"/>
              <a:ext cx="5680404" cy="162432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1.Múi cam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A7B1610-B968-DDE6-C3F5-7D4A80169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558601"/>
              <a:ext cx="5621417" cy="414646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5667605-DF33-7F80-62CA-4827C7060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70" y="1677385"/>
            <a:ext cx="3269902" cy="26185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07BBD7A-421E-7F4F-4067-022488B93A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440" y="1686465"/>
            <a:ext cx="3059630" cy="26094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697461-9ED4-B51E-A6A0-2078A23E50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96" y="3974042"/>
            <a:ext cx="3269901" cy="214312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CAB7EDA-4B60-A116-DD17-83F5EE06C263}"/>
              </a:ext>
            </a:extLst>
          </p:cNvPr>
          <p:cNvSpPr/>
          <p:nvPr/>
        </p:nvSpPr>
        <p:spPr>
          <a:xfrm>
            <a:off x="5986944" y="5854930"/>
            <a:ext cx="6205056" cy="9924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múi</a:t>
            </a:r>
            <a:r>
              <a:rPr lang="en-US" sz="4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en-US" sz="44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5902F1F-AE5C-6A07-D331-173C541DB9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731" y="3929127"/>
            <a:ext cx="2952750" cy="1786152"/>
          </a:xfrm>
          <a:prstGeom prst="rect">
            <a:avLst/>
          </a:prstGeom>
        </p:spPr>
      </p:pic>
      <p:pic>
        <p:nvPicPr>
          <p:cNvPr id="2048" name="Video-dong-ho-dem-nguoc-10-giay-trong-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EB749071-3D2C-8EA1-8D9A-7C8948CB1339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>
                  <p14:trim st="5522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33394" y="-12754"/>
            <a:ext cx="2185044" cy="16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2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903" fill="hold"/>
                                        <p:tgtEl>
                                          <p:spTgt spid="20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03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2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video>
              <p:cMediaNode vol="80000">
                <p:cTn id="72" fill="hold" display="0">
                  <p:stCondLst>
                    <p:cond delay="indefinite"/>
                  </p:stCondLst>
                </p:cTn>
                <p:tgtEl>
                  <p:spTgt spid="2048"/>
                </p:tgtEl>
              </p:cMediaNode>
            </p:video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162</Words>
  <Application>Microsoft Office PowerPoint</Application>
  <PresentationFormat>Widescreen</PresentationFormat>
  <Paragraphs>54</Paragraphs>
  <Slides>11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41</cp:revision>
  <dcterms:created xsi:type="dcterms:W3CDTF">2023-12-02T00:07:03Z</dcterms:created>
  <dcterms:modified xsi:type="dcterms:W3CDTF">2023-12-11T10:19:12Z</dcterms:modified>
</cp:coreProperties>
</file>