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0"/>
  </p:notesMasterIdLst>
  <p:sldIdLst>
    <p:sldId id="269" r:id="rId2"/>
    <p:sldId id="289" r:id="rId3"/>
    <p:sldId id="258" r:id="rId4"/>
    <p:sldId id="292" r:id="rId5"/>
    <p:sldId id="293" r:id="rId6"/>
    <p:sldId id="295" r:id="rId7"/>
    <p:sldId id="296" r:id="rId8"/>
    <p:sldId id="297" r:id="rId9"/>
    <p:sldId id="304" r:id="rId10"/>
    <p:sldId id="306" r:id="rId11"/>
    <p:sldId id="298" r:id="rId12"/>
    <p:sldId id="305" r:id="rId13"/>
    <p:sldId id="300" r:id="rId14"/>
    <p:sldId id="341" r:id="rId15"/>
    <p:sldId id="299" r:id="rId16"/>
    <p:sldId id="301" r:id="rId17"/>
    <p:sldId id="302" r:id="rId18"/>
    <p:sldId id="303" r:id="rId19"/>
  </p:sldIdLst>
  <p:sldSz cx="12192000" cy="6858000"/>
  <p:notesSz cx="6858000" cy="9144000"/>
  <p:embeddedFontLst>
    <p:embeddedFont>
      <p:font typeface="Abril Fatface" panose="02000503000000020003" pitchFamily="2" charset="0"/>
      <p:regular r:id="rId21"/>
    </p:embeddedFont>
    <p:embeddedFont>
      <p:font typeface="Berkshire Swash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steban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F0D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1" name="Google Shape;377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3" name="Google Shape;30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79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3" name="Google Shape;30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3" name="Google Shape;30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97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6"/>
          <p:cNvSpPr txBox="1">
            <a:spLocks noGrp="1"/>
          </p:cNvSpPr>
          <p:nvPr>
            <p:ph type="title"/>
          </p:nvPr>
        </p:nvSpPr>
        <p:spPr>
          <a:xfrm>
            <a:off x="1036825" y="523275"/>
            <a:ext cx="10124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1" name="Google Shape;1171;p6"/>
          <p:cNvSpPr txBox="1">
            <a:spLocks noGrp="1"/>
          </p:cNvSpPr>
          <p:nvPr>
            <p:ph type="body" idx="1"/>
          </p:nvPr>
        </p:nvSpPr>
        <p:spPr>
          <a:xfrm>
            <a:off x="1752525" y="2666169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72" name="Google Shape;1172;p6"/>
          <p:cNvSpPr txBox="1">
            <a:spLocks noGrp="1"/>
          </p:cNvSpPr>
          <p:nvPr>
            <p:ph type="body" idx="2"/>
          </p:nvPr>
        </p:nvSpPr>
        <p:spPr>
          <a:xfrm>
            <a:off x="5438100" y="2666169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73" name="Google Shape;1173;p6"/>
          <p:cNvSpPr txBox="1">
            <a:spLocks noGrp="1"/>
          </p:cNvSpPr>
          <p:nvPr>
            <p:ph type="body" idx="3"/>
          </p:nvPr>
        </p:nvSpPr>
        <p:spPr>
          <a:xfrm>
            <a:off x="1752525" y="4707225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74" name="Google Shape;1174;p6"/>
          <p:cNvSpPr txBox="1">
            <a:spLocks noGrp="1"/>
          </p:cNvSpPr>
          <p:nvPr>
            <p:ph type="body" idx="4"/>
          </p:nvPr>
        </p:nvSpPr>
        <p:spPr>
          <a:xfrm>
            <a:off x="5438100" y="4707225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75" name="Google Shape;1175;p6"/>
          <p:cNvSpPr txBox="1">
            <a:spLocks noGrp="1"/>
          </p:cNvSpPr>
          <p:nvPr>
            <p:ph type="title" idx="5"/>
          </p:nvPr>
        </p:nvSpPr>
        <p:spPr>
          <a:xfrm>
            <a:off x="1752525" y="1970400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6" name="Google Shape;1176;p6"/>
          <p:cNvSpPr txBox="1">
            <a:spLocks noGrp="1"/>
          </p:cNvSpPr>
          <p:nvPr>
            <p:ph type="title" idx="6"/>
          </p:nvPr>
        </p:nvSpPr>
        <p:spPr>
          <a:xfrm>
            <a:off x="5438100" y="1970400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7" name="Google Shape;1177;p6"/>
          <p:cNvSpPr txBox="1">
            <a:spLocks noGrp="1"/>
          </p:cNvSpPr>
          <p:nvPr>
            <p:ph type="title" idx="7"/>
          </p:nvPr>
        </p:nvSpPr>
        <p:spPr>
          <a:xfrm>
            <a:off x="1752525" y="4011456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8" name="Google Shape;1178;p6"/>
          <p:cNvSpPr txBox="1">
            <a:spLocks noGrp="1"/>
          </p:cNvSpPr>
          <p:nvPr>
            <p:ph type="title" idx="8"/>
          </p:nvPr>
        </p:nvSpPr>
        <p:spPr>
          <a:xfrm>
            <a:off x="5438100" y="4011456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9" name="Google Shape;1179;p6"/>
          <p:cNvSpPr txBox="1">
            <a:spLocks noGrp="1"/>
          </p:cNvSpPr>
          <p:nvPr>
            <p:ph type="body" idx="9"/>
          </p:nvPr>
        </p:nvSpPr>
        <p:spPr>
          <a:xfrm>
            <a:off x="9123675" y="2666169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80" name="Google Shape;1180;p6"/>
          <p:cNvSpPr txBox="1">
            <a:spLocks noGrp="1"/>
          </p:cNvSpPr>
          <p:nvPr>
            <p:ph type="body" idx="13"/>
          </p:nvPr>
        </p:nvSpPr>
        <p:spPr>
          <a:xfrm>
            <a:off x="9123675" y="4707225"/>
            <a:ext cx="24210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81" name="Google Shape;1181;p6"/>
          <p:cNvSpPr txBox="1">
            <a:spLocks noGrp="1"/>
          </p:cNvSpPr>
          <p:nvPr>
            <p:ph type="title" idx="14"/>
          </p:nvPr>
        </p:nvSpPr>
        <p:spPr>
          <a:xfrm>
            <a:off x="9123675" y="1970400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82" name="Google Shape;1182;p6"/>
          <p:cNvSpPr txBox="1">
            <a:spLocks noGrp="1"/>
          </p:cNvSpPr>
          <p:nvPr>
            <p:ph type="title" idx="15"/>
          </p:nvPr>
        </p:nvSpPr>
        <p:spPr>
          <a:xfrm>
            <a:off x="9123675" y="4011456"/>
            <a:ext cx="24210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83" name="Google Shape;1183;p6"/>
          <p:cNvGrpSpPr/>
          <p:nvPr/>
        </p:nvGrpSpPr>
        <p:grpSpPr>
          <a:xfrm>
            <a:off x="10026812" y="5100212"/>
            <a:ext cx="2165198" cy="1757787"/>
            <a:chOff x="3303902" y="591447"/>
            <a:chExt cx="8447905" cy="6858318"/>
          </a:xfrm>
        </p:grpSpPr>
        <p:sp>
          <p:nvSpPr>
            <p:cNvPr id="1184" name="Google Shape;1184;p6"/>
            <p:cNvSpPr/>
            <p:nvPr/>
          </p:nvSpPr>
          <p:spPr>
            <a:xfrm>
              <a:off x="8942235" y="591447"/>
              <a:ext cx="2809572" cy="6858318"/>
            </a:xfrm>
            <a:custGeom>
              <a:avLst/>
              <a:gdLst/>
              <a:ahLst/>
              <a:cxnLst/>
              <a:rect l="l" t="t" r="r" b="b"/>
              <a:pathLst>
                <a:path w="2809572" h="6858318" extrusionOk="0">
                  <a:moveTo>
                    <a:pt x="1590765" y="4638678"/>
                  </a:moveTo>
                  <a:cubicBezTo>
                    <a:pt x="1438749" y="4533509"/>
                    <a:pt x="1280299" y="4446202"/>
                    <a:pt x="1145909" y="4385271"/>
                  </a:cubicBezTo>
                  <a:cubicBezTo>
                    <a:pt x="1078752" y="4238964"/>
                    <a:pt x="993601" y="3993131"/>
                    <a:pt x="1037905" y="3699791"/>
                  </a:cubicBezTo>
                  <a:cubicBezTo>
                    <a:pt x="1097371" y="3306257"/>
                    <a:pt x="1268505" y="3061734"/>
                    <a:pt x="1576446" y="2930264"/>
                  </a:cubicBezTo>
                  <a:cubicBezTo>
                    <a:pt x="1806142" y="2832217"/>
                    <a:pt x="2075555" y="2851786"/>
                    <a:pt x="2315612" y="2983980"/>
                  </a:cubicBezTo>
                  <a:cubicBezTo>
                    <a:pt x="2417692" y="3040189"/>
                    <a:pt x="2503190" y="3120424"/>
                    <a:pt x="2569359" y="3217095"/>
                  </a:cubicBezTo>
                  <a:cubicBezTo>
                    <a:pt x="2525643" y="3269018"/>
                    <a:pt x="2473205" y="3311572"/>
                    <a:pt x="2416004" y="3342263"/>
                  </a:cubicBezTo>
                  <a:cubicBezTo>
                    <a:pt x="2255584" y="3428371"/>
                    <a:pt x="1978731" y="3418840"/>
                    <a:pt x="1869954" y="3405005"/>
                  </a:cubicBezTo>
                  <a:cubicBezTo>
                    <a:pt x="1867342" y="3404600"/>
                    <a:pt x="1857664" y="3403072"/>
                    <a:pt x="1843515" y="3400993"/>
                  </a:cubicBezTo>
                  <a:cubicBezTo>
                    <a:pt x="1840977" y="3400515"/>
                    <a:pt x="1838640" y="3400055"/>
                    <a:pt x="1836597" y="3399596"/>
                  </a:cubicBezTo>
                  <a:lnTo>
                    <a:pt x="1836505" y="3399982"/>
                  </a:lnTo>
                  <a:cubicBezTo>
                    <a:pt x="1801491" y="3394959"/>
                    <a:pt x="1745853" y="3387581"/>
                    <a:pt x="1699674" y="3384471"/>
                  </a:cubicBezTo>
                  <a:cubicBezTo>
                    <a:pt x="1690034" y="3383809"/>
                    <a:pt x="1680282" y="3383312"/>
                    <a:pt x="1670696" y="3382944"/>
                  </a:cubicBezTo>
                  <a:cubicBezTo>
                    <a:pt x="1568966" y="3379209"/>
                    <a:pt x="1492039" y="3392787"/>
                    <a:pt x="1446228" y="3404489"/>
                  </a:cubicBezTo>
                  <a:cubicBezTo>
                    <a:pt x="1494986" y="3374518"/>
                    <a:pt x="1591085" y="3333028"/>
                    <a:pt x="1742083" y="3340460"/>
                  </a:cubicBezTo>
                  <a:cubicBezTo>
                    <a:pt x="1821917" y="3344361"/>
                    <a:pt x="1903020" y="3366605"/>
                    <a:pt x="1903830" y="3366826"/>
                  </a:cubicBezTo>
                  <a:lnTo>
                    <a:pt x="1910840" y="3368776"/>
                  </a:lnTo>
                  <a:lnTo>
                    <a:pt x="1913839" y="3362116"/>
                  </a:lnTo>
                  <a:cubicBezTo>
                    <a:pt x="1915496" y="3358491"/>
                    <a:pt x="1953636" y="3272126"/>
                    <a:pt x="1897520" y="3213378"/>
                  </a:cubicBezTo>
                  <a:cubicBezTo>
                    <a:pt x="1867584" y="3182058"/>
                    <a:pt x="1820961" y="3164377"/>
                    <a:pt x="1762696" y="3162233"/>
                  </a:cubicBezTo>
                  <a:cubicBezTo>
                    <a:pt x="1644282" y="3157863"/>
                    <a:pt x="1503891" y="3218328"/>
                    <a:pt x="1413371" y="3312695"/>
                  </a:cubicBezTo>
                  <a:cubicBezTo>
                    <a:pt x="1339205" y="3390007"/>
                    <a:pt x="1242533" y="3525189"/>
                    <a:pt x="1241582" y="3526546"/>
                  </a:cubicBezTo>
                  <a:lnTo>
                    <a:pt x="1226900" y="3547116"/>
                  </a:lnTo>
                  <a:lnTo>
                    <a:pt x="1251002" y="3539664"/>
                  </a:lnTo>
                  <a:cubicBezTo>
                    <a:pt x="1252309" y="3539259"/>
                    <a:pt x="1385977" y="3498248"/>
                    <a:pt x="1466690" y="3503952"/>
                  </a:cubicBezTo>
                  <a:cubicBezTo>
                    <a:pt x="1558998" y="3510521"/>
                    <a:pt x="1633364" y="3545626"/>
                    <a:pt x="1687663" y="3571274"/>
                  </a:cubicBezTo>
                  <a:cubicBezTo>
                    <a:pt x="1714985" y="3584172"/>
                    <a:pt x="1736567" y="3594365"/>
                    <a:pt x="1752684" y="3596997"/>
                  </a:cubicBezTo>
                  <a:cubicBezTo>
                    <a:pt x="1764441" y="3598910"/>
                    <a:pt x="1775923" y="3600088"/>
                    <a:pt x="1786778" y="3600474"/>
                  </a:cubicBezTo>
                  <a:cubicBezTo>
                    <a:pt x="1832389" y="3602167"/>
                    <a:pt x="1868746" y="3590685"/>
                    <a:pt x="1891890" y="3567263"/>
                  </a:cubicBezTo>
                  <a:cubicBezTo>
                    <a:pt x="1909093" y="3549839"/>
                    <a:pt x="1917556" y="3527043"/>
                    <a:pt x="1916416" y="3501321"/>
                  </a:cubicBezTo>
                  <a:cubicBezTo>
                    <a:pt x="1914779" y="3465277"/>
                    <a:pt x="1901843" y="3439997"/>
                    <a:pt x="1890767" y="3424689"/>
                  </a:cubicBezTo>
                  <a:cubicBezTo>
                    <a:pt x="1915090" y="3427227"/>
                    <a:pt x="1944418" y="3429380"/>
                    <a:pt x="1977096" y="3430576"/>
                  </a:cubicBezTo>
                  <a:cubicBezTo>
                    <a:pt x="2110394" y="3435489"/>
                    <a:pt x="2298819" y="3424523"/>
                    <a:pt x="2424026" y="3357311"/>
                  </a:cubicBezTo>
                  <a:cubicBezTo>
                    <a:pt x="2483547" y="3325371"/>
                    <a:pt x="2536108" y="3282943"/>
                    <a:pt x="2579650" y="3232530"/>
                  </a:cubicBezTo>
                  <a:cubicBezTo>
                    <a:pt x="2714200" y="3439061"/>
                    <a:pt x="2762705" y="3716348"/>
                    <a:pt x="2698638" y="3994691"/>
                  </a:cubicBezTo>
                  <a:cubicBezTo>
                    <a:pt x="2617314" y="4348066"/>
                    <a:pt x="2283559" y="4602613"/>
                    <a:pt x="1905031" y="4599966"/>
                  </a:cubicBezTo>
                  <a:cubicBezTo>
                    <a:pt x="1563799" y="4597464"/>
                    <a:pt x="1268575" y="4440810"/>
                    <a:pt x="1218195" y="4235277"/>
                  </a:cubicBezTo>
                  <a:cubicBezTo>
                    <a:pt x="1182739" y="4090637"/>
                    <a:pt x="1240513" y="4000522"/>
                    <a:pt x="1289307" y="3953053"/>
                  </a:cubicBezTo>
                  <a:lnTo>
                    <a:pt x="1289546" y="3953163"/>
                  </a:lnTo>
                  <a:lnTo>
                    <a:pt x="1290154" y="3952188"/>
                  </a:lnTo>
                  <a:cubicBezTo>
                    <a:pt x="1295766" y="3946779"/>
                    <a:pt x="1301249" y="3941959"/>
                    <a:pt x="1306437" y="3937635"/>
                  </a:cubicBezTo>
                  <a:cubicBezTo>
                    <a:pt x="1332895" y="3920082"/>
                    <a:pt x="1393519" y="3885767"/>
                    <a:pt x="1455344" y="3873385"/>
                  </a:cubicBezTo>
                  <a:cubicBezTo>
                    <a:pt x="1492105" y="3866025"/>
                    <a:pt x="1521893" y="3861297"/>
                    <a:pt x="1553410" y="3856293"/>
                  </a:cubicBezTo>
                  <a:cubicBezTo>
                    <a:pt x="1594384" y="3849798"/>
                    <a:pt x="1636776" y="3843101"/>
                    <a:pt x="1700659" y="3829762"/>
                  </a:cubicBezTo>
                  <a:cubicBezTo>
                    <a:pt x="1753980" y="3818612"/>
                    <a:pt x="1796351" y="3802273"/>
                    <a:pt x="1827720" y="3786928"/>
                  </a:cubicBezTo>
                  <a:cubicBezTo>
                    <a:pt x="1798484" y="3812466"/>
                    <a:pt x="1761907" y="3839624"/>
                    <a:pt x="1729061" y="3850037"/>
                  </a:cubicBezTo>
                  <a:lnTo>
                    <a:pt x="1713257" y="3855079"/>
                  </a:lnTo>
                  <a:cubicBezTo>
                    <a:pt x="1663635" y="3870939"/>
                    <a:pt x="1630848" y="3881408"/>
                    <a:pt x="1551218" y="3894729"/>
                  </a:cubicBezTo>
                  <a:cubicBezTo>
                    <a:pt x="1443346" y="3912742"/>
                    <a:pt x="1365920" y="3953422"/>
                    <a:pt x="1338799" y="4006303"/>
                  </a:cubicBezTo>
                  <a:cubicBezTo>
                    <a:pt x="1326950" y="4029431"/>
                    <a:pt x="1325919" y="4053461"/>
                    <a:pt x="1335929" y="4073956"/>
                  </a:cubicBezTo>
                  <a:cubicBezTo>
                    <a:pt x="1355174" y="4113367"/>
                    <a:pt x="1409249" y="4157029"/>
                    <a:pt x="1482462" y="4159714"/>
                  </a:cubicBezTo>
                  <a:cubicBezTo>
                    <a:pt x="1520382" y="4161112"/>
                    <a:pt x="1558156" y="4151416"/>
                    <a:pt x="1594752" y="4130865"/>
                  </a:cubicBezTo>
                  <a:cubicBezTo>
                    <a:pt x="1936776" y="3938888"/>
                    <a:pt x="2007353" y="3633829"/>
                    <a:pt x="2008012" y="3630777"/>
                  </a:cubicBezTo>
                  <a:lnTo>
                    <a:pt x="2016126" y="3593924"/>
                  </a:lnTo>
                  <a:lnTo>
                    <a:pt x="1992998" y="3623694"/>
                  </a:lnTo>
                  <a:cubicBezTo>
                    <a:pt x="1992520" y="3624319"/>
                    <a:pt x="1943578" y="3686343"/>
                    <a:pt x="1867943" y="3697622"/>
                  </a:cubicBezTo>
                  <a:cubicBezTo>
                    <a:pt x="1844448" y="3701118"/>
                    <a:pt x="1813408" y="3702093"/>
                    <a:pt x="1773024" y="3700602"/>
                  </a:cubicBezTo>
                  <a:cubicBezTo>
                    <a:pt x="1717073" y="3698560"/>
                    <a:pt x="1653942" y="3692102"/>
                    <a:pt x="1598268" y="3686416"/>
                  </a:cubicBezTo>
                  <a:cubicBezTo>
                    <a:pt x="1579078" y="3684447"/>
                    <a:pt x="1560862" y="3682589"/>
                    <a:pt x="1544248" y="3681044"/>
                  </a:cubicBezTo>
                  <a:cubicBezTo>
                    <a:pt x="1414973" y="3669048"/>
                    <a:pt x="1324236" y="3692249"/>
                    <a:pt x="1275712" y="3749654"/>
                  </a:cubicBezTo>
                  <a:cubicBezTo>
                    <a:pt x="1238969" y="3793150"/>
                    <a:pt x="1234148" y="3849472"/>
                    <a:pt x="1241913" y="3887681"/>
                  </a:cubicBezTo>
                  <a:cubicBezTo>
                    <a:pt x="1248408" y="3919603"/>
                    <a:pt x="1264985" y="3936825"/>
                    <a:pt x="1274902" y="3944589"/>
                  </a:cubicBezTo>
                  <a:cubicBezTo>
                    <a:pt x="1223826" y="3996401"/>
                    <a:pt x="1165467" y="4091631"/>
                    <a:pt x="1201674" y="4239342"/>
                  </a:cubicBezTo>
                  <a:cubicBezTo>
                    <a:pt x="1252143" y="4445317"/>
                    <a:pt x="1536718" y="4603993"/>
                    <a:pt x="1870980" y="4616306"/>
                  </a:cubicBezTo>
                  <a:cubicBezTo>
                    <a:pt x="1882240" y="4616728"/>
                    <a:pt x="1893573" y="4616968"/>
                    <a:pt x="1904926" y="4617041"/>
                  </a:cubicBezTo>
                  <a:cubicBezTo>
                    <a:pt x="2291328" y="4619746"/>
                    <a:pt x="2632090" y="4359603"/>
                    <a:pt x="2715225" y="3998521"/>
                  </a:cubicBezTo>
                  <a:cubicBezTo>
                    <a:pt x="2764994" y="3782297"/>
                    <a:pt x="2750219" y="3566957"/>
                    <a:pt x="2672484" y="3375790"/>
                  </a:cubicBezTo>
                  <a:cubicBezTo>
                    <a:pt x="2649871" y="3320152"/>
                    <a:pt x="2622254" y="3267843"/>
                    <a:pt x="2590350" y="3219620"/>
                  </a:cubicBezTo>
                  <a:cubicBezTo>
                    <a:pt x="2628344" y="3172836"/>
                    <a:pt x="2658868" y="3119746"/>
                    <a:pt x="2680175" y="3062018"/>
                  </a:cubicBezTo>
                  <a:cubicBezTo>
                    <a:pt x="2731987" y="2921740"/>
                    <a:pt x="2725712" y="2767152"/>
                    <a:pt x="2661996" y="2614976"/>
                  </a:cubicBezTo>
                  <a:cubicBezTo>
                    <a:pt x="2589154" y="2440973"/>
                    <a:pt x="2443840" y="2360590"/>
                    <a:pt x="2334772" y="2323794"/>
                  </a:cubicBezTo>
                  <a:cubicBezTo>
                    <a:pt x="2210339" y="2281817"/>
                    <a:pt x="2062185" y="2274650"/>
                    <a:pt x="1948114" y="2305114"/>
                  </a:cubicBezTo>
                  <a:cubicBezTo>
                    <a:pt x="1824199" y="2338210"/>
                    <a:pt x="1701179" y="2409991"/>
                    <a:pt x="1614832" y="2468501"/>
                  </a:cubicBezTo>
                  <a:cubicBezTo>
                    <a:pt x="1694905" y="2399743"/>
                    <a:pt x="1773546" y="2342136"/>
                    <a:pt x="1843388" y="2290984"/>
                  </a:cubicBezTo>
                  <a:cubicBezTo>
                    <a:pt x="1848411" y="2287304"/>
                    <a:pt x="1853380" y="2283675"/>
                    <a:pt x="1858347" y="2280032"/>
                  </a:cubicBezTo>
                  <a:cubicBezTo>
                    <a:pt x="1919193" y="2242336"/>
                    <a:pt x="2115032" y="2121798"/>
                    <a:pt x="2255453" y="2044410"/>
                  </a:cubicBezTo>
                  <a:cubicBezTo>
                    <a:pt x="2361431" y="1985998"/>
                    <a:pt x="2494842" y="1888410"/>
                    <a:pt x="2528642" y="1755263"/>
                  </a:cubicBezTo>
                  <a:cubicBezTo>
                    <a:pt x="2536959" y="1722485"/>
                    <a:pt x="2559461" y="1608174"/>
                    <a:pt x="2499792" y="1513575"/>
                  </a:cubicBezTo>
                  <a:cubicBezTo>
                    <a:pt x="2475101" y="1474403"/>
                    <a:pt x="2440179" y="1445558"/>
                    <a:pt x="2395688" y="1427270"/>
                  </a:cubicBezTo>
                  <a:cubicBezTo>
                    <a:pt x="2414124" y="1405025"/>
                    <a:pt x="2431493" y="1383126"/>
                    <a:pt x="2447776" y="1361594"/>
                  </a:cubicBezTo>
                  <a:cubicBezTo>
                    <a:pt x="2581460" y="1184831"/>
                    <a:pt x="2625566" y="1007625"/>
                    <a:pt x="2636955" y="877558"/>
                  </a:cubicBezTo>
                  <a:cubicBezTo>
                    <a:pt x="2648399" y="884449"/>
                    <a:pt x="2667019" y="893009"/>
                    <a:pt x="2690240" y="893860"/>
                  </a:cubicBezTo>
                  <a:cubicBezTo>
                    <a:pt x="2716697" y="894840"/>
                    <a:pt x="2742346" y="885608"/>
                    <a:pt x="2766448" y="866441"/>
                  </a:cubicBezTo>
                  <a:cubicBezTo>
                    <a:pt x="2812133" y="830080"/>
                    <a:pt x="2823302" y="745729"/>
                    <a:pt x="2791360" y="678402"/>
                  </a:cubicBezTo>
                  <a:cubicBezTo>
                    <a:pt x="2735758" y="561289"/>
                    <a:pt x="2647389" y="472709"/>
                    <a:pt x="2582822" y="408039"/>
                  </a:cubicBezTo>
                  <a:cubicBezTo>
                    <a:pt x="2562638" y="387800"/>
                    <a:pt x="2545214" y="370330"/>
                    <a:pt x="2531378" y="354686"/>
                  </a:cubicBezTo>
                  <a:lnTo>
                    <a:pt x="2502860" y="322442"/>
                  </a:lnTo>
                  <a:lnTo>
                    <a:pt x="2516972" y="363159"/>
                  </a:lnTo>
                  <a:cubicBezTo>
                    <a:pt x="2517304" y="364116"/>
                    <a:pt x="2549888" y="459567"/>
                    <a:pt x="2531232" y="530455"/>
                  </a:cubicBezTo>
                  <a:cubicBezTo>
                    <a:pt x="2516825" y="585155"/>
                    <a:pt x="2506889" y="604456"/>
                    <a:pt x="2488821" y="639486"/>
                  </a:cubicBezTo>
                  <a:cubicBezTo>
                    <a:pt x="2482198" y="652297"/>
                    <a:pt x="2474710" y="666818"/>
                    <a:pt x="2465491" y="685879"/>
                  </a:cubicBezTo>
                  <a:cubicBezTo>
                    <a:pt x="2438261" y="742184"/>
                    <a:pt x="2432520" y="795287"/>
                    <a:pt x="2449760" y="831583"/>
                  </a:cubicBezTo>
                  <a:cubicBezTo>
                    <a:pt x="2461223" y="855741"/>
                    <a:pt x="2482492" y="872089"/>
                    <a:pt x="2511231" y="878851"/>
                  </a:cubicBezTo>
                  <a:cubicBezTo>
                    <a:pt x="2516567" y="880107"/>
                    <a:pt x="2522510" y="880856"/>
                    <a:pt x="2528895" y="881096"/>
                  </a:cubicBezTo>
                  <a:cubicBezTo>
                    <a:pt x="2556732" y="882122"/>
                    <a:pt x="2585343" y="873129"/>
                    <a:pt x="2586557" y="872747"/>
                  </a:cubicBezTo>
                  <a:lnTo>
                    <a:pt x="2591028" y="871326"/>
                  </a:lnTo>
                  <a:lnTo>
                    <a:pt x="2592206" y="866781"/>
                  </a:lnTo>
                  <a:cubicBezTo>
                    <a:pt x="2597136" y="847587"/>
                    <a:pt x="2604091" y="809961"/>
                    <a:pt x="2603668" y="734511"/>
                  </a:cubicBezTo>
                  <a:cubicBezTo>
                    <a:pt x="2603576" y="716397"/>
                    <a:pt x="2607330" y="596088"/>
                    <a:pt x="2580025" y="471514"/>
                  </a:cubicBezTo>
                  <a:cubicBezTo>
                    <a:pt x="2623668" y="570380"/>
                    <a:pt x="2621239" y="885226"/>
                    <a:pt x="2622012" y="848242"/>
                  </a:cubicBezTo>
                  <a:cubicBezTo>
                    <a:pt x="2614817" y="977725"/>
                    <a:pt x="2575333" y="1164700"/>
                    <a:pt x="2434227" y="1351288"/>
                  </a:cubicBezTo>
                  <a:cubicBezTo>
                    <a:pt x="2416969" y="1374094"/>
                    <a:pt x="2398477" y="1397318"/>
                    <a:pt x="2378790" y="1420942"/>
                  </a:cubicBezTo>
                  <a:cubicBezTo>
                    <a:pt x="2366794" y="1416931"/>
                    <a:pt x="2354172" y="1413619"/>
                    <a:pt x="2340943" y="1411016"/>
                  </a:cubicBezTo>
                  <a:cubicBezTo>
                    <a:pt x="2337540" y="1410349"/>
                    <a:pt x="2334080" y="1409792"/>
                    <a:pt x="2330602" y="1409263"/>
                  </a:cubicBezTo>
                  <a:cubicBezTo>
                    <a:pt x="2330805" y="1363542"/>
                    <a:pt x="2330639" y="1308654"/>
                    <a:pt x="2330455" y="1245256"/>
                  </a:cubicBezTo>
                  <a:cubicBezTo>
                    <a:pt x="2330290" y="1187883"/>
                    <a:pt x="2330106" y="1123648"/>
                    <a:pt x="2330160" y="1053147"/>
                  </a:cubicBezTo>
                  <a:cubicBezTo>
                    <a:pt x="2330253" y="896590"/>
                    <a:pt x="2333932" y="772185"/>
                    <a:pt x="2353822" y="526635"/>
                  </a:cubicBezTo>
                  <a:cubicBezTo>
                    <a:pt x="2376176" y="250309"/>
                    <a:pt x="2465340" y="41686"/>
                    <a:pt x="2466243" y="39613"/>
                  </a:cubicBezTo>
                  <a:lnTo>
                    <a:pt x="2483391" y="0"/>
                  </a:lnTo>
                  <a:lnTo>
                    <a:pt x="2452499" y="30096"/>
                  </a:lnTo>
                  <a:cubicBezTo>
                    <a:pt x="2443318" y="39070"/>
                    <a:pt x="2226544" y="251992"/>
                    <a:pt x="2168232" y="448980"/>
                  </a:cubicBezTo>
                  <a:cubicBezTo>
                    <a:pt x="2116456" y="623982"/>
                    <a:pt x="2131875" y="819171"/>
                    <a:pt x="2136070" y="861450"/>
                  </a:cubicBezTo>
                  <a:cubicBezTo>
                    <a:pt x="2110918" y="865935"/>
                    <a:pt x="2036553" y="885731"/>
                    <a:pt x="1981292" y="967768"/>
                  </a:cubicBezTo>
                  <a:cubicBezTo>
                    <a:pt x="1924199" y="1052541"/>
                    <a:pt x="1969112" y="1193771"/>
                    <a:pt x="1971026" y="1199743"/>
                  </a:cubicBezTo>
                  <a:lnTo>
                    <a:pt x="1980225" y="1227981"/>
                  </a:lnTo>
                  <a:lnTo>
                    <a:pt x="1987383" y="1199168"/>
                  </a:lnTo>
                  <a:cubicBezTo>
                    <a:pt x="1987585" y="1198423"/>
                    <a:pt x="2006592" y="1124238"/>
                    <a:pt x="2061697" y="1095017"/>
                  </a:cubicBezTo>
                  <a:cubicBezTo>
                    <a:pt x="2090032" y="1079990"/>
                    <a:pt x="2123425" y="1079406"/>
                    <a:pt x="2160959" y="1093310"/>
                  </a:cubicBezTo>
                  <a:cubicBezTo>
                    <a:pt x="2194023" y="1105545"/>
                    <a:pt x="2289904" y="1162224"/>
                    <a:pt x="2307549" y="1406725"/>
                  </a:cubicBezTo>
                  <a:cubicBezTo>
                    <a:pt x="2177558" y="1397355"/>
                    <a:pt x="1874138" y="1466522"/>
                    <a:pt x="1645054" y="1754137"/>
                  </a:cubicBezTo>
                  <a:cubicBezTo>
                    <a:pt x="1681890" y="1707104"/>
                    <a:pt x="1714566" y="1613416"/>
                    <a:pt x="1906375" y="1464867"/>
                  </a:cubicBezTo>
                  <a:cubicBezTo>
                    <a:pt x="1985803" y="1403336"/>
                    <a:pt x="2078427" y="1390548"/>
                    <a:pt x="2078427" y="1390548"/>
                  </a:cubicBezTo>
                  <a:cubicBezTo>
                    <a:pt x="2089136" y="1359578"/>
                    <a:pt x="2018429" y="1222160"/>
                    <a:pt x="1876475" y="1274932"/>
                  </a:cubicBezTo>
                  <a:cubicBezTo>
                    <a:pt x="1760378" y="1318096"/>
                    <a:pt x="1717695" y="1395993"/>
                    <a:pt x="1673513" y="1508151"/>
                  </a:cubicBezTo>
                  <a:cubicBezTo>
                    <a:pt x="1643210" y="1585133"/>
                    <a:pt x="1622014" y="1658425"/>
                    <a:pt x="1586928" y="1779834"/>
                  </a:cubicBezTo>
                  <a:cubicBezTo>
                    <a:pt x="1574195" y="1823891"/>
                    <a:pt x="1559771" y="1873830"/>
                    <a:pt x="1542236" y="1933263"/>
                  </a:cubicBezTo>
                  <a:lnTo>
                    <a:pt x="1528805" y="1978750"/>
                  </a:lnTo>
                  <a:lnTo>
                    <a:pt x="1557195" y="1940811"/>
                  </a:lnTo>
                  <a:cubicBezTo>
                    <a:pt x="1558262" y="1939385"/>
                    <a:pt x="1606670" y="1871341"/>
                    <a:pt x="1743011" y="1790962"/>
                  </a:cubicBezTo>
                  <a:cubicBezTo>
                    <a:pt x="1782441" y="1767710"/>
                    <a:pt x="1905954" y="1714326"/>
                    <a:pt x="1950531" y="1703718"/>
                  </a:cubicBezTo>
                  <a:cubicBezTo>
                    <a:pt x="2036934" y="1683153"/>
                    <a:pt x="2102896" y="1679956"/>
                    <a:pt x="2137487" y="1651272"/>
                  </a:cubicBezTo>
                  <a:cubicBezTo>
                    <a:pt x="2163963" y="1629317"/>
                    <a:pt x="2179732" y="1599437"/>
                    <a:pt x="2181848" y="1567133"/>
                  </a:cubicBezTo>
                  <a:cubicBezTo>
                    <a:pt x="2183761" y="1537856"/>
                    <a:pt x="2174414" y="1509778"/>
                    <a:pt x="2156199" y="1490092"/>
                  </a:cubicBezTo>
                  <a:cubicBezTo>
                    <a:pt x="2136586" y="1468923"/>
                    <a:pt x="2115758" y="1458657"/>
                    <a:pt x="2089208" y="1456891"/>
                  </a:cubicBezTo>
                  <a:cubicBezTo>
                    <a:pt x="2150274" y="1438354"/>
                    <a:pt x="2236344" y="1418266"/>
                    <a:pt x="2308655" y="1423947"/>
                  </a:cubicBezTo>
                  <a:cubicBezTo>
                    <a:pt x="2309961" y="1447420"/>
                    <a:pt x="2310550" y="1472520"/>
                    <a:pt x="2310328" y="1499388"/>
                  </a:cubicBezTo>
                  <a:cubicBezTo>
                    <a:pt x="2187111" y="1634617"/>
                    <a:pt x="2022660" y="1789779"/>
                    <a:pt x="1832981" y="1952289"/>
                  </a:cubicBezTo>
                  <a:cubicBezTo>
                    <a:pt x="1715538" y="2052898"/>
                    <a:pt x="1373854" y="2368649"/>
                    <a:pt x="1152805" y="2865439"/>
                  </a:cubicBezTo>
                  <a:cubicBezTo>
                    <a:pt x="1042503" y="3113354"/>
                    <a:pt x="1008373" y="3235225"/>
                    <a:pt x="964860" y="3404291"/>
                  </a:cubicBezTo>
                  <a:cubicBezTo>
                    <a:pt x="951116" y="3457649"/>
                    <a:pt x="938109" y="3527528"/>
                    <a:pt x="932147" y="3592792"/>
                  </a:cubicBezTo>
                  <a:cubicBezTo>
                    <a:pt x="930197" y="3614301"/>
                    <a:pt x="914723" y="3747323"/>
                    <a:pt x="932128" y="3914450"/>
                  </a:cubicBezTo>
                  <a:cubicBezTo>
                    <a:pt x="949698" y="4083497"/>
                    <a:pt x="994298" y="4212537"/>
                    <a:pt x="1069957" y="4352363"/>
                  </a:cubicBezTo>
                  <a:cubicBezTo>
                    <a:pt x="863284" y="4264875"/>
                    <a:pt x="724767" y="4264470"/>
                    <a:pt x="615445" y="4257642"/>
                  </a:cubicBezTo>
                  <a:cubicBezTo>
                    <a:pt x="307795" y="4238433"/>
                    <a:pt x="118748" y="4337751"/>
                    <a:pt x="34021" y="4531990"/>
                  </a:cubicBezTo>
                  <a:cubicBezTo>
                    <a:pt x="-16879" y="4648698"/>
                    <a:pt x="-8370" y="4758172"/>
                    <a:pt x="44261" y="4870180"/>
                  </a:cubicBezTo>
                  <a:cubicBezTo>
                    <a:pt x="75954" y="4937631"/>
                    <a:pt x="139067" y="4975499"/>
                    <a:pt x="207552" y="4997335"/>
                  </a:cubicBezTo>
                  <a:cubicBezTo>
                    <a:pt x="289930" y="5023646"/>
                    <a:pt x="358466" y="4992772"/>
                    <a:pt x="391569" y="4972423"/>
                  </a:cubicBezTo>
                  <a:cubicBezTo>
                    <a:pt x="399739" y="5002800"/>
                    <a:pt x="428772" y="5075915"/>
                    <a:pt x="519940" y="5079288"/>
                  </a:cubicBezTo>
                  <a:cubicBezTo>
                    <a:pt x="523694" y="5079435"/>
                    <a:pt x="527575" y="5079435"/>
                    <a:pt x="531550" y="5079343"/>
                  </a:cubicBezTo>
                  <a:cubicBezTo>
                    <a:pt x="661211" y="5075792"/>
                    <a:pt x="699627" y="4977095"/>
                    <a:pt x="730498" y="4897785"/>
                  </a:cubicBezTo>
                  <a:cubicBezTo>
                    <a:pt x="738281" y="4877804"/>
                    <a:pt x="745622" y="4858907"/>
                    <a:pt x="753883" y="4842772"/>
                  </a:cubicBezTo>
                  <a:lnTo>
                    <a:pt x="754968" y="4840620"/>
                  </a:lnTo>
                  <a:cubicBezTo>
                    <a:pt x="818096" y="4717148"/>
                    <a:pt x="846908" y="4660767"/>
                    <a:pt x="955263" y="4629840"/>
                  </a:cubicBezTo>
                  <a:cubicBezTo>
                    <a:pt x="1012208" y="4613557"/>
                    <a:pt x="1084001" y="4609399"/>
                    <a:pt x="1084698" y="4609343"/>
                  </a:cubicBezTo>
                  <a:lnTo>
                    <a:pt x="1117301" y="4607540"/>
                  </a:lnTo>
                  <a:lnTo>
                    <a:pt x="1087973" y="4593152"/>
                  </a:lnTo>
                  <a:cubicBezTo>
                    <a:pt x="1083134" y="4590797"/>
                    <a:pt x="968655" y="4535011"/>
                    <a:pt x="882657" y="4519776"/>
                  </a:cubicBezTo>
                  <a:cubicBezTo>
                    <a:pt x="821535" y="4508939"/>
                    <a:pt x="767004" y="4502758"/>
                    <a:pt x="715964" y="4500880"/>
                  </a:cubicBezTo>
                  <a:cubicBezTo>
                    <a:pt x="668034" y="4499095"/>
                    <a:pt x="622313" y="4501230"/>
                    <a:pt x="576204" y="4507338"/>
                  </a:cubicBezTo>
                  <a:cubicBezTo>
                    <a:pt x="429398" y="4526804"/>
                    <a:pt x="358576" y="4580143"/>
                    <a:pt x="308685" y="4629746"/>
                  </a:cubicBezTo>
                  <a:cubicBezTo>
                    <a:pt x="262761" y="4675394"/>
                    <a:pt x="227550" y="4753331"/>
                    <a:pt x="266441" y="4835118"/>
                  </a:cubicBezTo>
                  <a:cubicBezTo>
                    <a:pt x="289660" y="4883968"/>
                    <a:pt x="355934" y="4924335"/>
                    <a:pt x="358749" y="4926028"/>
                  </a:cubicBezTo>
                  <a:lnTo>
                    <a:pt x="361711" y="4927813"/>
                  </a:lnTo>
                  <a:lnTo>
                    <a:pt x="365097" y="4927022"/>
                  </a:lnTo>
                  <a:cubicBezTo>
                    <a:pt x="368704" y="4926157"/>
                    <a:pt x="401988" y="4916111"/>
                    <a:pt x="457461" y="4829503"/>
                  </a:cubicBezTo>
                  <a:cubicBezTo>
                    <a:pt x="480221" y="4793937"/>
                    <a:pt x="535767" y="4727613"/>
                    <a:pt x="580830" y="4695574"/>
                  </a:cubicBezTo>
                  <a:cubicBezTo>
                    <a:pt x="626570" y="4663062"/>
                    <a:pt x="679941" y="4644627"/>
                    <a:pt x="725111" y="4634139"/>
                  </a:cubicBezTo>
                  <a:cubicBezTo>
                    <a:pt x="721818" y="4635574"/>
                    <a:pt x="718469" y="4637083"/>
                    <a:pt x="715065" y="4638666"/>
                  </a:cubicBezTo>
                  <a:cubicBezTo>
                    <a:pt x="711017" y="4640561"/>
                    <a:pt x="707025" y="4642364"/>
                    <a:pt x="703014" y="4644148"/>
                  </a:cubicBezTo>
                  <a:cubicBezTo>
                    <a:pt x="654661" y="4665804"/>
                    <a:pt x="604656" y="4688214"/>
                    <a:pt x="486158" y="4853035"/>
                  </a:cubicBezTo>
                  <a:cubicBezTo>
                    <a:pt x="443877" y="4911820"/>
                    <a:pt x="392544" y="4951025"/>
                    <a:pt x="392028" y="4951411"/>
                  </a:cubicBezTo>
                  <a:lnTo>
                    <a:pt x="389434" y="4953344"/>
                  </a:lnTo>
                  <a:cubicBezTo>
                    <a:pt x="362424" y="4971135"/>
                    <a:pt x="294034" y="5007031"/>
                    <a:pt x="212718" y="4981089"/>
                  </a:cubicBezTo>
                  <a:cubicBezTo>
                    <a:pt x="148837" y="4960685"/>
                    <a:pt x="97554" y="4914631"/>
                    <a:pt x="68332" y="4851361"/>
                  </a:cubicBezTo>
                  <a:cubicBezTo>
                    <a:pt x="29105" y="4766469"/>
                    <a:pt x="13320" y="4643690"/>
                    <a:pt x="66153" y="4533190"/>
                  </a:cubicBezTo>
                  <a:cubicBezTo>
                    <a:pt x="143723" y="4370887"/>
                    <a:pt x="288906" y="4284710"/>
                    <a:pt x="594002" y="4283146"/>
                  </a:cubicBezTo>
                  <a:cubicBezTo>
                    <a:pt x="696354" y="4282631"/>
                    <a:pt x="878769" y="4300570"/>
                    <a:pt x="1090981" y="4393581"/>
                  </a:cubicBezTo>
                  <a:cubicBezTo>
                    <a:pt x="1103897" y="4416101"/>
                    <a:pt x="1126050" y="4458603"/>
                    <a:pt x="1140474" y="4480259"/>
                  </a:cubicBezTo>
                  <a:cubicBezTo>
                    <a:pt x="1150594" y="4495475"/>
                    <a:pt x="1791193" y="5498879"/>
                    <a:pt x="1919470" y="5883417"/>
                  </a:cubicBezTo>
                  <a:cubicBezTo>
                    <a:pt x="2078767" y="6360915"/>
                    <a:pt x="2148667" y="6757737"/>
                    <a:pt x="1967271" y="6857856"/>
                  </a:cubicBezTo>
                  <a:lnTo>
                    <a:pt x="1984363" y="6856697"/>
                  </a:lnTo>
                  <a:cubicBezTo>
                    <a:pt x="2188502" y="6812632"/>
                    <a:pt x="2167523" y="6365164"/>
                    <a:pt x="1995992" y="5886309"/>
                  </a:cubicBezTo>
                  <a:cubicBezTo>
                    <a:pt x="1763394" y="5236947"/>
                    <a:pt x="1346046" y="4747391"/>
                    <a:pt x="1207482" y="4503593"/>
                  </a:cubicBezTo>
                  <a:cubicBezTo>
                    <a:pt x="1189690" y="4475995"/>
                    <a:pt x="1185035" y="4466391"/>
                    <a:pt x="1166249" y="4430788"/>
                  </a:cubicBezTo>
                  <a:cubicBezTo>
                    <a:pt x="1294140" y="4490530"/>
                    <a:pt x="1439514" y="4560026"/>
                    <a:pt x="1578464" y="4664827"/>
                  </a:cubicBezTo>
                  <a:cubicBezTo>
                    <a:pt x="1886358" y="4897076"/>
                    <a:pt x="2012611" y="5065945"/>
                    <a:pt x="2135055" y="5372341"/>
                  </a:cubicBezTo>
                  <a:cubicBezTo>
                    <a:pt x="2264104" y="5695223"/>
                    <a:pt x="2276011" y="5859589"/>
                    <a:pt x="2267561" y="6191372"/>
                  </a:cubicBezTo>
                  <a:cubicBezTo>
                    <a:pt x="2261876" y="6414370"/>
                    <a:pt x="2160924" y="6848958"/>
                    <a:pt x="2002765" y="6857362"/>
                  </a:cubicBezTo>
                  <a:lnTo>
                    <a:pt x="2028984" y="6858319"/>
                  </a:lnTo>
                  <a:cubicBezTo>
                    <a:pt x="2225690" y="6814216"/>
                    <a:pt x="2331424" y="6486272"/>
                    <a:pt x="2344951" y="6196135"/>
                  </a:cubicBezTo>
                  <a:cubicBezTo>
                    <a:pt x="2359045" y="5893583"/>
                    <a:pt x="2305374" y="5587290"/>
                    <a:pt x="2170176" y="5292019"/>
                  </a:cubicBezTo>
                  <a:cubicBezTo>
                    <a:pt x="2030755" y="4988685"/>
                    <a:pt x="1871551" y="4833532"/>
                    <a:pt x="1589789" y="4638343"/>
                  </a:cubicBezTo>
                  <a:lnTo>
                    <a:pt x="1590765" y="4638678"/>
                  </a:lnTo>
                  <a:close/>
                  <a:moveTo>
                    <a:pt x="2485791" y="1522716"/>
                  </a:moveTo>
                  <a:cubicBezTo>
                    <a:pt x="2530298" y="1593308"/>
                    <a:pt x="2528771" y="1686969"/>
                    <a:pt x="2512506" y="1751075"/>
                  </a:cubicBezTo>
                  <a:cubicBezTo>
                    <a:pt x="2480234" y="1878287"/>
                    <a:pt x="2350646" y="1972678"/>
                    <a:pt x="2247635" y="2029473"/>
                  </a:cubicBezTo>
                  <a:cubicBezTo>
                    <a:pt x="2167710" y="2073516"/>
                    <a:pt x="2069921" y="2131477"/>
                    <a:pt x="1989160" y="2180265"/>
                  </a:cubicBezTo>
                  <a:cubicBezTo>
                    <a:pt x="1999721" y="2171507"/>
                    <a:pt x="2009988" y="2162790"/>
                    <a:pt x="2019666" y="2154115"/>
                  </a:cubicBezTo>
                  <a:cubicBezTo>
                    <a:pt x="2148150" y="2038998"/>
                    <a:pt x="2284170" y="1887548"/>
                    <a:pt x="2318724" y="1637005"/>
                  </a:cubicBezTo>
                  <a:cubicBezTo>
                    <a:pt x="2322496" y="1609553"/>
                    <a:pt x="2325071" y="1580929"/>
                    <a:pt x="2326341" y="1551918"/>
                  </a:cubicBezTo>
                  <a:cubicBezTo>
                    <a:pt x="2327776" y="1540815"/>
                    <a:pt x="2328807" y="1524725"/>
                    <a:pt x="2329524" y="1503957"/>
                  </a:cubicBezTo>
                  <a:cubicBezTo>
                    <a:pt x="2348770" y="1482683"/>
                    <a:pt x="2367114" y="1461703"/>
                    <a:pt x="2384556" y="1441022"/>
                  </a:cubicBezTo>
                  <a:cubicBezTo>
                    <a:pt x="2428832" y="1457885"/>
                    <a:pt x="2463687" y="1485204"/>
                    <a:pt x="2487238" y="1522696"/>
                  </a:cubicBezTo>
                  <a:lnTo>
                    <a:pt x="2485791" y="1522716"/>
                  </a:lnTo>
                  <a:close/>
                  <a:moveTo>
                    <a:pt x="2330355" y="1426535"/>
                  </a:moveTo>
                  <a:cubicBezTo>
                    <a:pt x="2332747" y="1426930"/>
                    <a:pt x="2335158" y="1427275"/>
                    <a:pt x="2337513" y="1427740"/>
                  </a:cubicBezTo>
                  <a:cubicBezTo>
                    <a:pt x="2347651" y="1429736"/>
                    <a:pt x="2357384" y="1432225"/>
                    <a:pt x="2366731" y="1435090"/>
                  </a:cubicBezTo>
                  <a:cubicBezTo>
                    <a:pt x="2354827" y="1449138"/>
                    <a:pt x="2342462" y="1463332"/>
                    <a:pt x="2329712" y="1477647"/>
                  </a:cubicBezTo>
                  <a:lnTo>
                    <a:pt x="2329712" y="1426495"/>
                  </a:lnTo>
                  <a:lnTo>
                    <a:pt x="2330355" y="1426535"/>
                  </a:lnTo>
                  <a:close/>
                  <a:moveTo>
                    <a:pt x="1214140" y="2826866"/>
                  </a:moveTo>
                  <a:cubicBezTo>
                    <a:pt x="1451080" y="2340871"/>
                    <a:pt x="1713691" y="2093597"/>
                    <a:pt x="1834300" y="1987759"/>
                  </a:cubicBezTo>
                  <a:cubicBezTo>
                    <a:pt x="2016160" y="1828217"/>
                    <a:pt x="2187836" y="1657021"/>
                    <a:pt x="2309828" y="1525042"/>
                  </a:cubicBezTo>
                  <a:cubicBezTo>
                    <a:pt x="2309626" y="1533473"/>
                    <a:pt x="2309332" y="1542016"/>
                    <a:pt x="2308963" y="1550778"/>
                  </a:cubicBezTo>
                  <a:cubicBezTo>
                    <a:pt x="2307713" y="1579388"/>
                    <a:pt x="2305192" y="1607603"/>
                    <a:pt x="2301476" y="1634650"/>
                  </a:cubicBezTo>
                  <a:cubicBezTo>
                    <a:pt x="2267676" y="1879710"/>
                    <a:pt x="2134114" y="2028316"/>
                    <a:pt x="2007938" y="2141369"/>
                  </a:cubicBezTo>
                  <a:cubicBezTo>
                    <a:pt x="1963118" y="2181516"/>
                    <a:pt x="1907790" y="2222629"/>
                    <a:pt x="1848838" y="2265831"/>
                  </a:cubicBezTo>
                  <a:cubicBezTo>
                    <a:pt x="1837467" y="2272873"/>
                    <a:pt x="1830936" y="2276953"/>
                    <a:pt x="1830530" y="2277196"/>
                  </a:cubicBezTo>
                  <a:lnTo>
                    <a:pt x="1831414" y="2278604"/>
                  </a:lnTo>
                  <a:cubicBezTo>
                    <a:pt x="1694603" y="2378779"/>
                    <a:pt x="1525197" y="2491974"/>
                    <a:pt x="1375725" y="2676961"/>
                  </a:cubicBezTo>
                  <a:cubicBezTo>
                    <a:pt x="1254994" y="2826377"/>
                    <a:pt x="1172990" y="2923444"/>
                    <a:pt x="1059314" y="3216859"/>
                  </a:cubicBezTo>
                  <a:cubicBezTo>
                    <a:pt x="1116778" y="3035423"/>
                    <a:pt x="1141837" y="2975981"/>
                    <a:pt x="1214468" y="2826857"/>
                  </a:cubicBezTo>
                  <a:lnTo>
                    <a:pt x="1214140" y="2826866"/>
                  </a:lnTo>
                  <a:close/>
                  <a:moveTo>
                    <a:pt x="978726" y="3593210"/>
                  </a:moveTo>
                  <a:cubicBezTo>
                    <a:pt x="987116" y="3543753"/>
                    <a:pt x="994476" y="3491706"/>
                    <a:pt x="1008956" y="3439705"/>
                  </a:cubicBezTo>
                  <a:lnTo>
                    <a:pt x="1009030" y="3439724"/>
                  </a:lnTo>
                  <a:cubicBezTo>
                    <a:pt x="1009066" y="3439595"/>
                    <a:pt x="1009250" y="3438841"/>
                    <a:pt x="1009545" y="3437645"/>
                  </a:cubicBezTo>
                  <a:cubicBezTo>
                    <a:pt x="1080933" y="3182533"/>
                    <a:pt x="1217103" y="2902900"/>
                    <a:pt x="1388544" y="2699157"/>
                  </a:cubicBezTo>
                  <a:cubicBezTo>
                    <a:pt x="1522265" y="2540246"/>
                    <a:pt x="1729861" y="2381033"/>
                    <a:pt x="1952435" y="2321581"/>
                  </a:cubicBezTo>
                  <a:cubicBezTo>
                    <a:pt x="2158543" y="2266527"/>
                    <a:pt x="2521593" y="2323798"/>
                    <a:pt x="2646261" y="2621553"/>
                  </a:cubicBezTo>
                  <a:cubicBezTo>
                    <a:pt x="2741840" y="2849901"/>
                    <a:pt x="2693676" y="3060257"/>
                    <a:pt x="2579840" y="3204153"/>
                  </a:cubicBezTo>
                  <a:cubicBezTo>
                    <a:pt x="2510935" y="3104768"/>
                    <a:pt x="2423443" y="3023876"/>
                    <a:pt x="2323758" y="2968993"/>
                  </a:cubicBezTo>
                  <a:cubicBezTo>
                    <a:pt x="2079084" y="2834264"/>
                    <a:pt x="1804274" y="2814415"/>
                    <a:pt x="1569765" y="2914532"/>
                  </a:cubicBezTo>
                  <a:cubicBezTo>
                    <a:pt x="1418455" y="2979122"/>
                    <a:pt x="1302171" y="3067895"/>
                    <a:pt x="1214241" y="3185941"/>
                  </a:cubicBezTo>
                  <a:cubicBezTo>
                    <a:pt x="1116373" y="3317289"/>
                    <a:pt x="1042283" y="3470869"/>
                    <a:pt x="1010141" y="3683542"/>
                  </a:cubicBezTo>
                  <a:cubicBezTo>
                    <a:pt x="971098" y="3942027"/>
                    <a:pt x="1001898" y="4073638"/>
                    <a:pt x="1049202" y="4223110"/>
                  </a:cubicBezTo>
                  <a:cubicBezTo>
                    <a:pt x="996783" y="4071905"/>
                    <a:pt x="986958" y="4031039"/>
                    <a:pt x="975881" y="3894831"/>
                  </a:cubicBezTo>
                  <a:cubicBezTo>
                    <a:pt x="961845" y="3721497"/>
                    <a:pt x="976447" y="3606569"/>
                    <a:pt x="978707" y="3593098"/>
                  </a:cubicBezTo>
                  <a:lnTo>
                    <a:pt x="978726" y="35932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9757349" y="5271583"/>
              <a:ext cx="1227334" cy="2175643"/>
            </a:xfrm>
            <a:custGeom>
              <a:avLst/>
              <a:gdLst/>
              <a:ahLst/>
              <a:cxnLst/>
              <a:rect l="l" t="t" r="r" b="b"/>
              <a:pathLst>
                <a:path w="1227334" h="2175643" extrusionOk="0">
                  <a:moveTo>
                    <a:pt x="845269" y="1183184"/>
                  </a:moveTo>
                  <a:cubicBezTo>
                    <a:pt x="776915" y="1126736"/>
                    <a:pt x="679565" y="1058384"/>
                    <a:pt x="585418" y="992253"/>
                  </a:cubicBezTo>
                  <a:cubicBezTo>
                    <a:pt x="484724" y="921527"/>
                    <a:pt x="388844" y="854188"/>
                    <a:pt x="334121" y="805796"/>
                  </a:cubicBezTo>
                  <a:cubicBezTo>
                    <a:pt x="308748" y="776229"/>
                    <a:pt x="280856" y="736468"/>
                    <a:pt x="254306" y="683662"/>
                  </a:cubicBezTo>
                  <a:cubicBezTo>
                    <a:pt x="234894" y="635106"/>
                    <a:pt x="217858" y="577994"/>
                    <a:pt x="204040" y="525080"/>
                  </a:cubicBezTo>
                  <a:cubicBezTo>
                    <a:pt x="240065" y="611849"/>
                    <a:pt x="289964" y="710528"/>
                    <a:pt x="346984" y="763179"/>
                  </a:cubicBezTo>
                  <a:cubicBezTo>
                    <a:pt x="380434" y="794034"/>
                    <a:pt x="420985" y="811201"/>
                    <a:pt x="464276" y="812819"/>
                  </a:cubicBezTo>
                  <a:cubicBezTo>
                    <a:pt x="538645" y="815561"/>
                    <a:pt x="607258" y="770612"/>
                    <a:pt x="623904" y="708291"/>
                  </a:cubicBezTo>
                  <a:cubicBezTo>
                    <a:pt x="650252" y="609594"/>
                    <a:pt x="602855" y="530313"/>
                    <a:pt x="470240" y="451258"/>
                  </a:cubicBezTo>
                  <a:cubicBezTo>
                    <a:pt x="459385" y="444800"/>
                    <a:pt x="448878" y="438581"/>
                    <a:pt x="438703" y="432546"/>
                  </a:cubicBezTo>
                  <a:cubicBezTo>
                    <a:pt x="335371" y="371424"/>
                    <a:pt x="267112" y="331023"/>
                    <a:pt x="218833" y="251902"/>
                  </a:cubicBezTo>
                  <a:cubicBezTo>
                    <a:pt x="179109" y="186805"/>
                    <a:pt x="152522" y="34038"/>
                    <a:pt x="152246" y="32493"/>
                  </a:cubicBezTo>
                  <a:lnTo>
                    <a:pt x="146652" y="0"/>
                  </a:lnTo>
                  <a:lnTo>
                    <a:pt x="135834" y="31150"/>
                  </a:lnTo>
                  <a:cubicBezTo>
                    <a:pt x="135153" y="33082"/>
                    <a:pt x="68621" y="225246"/>
                    <a:pt x="33312" y="381284"/>
                  </a:cubicBezTo>
                  <a:cubicBezTo>
                    <a:pt x="21647" y="432820"/>
                    <a:pt x="1537" y="550888"/>
                    <a:pt x="65" y="666522"/>
                  </a:cubicBezTo>
                  <a:cubicBezTo>
                    <a:pt x="-1370" y="778313"/>
                    <a:pt x="20893" y="876878"/>
                    <a:pt x="61150" y="936914"/>
                  </a:cubicBezTo>
                  <a:cubicBezTo>
                    <a:pt x="75887" y="958919"/>
                    <a:pt x="131288" y="1030971"/>
                    <a:pt x="224885" y="1034415"/>
                  </a:cubicBezTo>
                  <a:cubicBezTo>
                    <a:pt x="244996" y="1035169"/>
                    <a:pt x="265510" y="1032519"/>
                    <a:pt x="285915" y="1026558"/>
                  </a:cubicBezTo>
                  <a:cubicBezTo>
                    <a:pt x="394616" y="994820"/>
                    <a:pt x="421813" y="926354"/>
                    <a:pt x="428246" y="901315"/>
                  </a:cubicBezTo>
                  <a:cubicBezTo>
                    <a:pt x="472846" y="934029"/>
                    <a:pt x="523608" y="969686"/>
                    <a:pt x="575637" y="1006229"/>
                  </a:cubicBezTo>
                  <a:cubicBezTo>
                    <a:pt x="669527" y="1072171"/>
                    <a:pt x="766596" y="1140337"/>
                    <a:pt x="834442" y="1196350"/>
                  </a:cubicBezTo>
                  <a:cubicBezTo>
                    <a:pt x="995878" y="1329600"/>
                    <a:pt x="1087189" y="1464368"/>
                    <a:pt x="1159594" y="1738791"/>
                  </a:cubicBezTo>
                  <a:cubicBezTo>
                    <a:pt x="1264357" y="2135915"/>
                    <a:pt x="1135178" y="2172146"/>
                    <a:pt x="1135234" y="2174576"/>
                  </a:cubicBezTo>
                  <a:lnTo>
                    <a:pt x="1144783" y="2175643"/>
                  </a:lnTo>
                  <a:cubicBezTo>
                    <a:pt x="1257612" y="2107567"/>
                    <a:pt x="1235288" y="1938646"/>
                    <a:pt x="1192124" y="1734602"/>
                  </a:cubicBezTo>
                  <a:cubicBezTo>
                    <a:pt x="1133718" y="1452181"/>
                    <a:pt x="1010312" y="1318977"/>
                    <a:pt x="846210" y="1183324"/>
                  </a:cubicBezTo>
                  <a:lnTo>
                    <a:pt x="845269" y="118318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10419493" y="5350254"/>
              <a:ext cx="755003" cy="1840054"/>
            </a:xfrm>
            <a:custGeom>
              <a:avLst/>
              <a:gdLst/>
              <a:ahLst/>
              <a:cxnLst/>
              <a:rect l="l" t="t" r="r" b="b"/>
              <a:pathLst>
                <a:path w="755003" h="1840054" extrusionOk="0">
                  <a:moveTo>
                    <a:pt x="682590" y="1840054"/>
                  </a:moveTo>
                  <a:cubicBezTo>
                    <a:pt x="682885" y="1838766"/>
                    <a:pt x="708698" y="1797718"/>
                    <a:pt x="736518" y="1612751"/>
                  </a:cubicBezTo>
                  <a:cubicBezTo>
                    <a:pt x="748624" y="1532182"/>
                    <a:pt x="755984" y="1418183"/>
                    <a:pt x="754898" y="1370526"/>
                  </a:cubicBezTo>
                  <a:cubicBezTo>
                    <a:pt x="748551" y="1092127"/>
                    <a:pt x="717346" y="938151"/>
                    <a:pt x="581103" y="644850"/>
                  </a:cubicBezTo>
                  <a:cubicBezTo>
                    <a:pt x="367676" y="185279"/>
                    <a:pt x="0" y="0"/>
                    <a:pt x="0" y="0"/>
                  </a:cubicBezTo>
                  <a:cubicBezTo>
                    <a:pt x="0" y="0"/>
                    <a:pt x="211995" y="137330"/>
                    <a:pt x="317399" y="357567"/>
                  </a:cubicBezTo>
                  <a:cubicBezTo>
                    <a:pt x="358945" y="444429"/>
                    <a:pt x="385807" y="556110"/>
                    <a:pt x="400287" y="638425"/>
                  </a:cubicBezTo>
                  <a:cubicBezTo>
                    <a:pt x="407426" y="678903"/>
                    <a:pt x="407941" y="731892"/>
                    <a:pt x="432100" y="795368"/>
                  </a:cubicBezTo>
                  <a:cubicBezTo>
                    <a:pt x="476404" y="911794"/>
                    <a:pt x="585679" y="1104929"/>
                    <a:pt x="621297" y="1248392"/>
                  </a:cubicBezTo>
                  <a:cubicBezTo>
                    <a:pt x="688181" y="1522334"/>
                    <a:pt x="681588" y="1839988"/>
                    <a:pt x="681588" y="1839988"/>
                  </a:cubicBezTo>
                  <a:lnTo>
                    <a:pt x="682590" y="18400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11237648" y="5047819"/>
              <a:ext cx="466133" cy="1831401"/>
            </a:xfrm>
            <a:custGeom>
              <a:avLst/>
              <a:gdLst/>
              <a:ahLst/>
              <a:cxnLst/>
              <a:rect l="l" t="t" r="r" b="b"/>
              <a:pathLst>
                <a:path w="466133" h="1831401" extrusionOk="0">
                  <a:moveTo>
                    <a:pt x="437192" y="43826"/>
                  </a:moveTo>
                  <a:lnTo>
                    <a:pt x="466133" y="0"/>
                  </a:lnTo>
                  <a:lnTo>
                    <a:pt x="424864" y="32382"/>
                  </a:lnTo>
                  <a:cubicBezTo>
                    <a:pt x="423024" y="33817"/>
                    <a:pt x="240489" y="177974"/>
                    <a:pt x="118279" y="353060"/>
                  </a:cubicBezTo>
                  <a:cubicBezTo>
                    <a:pt x="53238" y="446251"/>
                    <a:pt x="-28744" y="603895"/>
                    <a:pt x="9983" y="895850"/>
                  </a:cubicBezTo>
                  <a:cubicBezTo>
                    <a:pt x="20747" y="977045"/>
                    <a:pt x="30977" y="1033198"/>
                    <a:pt x="43101" y="1082052"/>
                  </a:cubicBezTo>
                  <a:cubicBezTo>
                    <a:pt x="160158" y="1553455"/>
                    <a:pt x="103635" y="1741861"/>
                    <a:pt x="103635" y="1741861"/>
                  </a:cubicBezTo>
                  <a:cubicBezTo>
                    <a:pt x="103635" y="1741861"/>
                    <a:pt x="170635" y="1376334"/>
                    <a:pt x="166430" y="1186109"/>
                  </a:cubicBezTo>
                  <a:cubicBezTo>
                    <a:pt x="164039" y="1077850"/>
                    <a:pt x="150423" y="1002290"/>
                    <a:pt x="149577" y="911441"/>
                  </a:cubicBezTo>
                  <a:cubicBezTo>
                    <a:pt x="149007" y="849012"/>
                    <a:pt x="148399" y="784436"/>
                    <a:pt x="156108" y="715893"/>
                  </a:cubicBezTo>
                  <a:cubicBezTo>
                    <a:pt x="171748" y="577330"/>
                    <a:pt x="204847" y="462552"/>
                    <a:pt x="230975" y="388301"/>
                  </a:cubicBezTo>
                  <a:cubicBezTo>
                    <a:pt x="213827" y="473581"/>
                    <a:pt x="191784" y="597687"/>
                    <a:pt x="187792" y="689291"/>
                  </a:cubicBezTo>
                  <a:cubicBezTo>
                    <a:pt x="184499" y="764856"/>
                    <a:pt x="188638" y="824802"/>
                    <a:pt x="192612" y="882756"/>
                  </a:cubicBezTo>
                  <a:cubicBezTo>
                    <a:pt x="197838" y="959002"/>
                    <a:pt x="212962" y="1066386"/>
                    <a:pt x="211968" y="1168842"/>
                  </a:cubicBezTo>
                  <a:cubicBezTo>
                    <a:pt x="208822" y="1493796"/>
                    <a:pt x="111482" y="1831402"/>
                    <a:pt x="111482" y="1831402"/>
                  </a:cubicBezTo>
                  <a:cubicBezTo>
                    <a:pt x="111482" y="1831402"/>
                    <a:pt x="254218" y="1598088"/>
                    <a:pt x="323439" y="1365095"/>
                  </a:cubicBezTo>
                  <a:cubicBezTo>
                    <a:pt x="366466" y="1220277"/>
                    <a:pt x="391709" y="1004627"/>
                    <a:pt x="359290" y="810153"/>
                  </a:cubicBezTo>
                  <a:cubicBezTo>
                    <a:pt x="333310" y="654444"/>
                    <a:pt x="312796" y="467762"/>
                    <a:pt x="357505" y="263972"/>
                  </a:cubicBezTo>
                  <a:cubicBezTo>
                    <a:pt x="389534" y="116732"/>
                    <a:pt x="436636" y="44478"/>
                    <a:pt x="437577" y="43819"/>
                  </a:cubicBezTo>
                  <a:lnTo>
                    <a:pt x="437192" y="438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9098075" y="2904799"/>
              <a:ext cx="939933" cy="1957158"/>
            </a:xfrm>
            <a:custGeom>
              <a:avLst/>
              <a:gdLst/>
              <a:ahLst/>
              <a:cxnLst/>
              <a:rect l="l" t="t" r="r" b="b"/>
              <a:pathLst>
                <a:path w="939933" h="1957158" extrusionOk="0">
                  <a:moveTo>
                    <a:pt x="154797" y="1620968"/>
                  </a:moveTo>
                  <a:cubicBezTo>
                    <a:pt x="183150" y="1602385"/>
                    <a:pt x="228816" y="1592376"/>
                    <a:pt x="276969" y="1594142"/>
                  </a:cubicBezTo>
                  <a:cubicBezTo>
                    <a:pt x="318202" y="1595651"/>
                    <a:pt x="357888" y="1605513"/>
                    <a:pt x="391728" y="1622642"/>
                  </a:cubicBezTo>
                  <a:cubicBezTo>
                    <a:pt x="451488" y="1652872"/>
                    <a:pt x="495700" y="1698024"/>
                    <a:pt x="542510" y="1745823"/>
                  </a:cubicBezTo>
                  <a:cubicBezTo>
                    <a:pt x="565655" y="1769447"/>
                    <a:pt x="589574" y="1793881"/>
                    <a:pt x="615922" y="1816898"/>
                  </a:cubicBezTo>
                  <a:cubicBezTo>
                    <a:pt x="710747" y="1899749"/>
                    <a:pt x="785837" y="1944186"/>
                    <a:pt x="786590" y="1944647"/>
                  </a:cubicBezTo>
                  <a:lnTo>
                    <a:pt x="807878" y="1957158"/>
                  </a:lnTo>
                  <a:lnTo>
                    <a:pt x="798790" y="1934123"/>
                  </a:lnTo>
                  <a:cubicBezTo>
                    <a:pt x="798440" y="1933221"/>
                    <a:pt x="762856" y="1842330"/>
                    <a:pt x="741752" y="1724869"/>
                  </a:cubicBezTo>
                  <a:cubicBezTo>
                    <a:pt x="694025" y="1459018"/>
                    <a:pt x="697594" y="1344909"/>
                    <a:pt x="731596" y="1156776"/>
                  </a:cubicBezTo>
                  <a:cubicBezTo>
                    <a:pt x="746960" y="1071754"/>
                    <a:pt x="784623" y="967964"/>
                    <a:pt x="824512" y="858067"/>
                  </a:cubicBezTo>
                  <a:cubicBezTo>
                    <a:pt x="861917" y="754933"/>
                    <a:pt x="900610" y="648285"/>
                    <a:pt x="924216" y="547997"/>
                  </a:cubicBezTo>
                  <a:cubicBezTo>
                    <a:pt x="988227" y="275956"/>
                    <a:pt x="836141" y="36642"/>
                    <a:pt x="834613" y="34268"/>
                  </a:cubicBezTo>
                  <a:lnTo>
                    <a:pt x="812443" y="0"/>
                  </a:lnTo>
                  <a:lnTo>
                    <a:pt x="819066" y="40308"/>
                  </a:lnTo>
                  <a:cubicBezTo>
                    <a:pt x="819305" y="41701"/>
                    <a:pt x="841862" y="180369"/>
                    <a:pt x="830473" y="273631"/>
                  </a:cubicBezTo>
                  <a:cubicBezTo>
                    <a:pt x="814687" y="402962"/>
                    <a:pt x="801403" y="454925"/>
                    <a:pt x="746941" y="600685"/>
                  </a:cubicBezTo>
                  <a:cubicBezTo>
                    <a:pt x="730106" y="645745"/>
                    <a:pt x="707015" y="687530"/>
                    <a:pt x="682599" y="731769"/>
                  </a:cubicBezTo>
                  <a:cubicBezTo>
                    <a:pt x="629003" y="828808"/>
                    <a:pt x="568265" y="938809"/>
                    <a:pt x="541812" y="1132077"/>
                  </a:cubicBezTo>
                  <a:cubicBezTo>
                    <a:pt x="516845" y="1314445"/>
                    <a:pt x="555870" y="1471058"/>
                    <a:pt x="584590" y="1555031"/>
                  </a:cubicBezTo>
                  <a:cubicBezTo>
                    <a:pt x="538759" y="1496301"/>
                    <a:pt x="460176" y="1411446"/>
                    <a:pt x="378134" y="1394593"/>
                  </a:cubicBezTo>
                  <a:cubicBezTo>
                    <a:pt x="356755" y="1390215"/>
                    <a:pt x="335890" y="1387601"/>
                    <a:pt x="316130" y="1386866"/>
                  </a:cubicBezTo>
                  <a:cubicBezTo>
                    <a:pt x="215822" y="1383186"/>
                    <a:pt x="136390" y="1426589"/>
                    <a:pt x="73349" y="1519598"/>
                  </a:cubicBezTo>
                  <a:cubicBezTo>
                    <a:pt x="16376" y="1603663"/>
                    <a:pt x="3662" y="1747099"/>
                    <a:pt x="3156" y="1753175"/>
                  </a:cubicBezTo>
                  <a:lnTo>
                    <a:pt x="0" y="1790507"/>
                  </a:lnTo>
                  <a:lnTo>
                    <a:pt x="18951" y="1758217"/>
                  </a:lnTo>
                  <a:cubicBezTo>
                    <a:pt x="19422" y="1757369"/>
                    <a:pt x="66147" y="1678992"/>
                    <a:pt x="154792" y="1620963"/>
                  </a:cubicBezTo>
                  <a:lnTo>
                    <a:pt x="154797" y="16209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9703395" y="1811612"/>
              <a:ext cx="894475" cy="1219053"/>
            </a:xfrm>
            <a:custGeom>
              <a:avLst/>
              <a:gdLst/>
              <a:ahLst/>
              <a:cxnLst/>
              <a:rect l="l" t="t" r="r" b="b"/>
              <a:pathLst>
                <a:path w="894475" h="1219053" extrusionOk="0">
                  <a:moveTo>
                    <a:pt x="534185" y="1219054"/>
                  </a:moveTo>
                  <a:cubicBezTo>
                    <a:pt x="616925" y="1019541"/>
                    <a:pt x="637073" y="786256"/>
                    <a:pt x="654774" y="502016"/>
                  </a:cubicBezTo>
                  <a:cubicBezTo>
                    <a:pt x="674001" y="193896"/>
                    <a:pt x="857716" y="31763"/>
                    <a:pt x="859572" y="30161"/>
                  </a:cubicBezTo>
                  <a:lnTo>
                    <a:pt x="894475" y="0"/>
                  </a:lnTo>
                  <a:lnTo>
                    <a:pt x="851127" y="15662"/>
                  </a:lnTo>
                  <a:cubicBezTo>
                    <a:pt x="848312" y="16683"/>
                    <a:pt x="567414" y="120699"/>
                    <a:pt x="469952" y="371101"/>
                  </a:cubicBezTo>
                  <a:cubicBezTo>
                    <a:pt x="442022" y="442903"/>
                    <a:pt x="450854" y="548938"/>
                    <a:pt x="455785" y="590246"/>
                  </a:cubicBezTo>
                  <a:cubicBezTo>
                    <a:pt x="428315" y="575844"/>
                    <a:pt x="366605" y="548277"/>
                    <a:pt x="292493" y="545545"/>
                  </a:cubicBezTo>
                  <a:cubicBezTo>
                    <a:pt x="278528" y="545030"/>
                    <a:pt x="264600" y="545445"/>
                    <a:pt x="251132" y="546779"/>
                  </a:cubicBezTo>
                  <a:cubicBezTo>
                    <a:pt x="59023" y="565785"/>
                    <a:pt x="5431" y="740046"/>
                    <a:pt x="4913" y="741808"/>
                  </a:cubicBezTo>
                  <a:lnTo>
                    <a:pt x="0" y="758454"/>
                  </a:lnTo>
                  <a:lnTo>
                    <a:pt x="16136" y="752185"/>
                  </a:lnTo>
                  <a:cubicBezTo>
                    <a:pt x="16781" y="751941"/>
                    <a:pt x="79852" y="727833"/>
                    <a:pt x="157055" y="730681"/>
                  </a:cubicBezTo>
                  <a:cubicBezTo>
                    <a:pt x="237018" y="733625"/>
                    <a:pt x="345226" y="766730"/>
                    <a:pt x="406562" y="90770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10931661" y="2349838"/>
              <a:ext cx="724819" cy="701239"/>
            </a:xfrm>
            <a:custGeom>
              <a:avLst/>
              <a:gdLst/>
              <a:ahLst/>
              <a:cxnLst/>
              <a:rect l="l" t="t" r="r" b="b"/>
              <a:pathLst>
                <a:path w="724819" h="701239" extrusionOk="0">
                  <a:moveTo>
                    <a:pt x="624483" y="116"/>
                  </a:moveTo>
                  <a:cubicBezTo>
                    <a:pt x="624483" y="116"/>
                    <a:pt x="635523" y="184735"/>
                    <a:pt x="503347" y="309734"/>
                  </a:cubicBezTo>
                  <a:cubicBezTo>
                    <a:pt x="412879" y="395285"/>
                    <a:pt x="0" y="493298"/>
                    <a:pt x="0" y="493298"/>
                  </a:cubicBezTo>
                  <a:cubicBezTo>
                    <a:pt x="0" y="493298"/>
                    <a:pt x="173720" y="466192"/>
                    <a:pt x="283863" y="464854"/>
                  </a:cubicBezTo>
                  <a:cubicBezTo>
                    <a:pt x="400252" y="463456"/>
                    <a:pt x="547925" y="485976"/>
                    <a:pt x="652236" y="607487"/>
                  </a:cubicBezTo>
                  <a:cubicBezTo>
                    <a:pt x="698013" y="660835"/>
                    <a:pt x="724435" y="701240"/>
                    <a:pt x="724435" y="701240"/>
                  </a:cubicBezTo>
                  <a:cubicBezTo>
                    <a:pt x="724435" y="701240"/>
                    <a:pt x="729880" y="611378"/>
                    <a:pt x="699835" y="547566"/>
                  </a:cubicBezTo>
                  <a:cubicBezTo>
                    <a:pt x="649826" y="441342"/>
                    <a:pt x="561054" y="412441"/>
                    <a:pt x="561054" y="412441"/>
                  </a:cubicBezTo>
                  <a:cubicBezTo>
                    <a:pt x="561054" y="412441"/>
                    <a:pt x="595497" y="401383"/>
                    <a:pt x="638312" y="317559"/>
                  </a:cubicBezTo>
                  <a:cubicBezTo>
                    <a:pt x="695776" y="203385"/>
                    <a:pt x="624181" y="0"/>
                    <a:pt x="624181" y="0"/>
                  </a:cubicBezTo>
                  <a:lnTo>
                    <a:pt x="624483" y="1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10236637" y="3129110"/>
              <a:ext cx="1158433" cy="519311"/>
            </a:xfrm>
            <a:custGeom>
              <a:avLst/>
              <a:gdLst/>
              <a:ahLst/>
              <a:cxnLst/>
              <a:rect l="l" t="t" r="r" b="b"/>
              <a:pathLst>
                <a:path w="1158433" h="519311" extrusionOk="0">
                  <a:moveTo>
                    <a:pt x="0" y="519247"/>
                  </a:moveTo>
                  <a:cubicBezTo>
                    <a:pt x="0" y="519247"/>
                    <a:pt x="209197" y="309183"/>
                    <a:pt x="485015" y="293724"/>
                  </a:cubicBezTo>
                  <a:cubicBezTo>
                    <a:pt x="693270" y="282059"/>
                    <a:pt x="795425" y="302321"/>
                    <a:pt x="926884" y="354137"/>
                  </a:cubicBezTo>
                  <a:cubicBezTo>
                    <a:pt x="1007140" y="385780"/>
                    <a:pt x="1027672" y="400986"/>
                    <a:pt x="1027672" y="400986"/>
                  </a:cubicBezTo>
                  <a:cubicBezTo>
                    <a:pt x="1027672" y="400986"/>
                    <a:pt x="1105040" y="368198"/>
                    <a:pt x="1134678" y="297748"/>
                  </a:cubicBezTo>
                  <a:cubicBezTo>
                    <a:pt x="1207759" y="123943"/>
                    <a:pt x="1088900" y="0"/>
                    <a:pt x="1088900" y="0"/>
                  </a:cubicBezTo>
                  <a:cubicBezTo>
                    <a:pt x="1088900" y="0"/>
                    <a:pt x="994716" y="179900"/>
                    <a:pt x="801657" y="171601"/>
                  </a:cubicBezTo>
                  <a:cubicBezTo>
                    <a:pt x="569352" y="161619"/>
                    <a:pt x="486594" y="182438"/>
                    <a:pt x="379767" y="222948"/>
                  </a:cubicBezTo>
                  <a:cubicBezTo>
                    <a:pt x="171295" y="302079"/>
                    <a:pt x="222" y="519312"/>
                    <a:pt x="222" y="519312"/>
                  </a:cubicBezTo>
                  <a:lnTo>
                    <a:pt x="0" y="5192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10807691" y="4264918"/>
              <a:ext cx="835332" cy="892575"/>
            </a:xfrm>
            <a:custGeom>
              <a:avLst/>
              <a:gdLst/>
              <a:ahLst/>
              <a:cxnLst/>
              <a:rect l="l" t="t" r="r" b="b"/>
              <a:pathLst>
                <a:path w="835332" h="892575" extrusionOk="0">
                  <a:moveTo>
                    <a:pt x="827583" y="0"/>
                  </a:moveTo>
                  <a:cubicBezTo>
                    <a:pt x="827583" y="0"/>
                    <a:pt x="888594" y="308262"/>
                    <a:pt x="668248" y="589082"/>
                  </a:cubicBezTo>
                  <a:cubicBezTo>
                    <a:pt x="495630" y="809093"/>
                    <a:pt x="305697" y="871522"/>
                    <a:pt x="200434" y="886406"/>
                  </a:cubicBezTo>
                  <a:cubicBezTo>
                    <a:pt x="140527" y="894869"/>
                    <a:pt x="125016" y="892165"/>
                    <a:pt x="125016" y="892165"/>
                  </a:cubicBezTo>
                  <a:cubicBezTo>
                    <a:pt x="96884" y="876930"/>
                    <a:pt x="56902" y="854060"/>
                    <a:pt x="16080" y="768598"/>
                  </a:cubicBezTo>
                  <a:cubicBezTo>
                    <a:pt x="-25576" y="681405"/>
                    <a:pt x="26861" y="566871"/>
                    <a:pt x="26861" y="566871"/>
                  </a:cubicBezTo>
                  <a:cubicBezTo>
                    <a:pt x="26861" y="566871"/>
                    <a:pt x="167526" y="663430"/>
                    <a:pt x="303103" y="641388"/>
                  </a:cubicBezTo>
                  <a:cubicBezTo>
                    <a:pt x="438709" y="619327"/>
                    <a:pt x="567513" y="591637"/>
                    <a:pt x="679587" y="435780"/>
                  </a:cubicBezTo>
                  <a:cubicBezTo>
                    <a:pt x="805819" y="261221"/>
                    <a:pt x="828428" y="90"/>
                    <a:pt x="828428" y="90"/>
                  </a:cubicBezTo>
                  <a:lnTo>
                    <a:pt x="8275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9386560" y="4197562"/>
              <a:ext cx="9237" cy="9181"/>
            </a:xfrm>
            <a:custGeom>
              <a:avLst/>
              <a:gdLst/>
              <a:ahLst/>
              <a:cxnLst/>
              <a:rect l="l" t="t" r="r" b="b"/>
              <a:pathLst>
                <a:path w="9237" h="9181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25" y="7930"/>
                  </a:cubicBezTo>
                  <a:cubicBezTo>
                    <a:pt x="4716" y="4727"/>
                    <a:pt x="8484" y="1053"/>
                    <a:pt x="9237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9377894" y="4316541"/>
              <a:ext cx="9219" cy="9180"/>
            </a:xfrm>
            <a:custGeom>
              <a:avLst/>
              <a:gdLst/>
              <a:ahLst/>
              <a:cxnLst/>
              <a:rect l="l" t="t" r="r" b="b"/>
              <a:pathLst>
                <a:path w="9219" h="9180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06" y="7930"/>
                  </a:cubicBezTo>
                  <a:cubicBezTo>
                    <a:pt x="4604" y="4727"/>
                    <a:pt x="8466" y="1147"/>
                    <a:pt x="9220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3303902" y="4515769"/>
              <a:ext cx="6846690" cy="2895506"/>
            </a:xfrm>
            <a:custGeom>
              <a:avLst/>
              <a:gdLst/>
              <a:ahLst/>
              <a:cxnLst/>
              <a:rect l="l" t="t" r="r" b="b"/>
              <a:pathLst>
                <a:path w="6846690" h="2895506" extrusionOk="0">
                  <a:moveTo>
                    <a:pt x="2228787" y="1591576"/>
                  </a:moveTo>
                  <a:cubicBezTo>
                    <a:pt x="2337272" y="1441916"/>
                    <a:pt x="2428046" y="1285425"/>
                    <a:pt x="2491925" y="1152410"/>
                  </a:cubicBezTo>
                  <a:cubicBezTo>
                    <a:pt x="2639683" y="1088491"/>
                    <a:pt x="2887334" y="1008778"/>
                    <a:pt x="3179619" y="1059531"/>
                  </a:cubicBezTo>
                  <a:cubicBezTo>
                    <a:pt x="3571749" y="1127645"/>
                    <a:pt x="3812448" y="1304111"/>
                    <a:pt x="3937098" y="1614888"/>
                  </a:cubicBezTo>
                  <a:cubicBezTo>
                    <a:pt x="4030068" y="1846675"/>
                    <a:pt x="4004568" y="2115598"/>
                    <a:pt x="3867126" y="2352688"/>
                  </a:cubicBezTo>
                  <a:cubicBezTo>
                    <a:pt x="3808682" y="2453495"/>
                    <a:pt x="3726575" y="2537214"/>
                    <a:pt x="3628481" y="2601225"/>
                  </a:cubicBezTo>
                  <a:cubicBezTo>
                    <a:pt x="3577534" y="2556386"/>
                    <a:pt x="3536145" y="2503027"/>
                    <a:pt x="3506714" y="2445168"/>
                  </a:cubicBezTo>
                  <a:cubicBezTo>
                    <a:pt x="3424157" y="2282874"/>
                    <a:pt x="3439788" y="2006312"/>
                    <a:pt x="3456016" y="1897856"/>
                  </a:cubicBezTo>
                  <a:cubicBezTo>
                    <a:pt x="3456476" y="1895252"/>
                    <a:pt x="3458215" y="1885611"/>
                    <a:pt x="3460606" y="1871518"/>
                  </a:cubicBezTo>
                  <a:cubicBezTo>
                    <a:pt x="3461140" y="1868987"/>
                    <a:pt x="3461647" y="1866660"/>
                    <a:pt x="3462152" y="1864627"/>
                  </a:cubicBezTo>
                  <a:lnTo>
                    <a:pt x="3461766" y="1864527"/>
                  </a:lnTo>
                  <a:cubicBezTo>
                    <a:pt x="3467562" y="1829633"/>
                    <a:pt x="3476163" y="1774169"/>
                    <a:pt x="3480294" y="1728073"/>
                  </a:cubicBezTo>
                  <a:cubicBezTo>
                    <a:pt x="3481168" y="1718450"/>
                    <a:pt x="3481877" y="1708708"/>
                    <a:pt x="3482456" y="1699141"/>
                  </a:cubicBezTo>
                  <a:cubicBezTo>
                    <a:pt x="3488426" y="1597514"/>
                    <a:pt x="3476550" y="1520305"/>
                    <a:pt x="3465860" y="1474249"/>
                  </a:cubicBezTo>
                  <a:cubicBezTo>
                    <a:pt x="3494747" y="1523650"/>
                    <a:pt x="3534111" y="1620641"/>
                    <a:pt x="3523357" y="1771442"/>
                  </a:cubicBezTo>
                  <a:cubicBezTo>
                    <a:pt x="3517699" y="1851174"/>
                    <a:pt x="3493679" y="1931766"/>
                    <a:pt x="3493440" y="1932567"/>
                  </a:cubicBezTo>
                  <a:lnTo>
                    <a:pt x="3491334" y="1939532"/>
                  </a:lnTo>
                  <a:lnTo>
                    <a:pt x="3497920" y="1942678"/>
                  </a:lnTo>
                  <a:cubicBezTo>
                    <a:pt x="3501508" y="1944416"/>
                    <a:pt x="3587018" y="1984444"/>
                    <a:pt x="3646988" y="1929642"/>
                  </a:cubicBezTo>
                  <a:cubicBezTo>
                    <a:pt x="3678956" y="1900396"/>
                    <a:pt x="3697659" y="1854169"/>
                    <a:pt x="3701091" y="1795968"/>
                  </a:cubicBezTo>
                  <a:cubicBezTo>
                    <a:pt x="3708065" y="1677667"/>
                    <a:pt x="3650706" y="1535994"/>
                    <a:pt x="3558355" y="1443411"/>
                  </a:cubicBezTo>
                  <a:cubicBezTo>
                    <a:pt x="3482698" y="1367561"/>
                    <a:pt x="3349685" y="1267939"/>
                    <a:pt x="3348338" y="1266959"/>
                  </a:cubicBezTo>
                  <a:lnTo>
                    <a:pt x="3328090" y="1251826"/>
                  </a:lnTo>
                  <a:lnTo>
                    <a:pt x="3335017" y="1276095"/>
                  </a:lnTo>
                  <a:cubicBezTo>
                    <a:pt x="3335394" y="1277401"/>
                    <a:pt x="3373453" y="1411946"/>
                    <a:pt x="3365974" y="1492527"/>
                  </a:cubicBezTo>
                  <a:cubicBezTo>
                    <a:pt x="3357372" y="1584661"/>
                    <a:pt x="3320638" y="1658240"/>
                    <a:pt x="3293794" y="1711955"/>
                  </a:cubicBezTo>
                  <a:cubicBezTo>
                    <a:pt x="3280299" y="1738992"/>
                    <a:pt x="3269637" y="1760345"/>
                    <a:pt x="3266655" y="1776398"/>
                  </a:cubicBezTo>
                  <a:cubicBezTo>
                    <a:pt x="3264475" y="1788109"/>
                    <a:pt x="3263049" y="1799562"/>
                    <a:pt x="3262423" y="1810408"/>
                  </a:cubicBezTo>
                  <a:cubicBezTo>
                    <a:pt x="3259728" y="1855965"/>
                    <a:pt x="3270409" y="1892570"/>
                    <a:pt x="3293306" y="1916218"/>
                  </a:cubicBezTo>
                  <a:cubicBezTo>
                    <a:pt x="3310353" y="1933808"/>
                    <a:pt x="3332956" y="1942768"/>
                    <a:pt x="3358696" y="1942197"/>
                  </a:cubicBezTo>
                  <a:cubicBezTo>
                    <a:pt x="3394768" y="1941351"/>
                    <a:pt x="3420334" y="1928978"/>
                    <a:pt x="3435881" y="1918241"/>
                  </a:cubicBezTo>
                  <a:cubicBezTo>
                    <a:pt x="3432799" y="1942501"/>
                    <a:pt x="3430003" y="1971773"/>
                    <a:pt x="3428089" y="2004422"/>
                  </a:cubicBezTo>
                  <a:cubicBezTo>
                    <a:pt x="3420242" y="2137579"/>
                    <a:pt x="3427059" y="2326202"/>
                    <a:pt x="3491493" y="2452858"/>
                  </a:cubicBezTo>
                  <a:cubicBezTo>
                    <a:pt x="3522118" y="2513069"/>
                    <a:pt x="3563379" y="2566552"/>
                    <a:pt x="3612827" y="2611195"/>
                  </a:cubicBezTo>
                  <a:cubicBezTo>
                    <a:pt x="3403384" y="2741167"/>
                    <a:pt x="3125089" y="2783540"/>
                    <a:pt x="2848226" y="2713368"/>
                  </a:cubicBezTo>
                  <a:cubicBezTo>
                    <a:pt x="2496734" y="2624280"/>
                    <a:pt x="2249592" y="2284997"/>
                    <a:pt x="2260567" y="1906620"/>
                  </a:cubicBezTo>
                  <a:cubicBezTo>
                    <a:pt x="2270585" y="1565529"/>
                    <a:pt x="2433703" y="1273819"/>
                    <a:pt x="2640291" y="1227989"/>
                  </a:cubicBezTo>
                  <a:cubicBezTo>
                    <a:pt x="2785684" y="1195717"/>
                    <a:pt x="2874499" y="1255469"/>
                    <a:pt x="2920885" y="1305293"/>
                  </a:cubicBezTo>
                  <a:lnTo>
                    <a:pt x="2920774" y="1305532"/>
                  </a:lnTo>
                  <a:lnTo>
                    <a:pt x="2921732" y="1306158"/>
                  </a:lnTo>
                  <a:cubicBezTo>
                    <a:pt x="2927011" y="1311889"/>
                    <a:pt x="2931713" y="1317473"/>
                    <a:pt x="2935926" y="1322763"/>
                  </a:cubicBezTo>
                  <a:cubicBezTo>
                    <a:pt x="2952890" y="1349597"/>
                    <a:pt x="2985861" y="1410959"/>
                    <a:pt x="2996873" y="1473035"/>
                  </a:cubicBezTo>
                  <a:cubicBezTo>
                    <a:pt x="3003423" y="1509954"/>
                    <a:pt x="3007498" y="1539833"/>
                    <a:pt x="3011813" y="1571459"/>
                  </a:cubicBezTo>
                  <a:cubicBezTo>
                    <a:pt x="3017397" y="1612563"/>
                    <a:pt x="3023156" y="1655092"/>
                    <a:pt x="3035087" y="1719245"/>
                  </a:cubicBezTo>
                  <a:cubicBezTo>
                    <a:pt x="3045069" y="1772796"/>
                    <a:pt x="3060468" y="1815521"/>
                    <a:pt x="3075114" y="1847220"/>
                  </a:cubicBezTo>
                  <a:cubicBezTo>
                    <a:pt x="3050220" y="1817432"/>
                    <a:pt x="3023882" y="1780266"/>
                    <a:pt x="3014195" y="1747205"/>
                  </a:cubicBezTo>
                  <a:lnTo>
                    <a:pt x="3009494" y="1731290"/>
                  </a:lnTo>
                  <a:cubicBezTo>
                    <a:pt x="2994738" y="1681337"/>
                    <a:pt x="2984996" y="1648329"/>
                    <a:pt x="2973432" y="1568422"/>
                  </a:cubicBezTo>
                  <a:cubicBezTo>
                    <a:pt x="2957793" y="1460183"/>
                    <a:pt x="2918833" y="1381871"/>
                    <a:pt x="2866558" y="1353591"/>
                  </a:cubicBezTo>
                  <a:cubicBezTo>
                    <a:pt x="2843697" y="1341237"/>
                    <a:pt x="2819696" y="1339681"/>
                    <a:pt x="2798979" y="1349231"/>
                  </a:cubicBezTo>
                  <a:cubicBezTo>
                    <a:pt x="2759155" y="1367612"/>
                    <a:pt x="2714315" y="1420711"/>
                    <a:pt x="2710019" y="1493852"/>
                  </a:cubicBezTo>
                  <a:cubicBezTo>
                    <a:pt x="2707793" y="1531726"/>
                    <a:pt x="2716652" y="1569711"/>
                    <a:pt x="2736394" y="1606745"/>
                  </a:cubicBezTo>
                  <a:cubicBezTo>
                    <a:pt x="2920788" y="1952904"/>
                    <a:pt x="3224216" y="2030179"/>
                    <a:pt x="3227259" y="2030914"/>
                  </a:cubicBezTo>
                  <a:lnTo>
                    <a:pt x="3263919" y="2039838"/>
                  </a:lnTo>
                  <a:lnTo>
                    <a:pt x="3234665" y="2016057"/>
                  </a:lnTo>
                  <a:cubicBezTo>
                    <a:pt x="3234048" y="2015569"/>
                    <a:pt x="3173120" y="1965267"/>
                    <a:pt x="3163506" y="1889401"/>
                  </a:cubicBezTo>
                  <a:cubicBezTo>
                    <a:pt x="3160525" y="1865841"/>
                    <a:pt x="3160240" y="1834784"/>
                    <a:pt x="3162614" y="1794435"/>
                  </a:cubicBezTo>
                  <a:cubicBezTo>
                    <a:pt x="3165890" y="1738538"/>
                    <a:pt x="3173737" y="1675578"/>
                    <a:pt x="3180654" y="1620036"/>
                  </a:cubicBezTo>
                  <a:cubicBezTo>
                    <a:pt x="3183036" y="1600892"/>
                    <a:pt x="3185300" y="1582731"/>
                    <a:pt x="3187204" y="1566154"/>
                  </a:cubicBezTo>
                  <a:cubicBezTo>
                    <a:pt x="3202052" y="1437172"/>
                    <a:pt x="3180856" y="1345936"/>
                    <a:pt x="3124528" y="1296168"/>
                  </a:cubicBezTo>
                  <a:cubicBezTo>
                    <a:pt x="3081851" y="1258477"/>
                    <a:pt x="3025652" y="1252415"/>
                    <a:pt x="2987283" y="1259332"/>
                  </a:cubicBezTo>
                  <a:cubicBezTo>
                    <a:pt x="2955223" y="1265128"/>
                    <a:pt x="2937642" y="1281320"/>
                    <a:pt x="2929657" y="1291071"/>
                  </a:cubicBezTo>
                  <a:cubicBezTo>
                    <a:pt x="2878986" y="1238863"/>
                    <a:pt x="2785055" y="1178413"/>
                    <a:pt x="2636590" y="1211366"/>
                  </a:cubicBezTo>
                  <a:cubicBezTo>
                    <a:pt x="2429550" y="1257290"/>
                    <a:pt x="2264657" y="1538299"/>
                    <a:pt x="2244987" y="1872202"/>
                  </a:cubicBezTo>
                  <a:cubicBezTo>
                    <a:pt x="2244316" y="1883453"/>
                    <a:pt x="2243829" y="1894778"/>
                    <a:pt x="2243506" y="1906130"/>
                  </a:cubicBezTo>
                  <a:cubicBezTo>
                    <a:pt x="2232292" y="2292374"/>
                    <a:pt x="2484874" y="2638778"/>
                    <a:pt x="2844034" y="2729835"/>
                  </a:cubicBezTo>
                  <a:cubicBezTo>
                    <a:pt x="3059119" y="2784351"/>
                    <a:pt x="3274731" y="2774324"/>
                    <a:pt x="3467556" y="2700819"/>
                  </a:cubicBezTo>
                  <a:cubicBezTo>
                    <a:pt x="3523682" y="2679440"/>
                    <a:pt x="3576577" y="2652982"/>
                    <a:pt x="3625506" y="2622144"/>
                  </a:cubicBezTo>
                  <a:cubicBezTo>
                    <a:pt x="3671440" y="2661160"/>
                    <a:pt x="3723846" y="2692853"/>
                    <a:pt x="3781093" y="2715419"/>
                  </a:cubicBezTo>
                  <a:cubicBezTo>
                    <a:pt x="3920193" y="2770313"/>
                    <a:pt x="4074894" y="2767433"/>
                    <a:pt x="4228426" y="2707093"/>
                  </a:cubicBezTo>
                  <a:cubicBezTo>
                    <a:pt x="4403984" y="2638097"/>
                    <a:pt x="4487561" y="2494580"/>
                    <a:pt x="4526740" y="2386350"/>
                  </a:cubicBezTo>
                  <a:cubicBezTo>
                    <a:pt x="4571450" y="2262868"/>
                    <a:pt x="4581873" y="2114922"/>
                    <a:pt x="4553929" y="2000201"/>
                  </a:cubicBezTo>
                  <a:cubicBezTo>
                    <a:pt x="4523570" y="1875579"/>
                    <a:pt x="4454517" y="1751015"/>
                    <a:pt x="4397910" y="1663406"/>
                  </a:cubicBezTo>
                  <a:cubicBezTo>
                    <a:pt x="4464892" y="1744969"/>
                    <a:pt x="4520750" y="1824860"/>
                    <a:pt x="4570349" y="1895805"/>
                  </a:cubicBezTo>
                  <a:cubicBezTo>
                    <a:pt x="4573918" y="1900901"/>
                    <a:pt x="4577437" y="1905961"/>
                    <a:pt x="4580965" y="1911003"/>
                  </a:cubicBezTo>
                  <a:cubicBezTo>
                    <a:pt x="4617313" y="1972667"/>
                    <a:pt x="4733518" y="2171108"/>
                    <a:pt x="4807788" y="2313204"/>
                  </a:cubicBezTo>
                  <a:cubicBezTo>
                    <a:pt x="4863850" y="2420435"/>
                    <a:pt x="4958476" y="2555966"/>
                    <a:pt x="5090850" y="2592686"/>
                  </a:cubicBezTo>
                  <a:cubicBezTo>
                    <a:pt x="5123435" y="2601720"/>
                    <a:pt x="5237223" y="2626742"/>
                    <a:pt x="5333113" y="2569172"/>
                  </a:cubicBezTo>
                  <a:cubicBezTo>
                    <a:pt x="5372818" y="2545345"/>
                    <a:pt x="5402422" y="2511067"/>
                    <a:pt x="5421686" y="2466990"/>
                  </a:cubicBezTo>
                  <a:cubicBezTo>
                    <a:pt x="5443526" y="2485913"/>
                    <a:pt x="5465034" y="2503760"/>
                    <a:pt x="5486201" y="2520504"/>
                  </a:cubicBezTo>
                  <a:cubicBezTo>
                    <a:pt x="5659969" y="2658059"/>
                    <a:pt x="5836158" y="2706056"/>
                    <a:pt x="5965960" y="2720299"/>
                  </a:cubicBezTo>
                  <a:cubicBezTo>
                    <a:pt x="5958822" y="2731587"/>
                    <a:pt x="5949843" y="2750014"/>
                    <a:pt x="5948481" y="2773215"/>
                  </a:cubicBezTo>
                  <a:cubicBezTo>
                    <a:pt x="5946917" y="2799646"/>
                    <a:pt x="5955583" y="2825487"/>
                    <a:pt x="5974221" y="2850004"/>
                  </a:cubicBezTo>
                  <a:cubicBezTo>
                    <a:pt x="6009566" y="2896480"/>
                    <a:pt x="6093652" y="2909497"/>
                    <a:pt x="6161667" y="2879057"/>
                  </a:cubicBezTo>
                  <a:cubicBezTo>
                    <a:pt x="6279976" y="2826040"/>
                    <a:pt x="6370478" y="2739636"/>
                    <a:pt x="6436552" y="2676529"/>
                  </a:cubicBezTo>
                  <a:cubicBezTo>
                    <a:pt x="6457233" y="2656787"/>
                    <a:pt x="6475079" y="2639749"/>
                    <a:pt x="6491032" y="2626263"/>
                  </a:cubicBezTo>
                  <a:lnTo>
                    <a:pt x="6523892" y="2598462"/>
                  </a:lnTo>
                  <a:lnTo>
                    <a:pt x="6482881" y="2611672"/>
                  </a:lnTo>
                  <a:cubicBezTo>
                    <a:pt x="6481906" y="2611985"/>
                    <a:pt x="6385767" y="2642463"/>
                    <a:pt x="6315303" y="2622251"/>
                  </a:cubicBezTo>
                  <a:cubicBezTo>
                    <a:pt x="6260933" y="2606640"/>
                    <a:pt x="6241853" y="2596281"/>
                    <a:pt x="6207224" y="2577449"/>
                  </a:cubicBezTo>
                  <a:cubicBezTo>
                    <a:pt x="6194564" y="2570540"/>
                    <a:pt x="6180214" y="2562730"/>
                    <a:pt x="6161355" y="2553106"/>
                  </a:cubicBezTo>
                  <a:cubicBezTo>
                    <a:pt x="6105661" y="2524634"/>
                    <a:pt x="6052710" y="2517725"/>
                    <a:pt x="6016037" y="2534165"/>
                  </a:cubicBezTo>
                  <a:cubicBezTo>
                    <a:pt x="5991640" y="2545095"/>
                    <a:pt x="5974823" y="2565996"/>
                    <a:pt x="5967426" y="2594579"/>
                  </a:cubicBezTo>
                  <a:cubicBezTo>
                    <a:pt x="5966065" y="2599887"/>
                    <a:pt x="5965181" y="2605811"/>
                    <a:pt x="5964795" y="2612186"/>
                  </a:cubicBezTo>
                  <a:cubicBezTo>
                    <a:pt x="5963158" y="2639997"/>
                    <a:pt x="5971511" y="2668800"/>
                    <a:pt x="5971879" y="2670023"/>
                  </a:cubicBezTo>
                  <a:lnTo>
                    <a:pt x="5973185" y="2674521"/>
                  </a:lnTo>
                  <a:lnTo>
                    <a:pt x="5977712" y="2675800"/>
                  </a:lnTo>
                  <a:cubicBezTo>
                    <a:pt x="5996792" y="2681154"/>
                    <a:pt x="6034253" y="2688937"/>
                    <a:pt x="6109710" y="2690179"/>
                  </a:cubicBezTo>
                  <a:cubicBezTo>
                    <a:pt x="6127815" y="2690482"/>
                    <a:pt x="6248019" y="2696876"/>
                    <a:pt x="6373168" y="2672332"/>
                  </a:cubicBezTo>
                  <a:cubicBezTo>
                    <a:pt x="6273350" y="2713786"/>
                    <a:pt x="5958636" y="2704420"/>
                    <a:pt x="5995601" y="2706012"/>
                  </a:cubicBezTo>
                  <a:cubicBezTo>
                    <a:pt x="5866317" y="2695966"/>
                    <a:pt x="5680256" y="2652369"/>
                    <a:pt x="5496804" y="2507205"/>
                  </a:cubicBezTo>
                  <a:cubicBezTo>
                    <a:pt x="5474394" y="2489450"/>
                    <a:pt x="5451579" y="2470444"/>
                    <a:pt x="5428397" y="2450241"/>
                  </a:cubicBezTo>
                  <a:cubicBezTo>
                    <a:pt x="5432665" y="2438337"/>
                    <a:pt x="5436253" y="2425789"/>
                    <a:pt x="5439151" y="2412633"/>
                  </a:cubicBezTo>
                  <a:cubicBezTo>
                    <a:pt x="5439896" y="2409238"/>
                    <a:pt x="5440522" y="2405788"/>
                    <a:pt x="5441129" y="2402329"/>
                  </a:cubicBezTo>
                  <a:cubicBezTo>
                    <a:pt x="5486833" y="2403535"/>
                    <a:pt x="5541720" y="2404574"/>
                    <a:pt x="5605099" y="2405788"/>
                  </a:cubicBezTo>
                  <a:cubicBezTo>
                    <a:pt x="5662459" y="2406893"/>
                    <a:pt x="5726678" y="2408117"/>
                    <a:pt x="5797171" y="2409726"/>
                  </a:cubicBezTo>
                  <a:cubicBezTo>
                    <a:pt x="5953689" y="2413259"/>
                    <a:pt x="6077972" y="2419680"/>
                    <a:pt x="6323032" y="2444979"/>
                  </a:cubicBezTo>
                  <a:cubicBezTo>
                    <a:pt x="6598793" y="2473406"/>
                    <a:pt x="6805400" y="2567142"/>
                    <a:pt x="6807463" y="2568084"/>
                  </a:cubicBezTo>
                  <a:lnTo>
                    <a:pt x="6846691" y="2586097"/>
                  </a:lnTo>
                  <a:lnTo>
                    <a:pt x="6817271" y="2554560"/>
                  </a:lnTo>
                  <a:cubicBezTo>
                    <a:pt x="6808512" y="2545176"/>
                    <a:pt x="6600415" y="2323762"/>
                    <a:pt x="6404745" y="2261135"/>
                  </a:cubicBezTo>
                  <a:cubicBezTo>
                    <a:pt x="6230931" y="2205515"/>
                    <a:pt x="6035440" y="2216646"/>
                    <a:pt x="5993105" y="2219903"/>
                  </a:cubicBezTo>
                  <a:cubicBezTo>
                    <a:pt x="5989167" y="2194659"/>
                    <a:pt x="5971007" y="2119868"/>
                    <a:pt x="5890226" y="2062819"/>
                  </a:cubicBezTo>
                  <a:cubicBezTo>
                    <a:pt x="5806730" y="2003878"/>
                    <a:pt x="5664543" y="2045671"/>
                    <a:pt x="5658532" y="2047447"/>
                  </a:cubicBezTo>
                  <a:lnTo>
                    <a:pt x="5630096" y="2056030"/>
                  </a:lnTo>
                  <a:lnTo>
                    <a:pt x="5658743" y="2063821"/>
                  </a:lnTo>
                  <a:cubicBezTo>
                    <a:pt x="5659479" y="2064033"/>
                    <a:pt x="5733241" y="2084667"/>
                    <a:pt x="5761237" y="2140398"/>
                  </a:cubicBezTo>
                  <a:cubicBezTo>
                    <a:pt x="5775634" y="2169064"/>
                    <a:pt x="5775487" y="2202458"/>
                    <a:pt x="5760758" y="2239679"/>
                  </a:cubicBezTo>
                  <a:cubicBezTo>
                    <a:pt x="5747796" y="2272466"/>
                    <a:pt x="5689029" y="2367070"/>
                    <a:pt x="5444197" y="2379326"/>
                  </a:cubicBezTo>
                  <a:cubicBezTo>
                    <a:pt x="5456432" y="2249580"/>
                    <a:pt x="5393968" y="1944700"/>
                    <a:pt x="5111462" y="1709343"/>
                  </a:cubicBezTo>
                  <a:cubicBezTo>
                    <a:pt x="5157671" y="1747208"/>
                    <a:pt x="5250610" y="1781945"/>
                    <a:pt x="5394910" y="1976974"/>
                  </a:cubicBezTo>
                  <a:cubicBezTo>
                    <a:pt x="5454671" y="2057736"/>
                    <a:pt x="5465425" y="2150619"/>
                    <a:pt x="5465425" y="2150619"/>
                  </a:cubicBezTo>
                  <a:cubicBezTo>
                    <a:pt x="5496151" y="2162009"/>
                    <a:pt x="5635095" y="2094346"/>
                    <a:pt x="5585450" y="1951266"/>
                  </a:cubicBezTo>
                  <a:cubicBezTo>
                    <a:pt x="5544861" y="1834247"/>
                    <a:pt x="5467921" y="1789858"/>
                    <a:pt x="5356771" y="1743218"/>
                  </a:cubicBezTo>
                  <a:cubicBezTo>
                    <a:pt x="5280470" y="1711222"/>
                    <a:pt x="5207666" y="1688426"/>
                    <a:pt x="5087058" y="1650671"/>
                  </a:cubicBezTo>
                  <a:cubicBezTo>
                    <a:pt x="5043286" y="1636982"/>
                    <a:pt x="4993682" y="1621453"/>
                    <a:pt x="4934646" y="1602612"/>
                  </a:cubicBezTo>
                  <a:lnTo>
                    <a:pt x="4889467" y="1588188"/>
                  </a:lnTo>
                  <a:lnTo>
                    <a:pt x="4926772" y="1617406"/>
                  </a:lnTo>
                  <a:cubicBezTo>
                    <a:pt x="4928169" y="1618510"/>
                    <a:pt x="4995133" y="1668389"/>
                    <a:pt x="5072485" y="1806472"/>
                  </a:cubicBezTo>
                  <a:cubicBezTo>
                    <a:pt x="5094863" y="1846398"/>
                    <a:pt x="5145520" y="1971054"/>
                    <a:pt x="5155138" y="2015867"/>
                  </a:cubicBezTo>
                  <a:cubicBezTo>
                    <a:pt x="5173800" y="2102702"/>
                    <a:pt x="5175543" y="2168721"/>
                    <a:pt x="5203454" y="2203934"/>
                  </a:cubicBezTo>
                  <a:cubicBezTo>
                    <a:pt x="5224825" y="2230889"/>
                    <a:pt x="5254355" y="2247301"/>
                    <a:pt x="5286600" y="2250135"/>
                  </a:cubicBezTo>
                  <a:cubicBezTo>
                    <a:pt x="5315827" y="2252692"/>
                    <a:pt x="5344106" y="2243962"/>
                    <a:pt x="5364189" y="2226179"/>
                  </a:cubicBezTo>
                  <a:cubicBezTo>
                    <a:pt x="5385780" y="2207044"/>
                    <a:pt x="5396507" y="2186446"/>
                    <a:pt x="5398852" y="2159943"/>
                  </a:cubicBezTo>
                  <a:cubicBezTo>
                    <a:pt x="5416047" y="2221404"/>
                    <a:pt x="5434225" y="2307889"/>
                    <a:pt x="5426957" y="2380058"/>
                  </a:cubicBezTo>
                  <a:cubicBezTo>
                    <a:pt x="5403462" y="2380849"/>
                    <a:pt x="5378356" y="2380877"/>
                    <a:pt x="5351502" y="2380067"/>
                  </a:cubicBezTo>
                  <a:cubicBezTo>
                    <a:pt x="5219015" y="2253901"/>
                    <a:pt x="5067517" y="2086078"/>
                    <a:pt x="4909218" y="1892867"/>
                  </a:cubicBezTo>
                  <a:cubicBezTo>
                    <a:pt x="4811218" y="1773238"/>
                    <a:pt x="4503060" y="1424676"/>
                    <a:pt x="4011262" y="1192757"/>
                  </a:cubicBezTo>
                  <a:cubicBezTo>
                    <a:pt x="3765834" y="1077019"/>
                    <a:pt x="3644746" y="1040214"/>
                    <a:pt x="3476677" y="992990"/>
                  </a:cubicBezTo>
                  <a:cubicBezTo>
                    <a:pt x="3423633" y="978077"/>
                    <a:pt x="3354053" y="963524"/>
                    <a:pt x="3288940" y="956136"/>
                  </a:cubicBezTo>
                  <a:cubicBezTo>
                    <a:pt x="3267487" y="953717"/>
                    <a:pt x="3134833" y="935318"/>
                    <a:pt x="2967367" y="949034"/>
                  </a:cubicBezTo>
                  <a:cubicBezTo>
                    <a:pt x="2797971" y="962879"/>
                    <a:pt x="2667989" y="1004628"/>
                    <a:pt x="2526524" y="1077188"/>
                  </a:cubicBezTo>
                  <a:cubicBezTo>
                    <a:pt x="2618538" y="872485"/>
                    <a:pt x="2621990" y="734016"/>
                    <a:pt x="2631222" y="624862"/>
                  </a:cubicBezTo>
                  <a:cubicBezTo>
                    <a:pt x="2657201" y="317712"/>
                    <a:pt x="2562069" y="126527"/>
                    <a:pt x="2369732" y="37533"/>
                  </a:cubicBezTo>
                  <a:cubicBezTo>
                    <a:pt x="2254173" y="-15926"/>
                    <a:pt x="2144549" y="-9835"/>
                    <a:pt x="2031401" y="40320"/>
                  </a:cubicBezTo>
                  <a:cubicBezTo>
                    <a:pt x="1963270" y="70522"/>
                    <a:pt x="1924028" y="132794"/>
                    <a:pt x="1900675" y="200777"/>
                  </a:cubicBezTo>
                  <a:cubicBezTo>
                    <a:pt x="1872561" y="282560"/>
                    <a:pt x="1901917" y="351747"/>
                    <a:pt x="1921539" y="385293"/>
                  </a:cubicBezTo>
                  <a:cubicBezTo>
                    <a:pt x="1890979" y="392790"/>
                    <a:pt x="1817247" y="420204"/>
                    <a:pt x="1811858" y="511280"/>
                  </a:cubicBezTo>
                  <a:cubicBezTo>
                    <a:pt x="1811629" y="515033"/>
                    <a:pt x="1811546" y="518915"/>
                    <a:pt x="1811555" y="522890"/>
                  </a:cubicBezTo>
                  <a:cubicBezTo>
                    <a:pt x="1812245" y="652589"/>
                    <a:pt x="1910073" y="693172"/>
                    <a:pt x="1988704" y="725776"/>
                  </a:cubicBezTo>
                  <a:cubicBezTo>
                    <a:pt x="2008502" y="734000"/>
                    <a:pt x="2027232" y="741765"/>
                    <a:pt x="2043184" y="750375"/>
                  </a:cubicBezTo>
                  <a:lnTo>
                    <a:pt x="2045309" y="751506"/>
                  </a:lnTo>
                  <a:cubicBezTo>
                    <a:pt x="2167369" y="817338"/>
                    <a:pt x="2223090" y="847386"/>
                    <a:pt x="2251633" y="956389"/>
                  </a:cubicBezTo>
                  <a:cubicBezTo>
                    <a:pt x="2266647" y="1013683"/>
                    <a:pt x="2269223" y="1085551"/>
                    <a:pt x="2269269" y="1086248"/>
                  </a:cubicBezTo>
                  <a:lnTo>
                    <a:pt x="2270354" y="1118879"/>
                  </a:lnTo>
                  <a:lnTo>
                    <a:pt x="2285386" y="1089873"/>
                  </a:lnTo>
                  <a:cubicBezTo>
                    <a:pt x="2287852" y="1085090"/>
                    <a:pt x="2346140" y="971874"/>
                    <a:pt x="2363260" y="886224"/>
                  </a:cubicBezTo>
                  <a:cubicBezTo>
                    <a:pt x="2375441" y="825361"/>
                    <a:pt x="2382819" y="770976"/>
                    <a:pt x="2385817" y="719993"/>
                  </a:cubicBezTo>
                  <a:cubicBezTo>
                    <a:pt x="2388660" y="672110"/>
                    <a:pt x="2387528" y="626352"/>
                    <a:pt x="2382441" y="580130"/>
                  </a:cubicBezTo>
                  <a:cubicBezTo>
                    <a:pt x="2366213" y="432918"/>
                    <a:pt x="2314447" y="360947"/>
                    <a:pt x="2265959" y="309973"/>
                  </a:cubicBezTo>
                  <a:cubicBezTo>
                    <a:pt x="2221332" y="263055"/>
                    <a:pt x="2144182" y="226129"/>
                    <a:pt x="2061566" y="263212"/>
                  </a:cubicBezTo>
                  <a:cubicBezTo>
                    <a:pt x="2012219" y="285355"/>
                    <a:pt x="1970399" y="350718"/>
                    <a:pt x="1968641" y="353496"/>
                  </a:cubicBezTo>
                  <a:lnTo>
                    <a:pt x="1966792" y="356413"/>
                  </a:lnTo>
                  <a:lnTo>
                    <a:pt x="1967509" y="359816"/>
                  </a:lnTo>
                  <a:cubicBezTo>
                    <a:pt x="1968291" y="363441"/>
                    <a:pt x="1977611" y="396946"/>
                    <a:pt x="2062975" y="454312"/>
                  </a:cubicBezTo>
                  <a:cubicBezTo>
                    <a:pt x="2098035" y="477844"/>
                    <a:pt x="2163123" y="534844"/>
                    <a:pt x="2194153" y="580582"/>
                  </a:cubicBezTo>
                  <a:cubicBezTo>
                    <a:pt x="2225653" y="627039"/>
                    <a:pt x="2242911" y="680805"/>
                    <a:pt x="2252395" y="726192"/>
                  </a:cubicBezTo>
                  <a:cubicBezTo>
                    <a:pt x="2251034" y="722862"/>
                    <a:pt x="2249598" y="719486"/>
                    <a:pt x="2248090" y="716044"/>
                  </a:cubicBezTo>
                  <a:cubicBezTo>
                    <a:pt x="2246287" y="711950"/>
                    <a:pt x="2244577" y="707930"/>
                    <a:pt x="2242874" y="703873"/>
                  </a:cubicBezTo>
                  <a:cubicBezTo>
                    <a:pt x="2222295" y="655061"/>
                    <a:pt x="2200989" y="604573"/>
                    <a:pt x="2038820" y="482477"/>
                  </a:cubicBezTo>
                  <a:cubicBezTo>
                    <a:pt x="1980974" y="438917"/>
                    <a:pt x="1942903" y="386728"/>
                    <a:pt x="1942535" y="386201"/>
                  </a:cubicBezTo>
                  <a:lnTo>
                    <a:pt x="1940659" y="383560"/>
                  </a:lnTo>
                  <a:cubicBezTo>
                    <a:pt x="1923465" y="356174"/>
                    <a:pt x="1889086" y="287002"/>
                    <a:pt x="1916814" y="206289"/>
                  </a:cubicBezTo>
                  <a:cubicBezTo>
                    <a:pt x="1938616" y="142867"/>
                    <a:pt x="1985783" y="92623"/>
                    <a:pt x="2049678" y="64786"/>
                  </a:cubicBezTo>
                  <a:cubicBezTo>
                    <a:pt x="2135419" y="27445"/>
                    <a:pt x="2258518" y="14363"/>
                    <a:pt x="2367822" y="69616"/>
                  </a:cubicBezTo>
                  <a:cubicBezTo>
                    <a:pt x="2528382" y="150746"/>
                    <a:pt x="2611347" y="297795"/>
                    <a:pt x="2606194" y="602844"/>
                  </a:cubicBezTo>
                  <a:cubicBezTo>
                    <a:pt x="2604455" y="705177"/>
                    <a:pt x="2582505" y="887149"/>
                    <a:pt x="2484841" y="1097261"/>
                  </a:cubicBezTo>
                  <a:cubicBezTo>
                    <a:pt x="2462045" y="1109680"/>
                    <a:pt x="2419065" y="1130894"/>
                    <a:pt x="2397096" y="1144841"/>
                  </a:cubicBezTo>
                  <a:cubicBezTo>
                    <a:pt x="2381659" y="1154611"/>
                    <a:pt x="1364440" y="1772969"/>
                    <a:pt x="977076" y="1892749"/>
                  </a:cubicBezTo>
                  <a:cubicBezTo>
                    <a:pt x="496187" y="2041506"/>
                    <a:pt x="97914" y="2102643"/>
                    <a:pt x="1883" y="1919087"/>
                  </a:cubicBezTo>
                  <a:lnTo>
                    <a:pt x="2665" y="1936208"/>
                  </a:lnTo>
                  <a:cubicBezTo>
                    <a:pt x="42223" y="2141269"/>
                    <a:pt x="490035" y="2130144"/>
                    <a:pt x="972582" y="1969198"/>
                  </a:cubicBezTo>
                  <a:cubicBezTo>
                    <a:pt x="1626900" y="1750948"/>
                    <a:pt x="2125537" y="1344479"/>
                    <a:pt x="2372255" y="1211323"/>
                  </a:cubicBezTo>
                  <a:cubicBezTo>
                    <a:pt x="2400249" y="1194138"/>
                    <a:pt x="2409946" y="1189695"/>
                    <a:pt x="2445952" y="1171691"/>
                  </a:cubicBezTo>
                  <a:cubicBezTo>
                    <a:pt x="2383413" y="1298244"/>
                    <a:pt x="2310733" y="1442046"/>
                    <a:pt x="2202898" y="1578659"/>
                  </a:cubicBezTo>
                  <a:cubicBezTo>
                    <a:pt x="1963923" y="1881363"/>
                    <a:pt x="1792313" y="2003864"/>
                    <a:pt x="1483289" y="2119537"/>
                  </a:cubicBezTo>
                  <a:cubicBezTo>
                    <a:pt x="1157647" y="2241446"/>
                    <a:pt x="993064" y="2249726"/>
                    <a:pt x="661544" y="2233975"/>
                  </a:cubicBezTo>
                  <a:cubicBezTo>
                    <a:pt x="438725" y="2223387"/>
                    <a:pt x="6463" y="2112886"/>
                    <a:pt x="1536" y="1954577"/>
                  </a:cubicBezTo>
                  <a:lnTo>
                    <a:pt x="0" y="1980769"/>
                  </a:lnTo>
                  <a:cubicBezTo>
                    <a:pt x="39760" y="2178398"/>
                    <a:pt x="365302" y="2291338"/>
                    <a:pt x="655071" y="2311234"/>
                  </a:cubicBezTo>
                  <a:cubicBezTo>
                    <a:pt x="957237" y="2331997"/>
                    <a:pt x="1264632" y="2285080"/>
                    <a:pt x="1562805" y="2156421"/>
                  </a:cubicBezTo>
                  <a:cubicBezTo>
                    <a:pt x="1868400" y="2024442"/>
                    <a:pt x="2027038" y="1869288"/>
                    <a:pt x="2228351" y="1591672"/>
                  </a:cubicBezTo>
                  <a:lnTo>
                    <a:pt x="2228787" y="1591576"/>
                  </a:lnTo>
                  <a:close/>
                  <a:moveTo>
                    <a:pt x="5324308" y="2554617"/>
                  </a:moveTo>
                  <a:cubicBezTo>
                    <a:pt x="5252744" y="2597560"/>
                    <a:pt x="5159150" y="2593972"/>
                    <a:pt x="5095412" y="2576300"/>
                  </a:cubicBezTo>
                  <a:cubicBezTo>
                    <a:pt x="4968935" y="2541232"/>
                    <a:pt x="4877417" y="2409598"/>
                    <a:pt x="4822911" y="2305362"/>
                  </a:cubicBezTo>
                  <a:cubicBezTo>
                    <a:pt x="4780639" y="2224480"/>
                    <a:pt x="4724854" y="2125434"/>
                    <a:pt x="4677847" y="2043637"/>
                  </a:cubicBezTo>
                  <a:cubicBezTo>
                    <a:pt x="4686375" y="2054382"/>
                    <a:pt x="4694857" y="2064833"/>
                    <a:pt x="4703320" y="2074704"/>
                  </a:cubicBezTo>
                  <a:cubicBezTo>
                    <a:pt x="4815573" y="2205693"/>
                    <a:pt x="4964000" y="2345011"/>
                    <a:pt x="5213723" y="2385075"/>
                  </a:cubicBezTo>
                  <a:cubicBezTo>
                    <a:pt x="5241078" y="2389454"/>
                    <a:pt x="5269643" y="2392656"/>
                    <a:pt x="5298612" y="2394560"/>
                  </a:cubicBezTo>
                  <a:cubicBezTo>
                    <a:pt x="5309688" y="2396243"/>
                    <a:pt x="5325751" y="2397632"/>
                    <a:pt x="5346505" y="2398801"/>
                  </a:cubicBezTo>
                  <a:cubicBezTo>
                    <a:pt x="5367342" y="2418515"/>
                    <a:pt x="5387912" y="2437310"/>
                    <a:pt x="5408197" y="2455203"/>
                  </a:cubicBezTo>
                  <a:cubicBezTo>
                    <a:pt x="5390581" y="2498348"/>
                    <a:pt x="5362414" y="2531602"/>
                    <a:pt x="5324450" y="2554493"/>
                  </a:cubicBezTo>
                  <a:lnTo>
                    <a:pt x="5324308" y="2554617"/>
                  </a:lnTo>
                  <a:close/>
                  <a:moveTo>
                    <a:pt x="5423880" y="2401820"/>
                  </a:moveTo>
                  <a:cubicBezTo>
                    <a:pt x="5423439" y="2404212"/>
                    <a:pt x="5423043" y="2406604"/>
                    <a:pt x="5422528" y="2408959"/>
                  </a:cubicBezTo>
                  <a:cubicBezTo>
                    <a:pt x="5420310" y="2419041"/>
                    <a:pt x="5417606" y="2428719"/>
                    <a:pt x="5414534" y="2437992"/>
                  </a:cubicBezTo>
                  <a:cubicBezTo>
                    <a:pt x="5400753" y="2425793"/>
                    <a:pt x="5386825" y="2413116"/>
                    <a:pt x="5372804" y="2400054"/>
                  </a:cubicBezTo>
                  <a:cubicBezTo>
                    <a:pt x="5387971" y="2400713"/>
                    <a:pt x="5405022" y="2401278"/>
                    <a:pt x="5423862" y="2401844"/>
                  </a:cubicBezTo>
                  <a:lnTo>
                    <a:pt x="5423880" y="2401820"/>
                  </a:lnTo>
                  <a:close/>
                  <a:moveTo>
                    <a:pt x="4048418" y="1254895"/>
                  </a:moveTo>
                  <a:cubicBezTo>
                    <a:pt x="4529090" y="1502480"/>
                    <a:pt x="4770524" y="1770469"/>
                    <a:pt x="4873667" y="1893376"/>
                  </a:cubicBezTo>
                  <a:cubicBezTo>
                    <a:pt x="5029169" y="2078712"/>
                    <a:pt x="5196540" y="2254109"/>
                    <a:pt x="5325815" y="2378976"/>
                  </a:cubicBezTo>
                  <a:cubicBezTo>
                    <a:pt x="5317389" y="2378589"/>
                    <a:pt x="5308851" y="2378101"/>
                    <a:pt x="5300093" y="2377549"/>
                  </a:cubicBezTo>
                  <a:cubicBezTo>
                    <a:pt x="5271519" y="2375663"/>
                    <a:pt x="5243368" y="2372526"/>
                    <a:pt x="5216409" y="2368212"/>
                  </a:cubicBezTo>
                  <a:cubicBezTo>
                    <a:pt x="4972149" y="2329021"/>
                    <a:pt x="4826521" y="2192221"/>
                    <a:pt x="4716284" y="2063587"/>
                  </a:cubicBezTo>
                  <a:cubicBezTo>
                    <a:pt x="4677135" y="2017893"/>
                    <a:pt x="4637251" y="1961678"/>
                    <a:pt x="4595364" y="1901783"/>
                  </a:cubicBezTo>
                  <a:cubicBezTo>
                    <a:pt x="4588571" y="1890265"/>
                    <a:pt x="4584633" y="1883641"/>
                    <a:pt x="4584398" y="1883236"/>
                  </a:cubicBezTo>
                  <a:lnTo>
                    <a:pt x="4582972" y="1884082"/>
                  </a:lnTo>
                  <a:cubicBezTo>
                    <a:pt x="4485839" y="1745095"/>
                    <a:pt x="4376394" y="1573249"/>
                    <a:pt x="4194751" y="1419726"/>
                  </a:cubicBezTo>
                  <a:cubicBezTo>
                    <a:pt x="4048029" y="1295736"/>
                    <a:pt x="3952790" y="1211612"/>
                    <a:pt x="3661956" y="1091512"/>
                  </a:cubicBezTo>
                  <a:cubicBezTo>
                    <a:pt x="3842073" y="1152650"/>
                    <a:pt x="3900950" y="1178933"/>
                    <a:pt x="4048379" y="1254861"/>
                  </a:cubicBezTo>
                  <a:lnTo>
                    <a:pt x="4048418" y="1254895"/>
                  </a:lnTo>
                  <a:close/>
                  <a:moveTo>
                    <a:pt x="3287444" y="1002711"/>
                  </a:moveTo>
                  <a:cubicBezTo>
                    <a:pt x="3336698" y="1012187"/>
                    <a:pt x="3388571" y="1020687"/>
                    <a:pt x="3440242" y="1036318"/>
                  </a:cubicBezTo>
                  <a:lnTo>
                    <a:pt x="3440223" y="1036391"/>
                  </a:lnTo>
                  <a:cubicBezTo>
                    <a:pt x="3440352" y="1036437"/>
                    <a:pt x="3441106" y="1036630"/>
                    <a:pt x="3442292" y="1036952"/>
                  </a:cubicBezTo>
                  <a:cubicBezTo>
                    <a:pt x="3695765" y="1113934"/>
                    <a:pt x="3972337" y="1256229"/>
                    <a:pt x="4172255" y="1432126"/>
                  </a:cubicBezTo>
                  <a:cubicBezTo>
                    <a:pt x="4328180" y="1569305"/>
                    <a:pt x="4482787" y="1780367"/>
                    <a:pt x="4537321" y="2004195"/>
                  </a:cubicBezTo>
                  <a:cubicBezTo>
                    <a:pt x="4587821" y="2211460"/>
                    <a:pt x="4522574" y="2573163"/>
                    <a:pt x="4222136" y="2691257"/>
                  </a:cubicBezTo>
                  <a:cubicBezTo>
                    <a:pt x="3991733" y="2781781"/>
                    <a:pt x="3782498" y="2728994"/>
                    <a:pt x="3641137" y="2612030"/>
                  </a:cubicBezTo>
                  <a:cubicBezTo>
                    <a:pt x="3742019" y="2545324"/>
                    <a:pt x="3824825" y="2459637"/>
                    <a:pt x="3881892" y="2361176"/>
                  </a:cubicBezTo>
                  <a:cubicBezTo>
                    <a:pt x="4021972" y="2119544"/>
                    <a:pt x="4047859" y="1845224"/>
                    <a:pt x="3952940" y="1608567"/>
                  </a:cubicBezTo>
                  <a:cubicBezTo>
                    <a:pt x="3891689" y="1455863"/>
                    <a:pt x="3805503" y="1337657"/>
                    <a:pt x="3689416" y="1247156"/>
                  </a:cubicBezTo>
                  <a:cubicBezTo>
                    <a:pt x="3560254" y="1146424"/>
                    <a:pt x="3408342" y="1068970"/>
                    <a:pt x="3196431" y="1032155"/>
                  </a:cubicBezTo>
                  <a:cubicBezTo>
                    <a:pt x="2938860" y="987428"/>
                    <a:pt x="2806608" y="1015320"/>
                    <a:pt x="2656138" y="1059322"/>
                  </a:cubicBezTo>
                  <a:cubicBezTo>
                    <a:pt x="2808455" y="1010242"/>
                    <a:pt x="2849527" y="1001319"/>
                    <a:pt x="2985953" y="993242"/>
                  </a:cubicBezTo>
                  <a:cubicBezTo>
                    <a:pt x="3159381" y="982786"/>
                    <a:pt x="3273932" y="1000025"/>
                    <a:pt x="3287309" y="1002568"/>
                  </a:cubicBezTo>
                  <a:lnTo>
                    <a:pt x="3287444" y="10027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3308012" y="5315838"/>
              <a:ext cx="2197071" cy="1198486"/>
            </a:xfrm>
            <a:custGeom>
              <a:avLst/>
              <a:gdLst/>
              <a:ahLst/>
              <a:cxnLst/>
              <a:rect l="l" t="t" r="r" b="b"/>
              <a:pathLst>
                <a:path w="2197071" h="1198486" extrusionOk="0">
                  <a:moveTo>
                    <a:pt x="998810" y="834088"/>
                  </a:moveTo>
                  <a:cubicBezTo>
                    <a:pt x="1056759" y="766996"/>
                    <a:pt x="1127238" y="671173"/>
                    <a:pt x="1195413" y="578505"/>
                  </a:cubicBezTo>
                  <a:cubicBezTo>
                    <a:pt x="1268337" y="479394"/>
                    <a:pt x="1337763" y="385012"/>
                    <a:pt x="1387352" y="331382"/>
                  </a:cubicBezTo>
                  <a:cubicBezTo>
                    <a:pt x="1417472" y="306672"/>
                    <a:pt x="1457839" y="279662"/>
                    <a:pt x="1511210" y="254271"/>
                  </a:cubicBezTo>
                  <a:cubicBezTo>
                    <a:pt x="1560189" y="235945"/>
                    <a:pt x="1617660" y="220159"/>
                    <a:pt x="1670866" y="207509"/>
                  </a:cubicBezTo>
                  <a:cubicBezTo>
                    <a:pt x="1583314" y="241612"/>
                    <a:pt x="1483571" y="289339"/>
                    <a:pt x="1429668" y="345178"/>
                  </a:cubicBezTo>
                  <a:cubicBezTo>
                    <a:pt x="1398077" y="377937"/>
                    <a:pt x="1380018" y="418102"/>
                    <a:pt x="1377451" y="461350"/>
                  </a:cubicBezTo>
                  <a:cubicBezTo>
                    <a:pt x="1373073" y="535644"/>
                    <a:pt x="1416503" y="605217"/>
                    <a:pt x="1478446" y="623247"/>
                  </a:cubicBezTo>
                  <a:cubicBezTo>
                    <a:pt x="1576531" y="651765"/>
                    <a:pt x="1656839" y="606117"/>
                    <a:pt x="1738805" y="475272"/>
                  </a:cubicBezTo>
                  <a:cubicBezTo>
                    <a:pt x="1745502" y="464565"/>
                    <a:pt x="1751952" y="454196"/>
                    <a:pt x="1758198" y="444150"/>
                  </a:cubicBezTo>
                  <a:cubicBezTo>
                    <a:pt x="1821583" y="342204"/>
                    <a:pt x="1863489" y="274839"/>
                    <a:pt x="1943647" y="228312"/>
                  </a:cubicBezTo>
                  <a:cubicBezTo>
                    <a:pt x="2009599" y="190042"/>
                    <a:pt x="2162914" y="166823"/>
                    <a:pt x="2164469" y="166584"/>
                  </a:cubicBezTo>
                  <a:lnTo>
                    <a:pt x="2197072" y="161707"/>
                  </a:lnTo>
                  <a:lnTo>
                    <a:pt x="2166170" y="150208"/>
                  </a:lnTo>
                  <a:cubicBezTo>
                    <a:pt x="2164257" y="149472"/>
                    <a:pt x="1973609" y="78727"/>
                    <a:pt x="1818371" y="40000"/>
                  </a:cubicBezTo>
                  <a:cubicBezTo>
                    <a:pt x="1767102" y="27203"/>
                    <a:pt x="1649503" y="4498"/>
                    <a:pt x="1533943" y="478"/>
                  </a:cubicBezTo>
                  <a:cubicBezTo>
                    <a:pt x="1422200" y="-3422"/>
                    <a:pt x="1323173" y="16670"/>
                    <a:pt x="1262271" y="55603"/>
                  </a:cubicBezTo>
                  <a:cubicBezTo>
                    <a:pt x="1239934" y="69844"/>
                    <a:pt x="1166692" y="123643"/>
                    <a:pt x="1161190" y="217143"/>
                  </a:cubicBezTo>
                  <a:cubicBezTo>
                    <a:pt x="1159994" y="237234"/>
                    <a:pt x="1162193" y="257805"/>
                    <a:pt x="1167704" y="278328"/>
                  </a:cubicBezTo>
                  <a:cubicBezTo>
                    <a:pt x="1197041" y="387699"/>
                    <a:pt x="1264874" y="416402"/>
                    <a:pt x="1289782" y="423382"/>
                  </a:cubicBezTo>
                  <a:cubicBezTo>
                    <a:pt x="1256093" y="467255"/>
                    <a:pt x="1219332" y="517209"/>
                    <a:pt x="1181646" y="568428"/>
                  </a:cubicBezTo>
                  <a:cubicBezTo>
                    <a:pt x="1113661" y="660847"/>
                    <a:pt x="1043365" y="756391"/>
                    <a:pt x="985882" y="822974"/>
                  </a:cubicBezTo>
                  <a:cubicBezTo>
                    <a:pt x="849118" y="981434"/>
                    <a:pt x="712372" y="1069758"/>
                    <a:pt x="436422" y="1136106"/>
                  </a:cubicBezTo>
                  <a:cubicBezTo>
                    <a:pt x="37076" y="1232089"/>
                    <a:pt x="3699" y="1102150"/>
                    <a:pt x="1278" y="1102150"/>
                  </a:cubicBezTo>
                  <a:lnTo>
                    <a:pt x="0" y="1111671"/>
                  </a:lnTo>
                  <a:cubicBezTo>
                    <a:pt x="65574" y="1225968"/>
                    <a:pt x="234952" y="1207373"/>
                    <a:pt x="439901" y="1168709"/>
                  </a:cubicBezTo>
                  <a:cubicBezTo>
                    <a:pt x="723642" y="1115107"/>
                    <a:pt x="859483" y="995375"/>
                    <a:pt x="998715" y="834005"/>
                  </a:cubicBezTo>
                  <a:lnTo>
                    <a:pt x="998810" y="8340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3560449" y="5991000"/>
              <a:ext cx="1854636" cy="724536"/>
            </a:xfrm>
            <a:custGeom>
              <a:avLst/>
              <a:gdLst/>
              <a:ahLst/>
              <a:cxnLst/>
              <a:rect l="l" t="t" r="r" b="b"/>
              <a:pathLst>
                <a:path w="1854636" h="724536" extrusionOk="0">
                  <a:moveTo>
                    <a:pt x="0" y="641906"/>
                  </a:moveTo>
                  <a:cubicBezTo>
                    <a:pt x="1270" y="642228"/>
                    <a:pt x="41747" y="668934"/>
                    <a:pt x="226060" y="700820"/>
                  </a:cubicBezTo>
                  <a:cubicBezTo>
                    <a:pt x="306335" y="714701"/>
                    <a:pt x="420147" y="724573"/>
                    <a:pt x="467813" y="724536"/>
                  </a:cubicBezTo>
                  <a:cubicBezTo>
                    <a:pt x="746288" y="724316"/>
                    <a:pt x="900923" y="696515"/>
                    <a:pt x="1197145" y="566755"/>
                  </a:cubicBezTo>
                  <a:cubicBezTo>
                    <a:pt x="1661303" y="363493"/>
                    <a:pt x="1854637" y="0"/>
                    <a:pt x="1854637" y="0"/>
                  </a:cubicBezTo>
                  <a:cubicBezTo>
                    <a:pt x="1854637" y="0"/>
                    <a:pt x="1712673" y="208924"/>
                    <a:pt x="1490164" y="309458"/>
                  </a:cubicBezTo>
                  <a:cubicBezTo>
                    <a:pt x="1402419" y="349071"/>
                    <a:pt x="1290171" y="373468"/>
                    <a:pt x="1207555" y="386135"/>
                  </a:cubicBezTo>
                  <a:cubicBezTo>
                    <a:pt x="1166929" y="392382"/>
                    <a:pt x="1113931" y="391738"/>
                    <a:pt x="1049943" y="414479"/>
                  </a:cubicBezTo>
                  <a:cubicBezTo>
                    <a:pt x="932566" y="456218"/>
                    <a:pt x="737075" y="561211"/>
                    <a:pt x="592868" y="593664"/>
                  </a:cubicBezTo>
                  <a:cubicBezTo>
                    <a:pt x="317512" y="655649"/>
                    <a:pt x="47" y="641896"/>
                    <a:pt x="47" y="641896"/>
                  </a:cubicBezTo>
                  <a:lnTo>
                    <a:pt x="0" y="6419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3866037" y="6798628"/>
              <a:ext cx="1823152" cy="482809"/>
            </a:xfrm>
            <a:custGeom>
              <a:avLst/>
              <a:gdLst/>
              <a:ahLst/>
              <a:cxnLst/>
              <a:rect l="l" t="t" r="r" b="b"/>
              <a:pathLst>
                <a:path w="1823152" h="482809" extrusionOk="0">
                  <a:moveTo>
                    <a:pt x="1779979" y="452912"/>
                  </a:moveTo>
                  <a:lnTo>
                    <a:pt x="1823152" y="482810"/>
                  </a:lnTo>
                  <a:lnTo>
                    <a:pt x="1791690" y="440841"/>
                  </a:lnTo>
                  <a:cubicBezTo>
                    <a:pt x="1790301" y="438965"/>
                    <a:pt x="1650187" y="253301"/>
                    <a:pt x="1477843" y="127267"/>
                  </a:cubicBezTo>
                  <a:cubicBezTo>
                    <a:pt x="1386114" y="60183"/>
                    <a:pt x="1230314" y="-25248"/>
                    <a:pt x="937568" y="7045"/>
                  </a:cubicBezTo>
                  <a:cubicBezTo>
                    <a:pt x="856152" y="16014"/>
                    <a:pt x="799786" y="25002"/>
                    <a:pt x="750687" y="36060"/>
                  </a:cubicBezTo>
                  <a:cubicBezTo>
                    <a:pt x="276817" y="142698"/>
                    <a:pt x="89700" y="82040"/>
                    <a:pt x="89700" y="82040"/>
                  </a:cubicBezTo>
                  <a:cubicBezTo>
                    <a:pt x="89700" y="82040"/>
                    <a:pt x="453664" y="157071"/>
                    <a:pt x="643936" y="157062"/>
                  </a:cubicBezTo>
                  <a:cubicBezTo>
                    <a:pt x="752213" y="157053"/>
                    <a:pt x="828057" y="145103"/>
                    <a:pt x="918906" y="146253"/>
                  </a:cubicBezTo>
                  <a:cubicBezTo>
                    <a:pt x="981325" y="147062"/>
                    <a:pt x="1045911" y="147872"/>
                    <a:pt x="1114256" y="157090"/>
                  </a:cubicBezTo>
                  <a:cubicBezTo>
                    <a:pt x="1252442" y="175783"/>
                    <a:pt x="1366457" y="211404"/>
                    <a:pt x="1440124" y="239149"/>
                  </a:cubicBezTo>
                  <a:cubicBezTo>
                    <a:pt x="1355248" y="220134"/>
                    <a:pt x="1231661" y="195360"/>
                    <a:pt x="1140161" y="189361"/>
                  </a:cubicBezTo>
                  <a:cubicBezTo>
                    <a:pt x="1064679" y="184393"/>
                    <a:pt x="1004669" y="187218"/>
                    <a:pt x="946630" y="189913"/>
                  </a:cubicBezTo>
                  <a:cubicBezTo>
                    <a:pt x="870293" y="193465"/>
                    <a:pt x="762595" y="206215"/>
                    <a:pt x="660196" y="202967"/>
                  </a:cubicBezTo>
                  <a:cubicBezTo>
                    <a:pt x="335383" y="192672"/>
                    <a:pt x="0" y="87916"/>
                    <a:pt x="0" y="87916"/>
                  </a:cubicBezTo>
                  <a:cubicBezTo>
                    <a:pt x="0" y="87916"/>
                    <a:pt x="230120" y="235759"/>
                    <a:pt x="461530" y="310095"/>
                  </a:cubicBezTo>
                  <a:cubicBezTo>
                    <a:pt x="605369" y="356295"/>
                    <a:pt x="820417" y="386276"/>
                    <a:pt x="1015549" y="358154"/>
                  </a:cubicBezTo>
                  <a:cubicBezTo>
                    <a:pt x="1171795" y="335605"/>
                    <a:pt x="1358873" y="319202"/>
                    <a:pt x="1561636" y="368392"/>
                  </a:cubicBezTo>
                  <a:cubicBezTo>
                    <a:pt x="1708311" y="404001"/>
                    <a:pt x="1779434" y="452516"/>
                    <a:pt x="1780094" y="452987"/>
                  </a:cubicBezTo>
                  <a:lnTo>
                    <a:pt x="1779979" y="4529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5914626" y="4684537"/>
              <a:ext cx="1956586" cy="970258"/>
            </a:xfrm>
            <a:custGeom>
              <a:avLst/>
              <a:gdLst/>
              <a:ahLst/>
              <a:cxnLst/>
              <a:rect l="l" t="t" r="r" b="b"/>
              <a:pathLst>
                <a:path w="1956586" h="970258" extrusionOk="0">
                  <a:moveTo>
                    <a:pt x="350494" y="158507"/>
                  </a:moveTo>
                  <a:cubicBezTo>
                    <a:pt x="368442" y="187264"/>
                    <a:pt x="377448" y="233133"/>
                    <a:pt x="374615" y="281225"/>
                  </a:cubicBezTo>
                  <a:cubicBezTo>
                    <a:pt x="372205" y="322420"/>
                    <a:pt x="361469" y="361887"/>
                    <a:pt x="343604" y="395334"/>
                  </a:cubicBezTo>
                  <a:cubicBezTo>
                    <a:pt x="312059" y="454413"/>
                    <a:pt x="265950" y="497610"/>
                    <a:pt x="217126" y="543355"/>
                  </a:cubicBezTo>
                  <a:cubicBezTo>
                    <a:pt x="192996" y="565986"/>
                    <a:pt x="168046" y="589353"/>
                    <a:pt x="144450" y="615185"/>
                  </a:cubicBezTo>
                  <a:cubicBezTo>
                    <a:pt x="59530" y="708174"/>
                    <a:pt x="13461" y="782264"/>
                    <a:pt x="12980" y="782999"/>
                  </a:cubicBezTo>
                  <a:lnTo>
                    <a:pt x="0" y="804011"/>
                  </a:lnTo>
                  <a:lnTo>
                    <a:pt x="23238" y="795437"/>
                  </a:lnTo>
                  <a:cubicBezTo>
                    <a:pt x="24140" y="795105"/>
                    <a:pt x="115795" y="761527"/>
                    <a:pt x="233698" y="743018"/>
                  </a:cubicBezTo>
                  <a:cubicBezTo>
                    <a:pt x="500528" y="701152"/>
                    <a:pt x="614533" y="707233"/>
                    <a:pt x="801866" y="745373"/>
                  </a:cubicBezTo>
                  <a:cubicBezTo>
                    <a:pt x="886529" y="762595"/>
                    <a:pt x="989462" y="802540"/>
                    <a:pt x="1098455" y="844843"/>
                  </a:cubicBezTo>
                  <a:cubicBezTo>
                    <a:pt x="1200742" y="884511"/>
                    <a:pt x="1306504" y="925541"/>
                    <a:pt x="1406255" y="951358"/>
                  </a:cubicBezTo>
                  <a:cubicBezTo>
                    <a:pt x="1676827" y="1021339"/>
                    <a:pt x="1919428" y="874561"/>
                    <a:pt x="1921840" y="873089"/>
                  </a:cubicBezTo>
                  <a:lnTo>
                    <a:pt x="1956586" y="851672"/>
                  </a:lnTo>
                  <a:lnTo>
                    <a:pt x="1916141" y="857413"/>
                  </a:lnTo>
                  <a:cubicBezTo>
                    <a:pt x="1914742" y="857616"/>
                    <a:pt x="1775618" y="877119"/>
                    <a:pt x="1682620" y="863669"/>
                  </a:cubicBezTo>
                  <a:cubicBezTo>
                    <a:pt x="1553675" y="845049"/>
                    <a:pt x="1502013" y="830615"/>
                    <a:pt x="1357486" y="772962"/>
                  </a:cubicBezTo>
                  <a:cubicBezTo>
                    <a:pt x="1312804" y="755133"/>
                    <a:pt x="1271545" y="731132"/>
                    <a:pt x="1227853" y="705750"/>
                  </a:cubicBezTo>
                  <a:cubicBezTo>
                    <a:pt x="1132011" y="650037"/>
                    <a:pt x="1023376" y="586893"/>
                    <a:pt x="830749" y="556183"/>
                  </a:cubicBezTo>
                  <a:cubicBezTo>
                    <a:pt x="648965" y="527204"/>
                    <a:pt x="491532" y="562770"/>
                    <a:pt x="406947" y="589633"/>
                  </a:cubicBezTo>
                  <a:cubicBezTo>
                    <a:pt x="466670" y="545107"/>
                    <a:pt x="553235" y="468412"/>
                    <a:pt x="571897" y="386766"/>
                  </a:cubicBezTo>
                  <a:cubicBezTo>
                    <a:pt x="576745" y="365487"/>
                    <a:pt x="579817" y="344687"/>
                    <a:pt x="580986" y="324945"/>
                  </a:cubicBezTo>
                  <a:cubicBezTo>
                    <a:pt x="586873" y="224732"/>
                    <a:pt x="545227" y="144367"/>
                    <a:pt x="453632" y="79300"/>
                  </a:cubicBezTo>
                  <a:cubicBezTo>
                    <a:pt x="370845" y="20497"/>
                    <a:pt x="227723" y="4619"/>
                    <a:pt x="221657" y="3984"/>
                  </a:cubicBezTo>
                  <a:lnTo>
                    <a:pt x="184408" y="0"/>
                  </a:lnTo>
                  <a:lnTo>
                    <a:pt x="216265" y="19669"/>
                  </a:lnTo>
                  <a:cubicBezTo>
                    <a:pt x="217019" y="20046"/>
                    <a:pt x="294454" y="68466"/>
                    <a:pt x="350505" y="158430"/>
                  </a:cubicBezTo>
                  <a:lnTo>
                    <a:pt x="350494" y="1585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738083" y="5336434"/>
              <a:ext cx="1210833" cy="910959"/>
            </a:xfrm>
            <a:custGeom>
              <a:avLst/>
              <a:gdLst/>
              <a:ahLst/>
              <a:cxnLst/>
              <a:rect l="l" t="t" r="r" b="b"/>
              <a:pathLst>
                <a:path w="1210833" h="910959" extrusionOk="0">
                  <a:moveTo>
                    <a:pt x="0" y="523912"/>
                  </a:moveTo>
                  <a:cubicBezTo>
                    <a:pt x="197639" y="611023"/>
                    <a:pt x="430425" y="636306"/>
                    <a:pt x="714212" y="660252"/>
                  </a:cubicBezTo>
                  <a:cubicBezTo>
                    <a:pt x="1021833" y="686269"/>
                    <a:pt x="1179887" y="873510"/>
                    <a:pt x="1181451" y="875394"/>
                  </a:cubicBezTo>
                  <a:lnTo>
                    <a:pt x="1210834" y="910959"/>
                  </a:lnTo>
                  <a:lnTo>
                    <a:pt x="1196124" y="867280"/>
                  </a:lnTo>
                  <a:cubicBezTo>
                    <a:pt x="1195167" y="864437"/>
                    <a:pt x="1097362" y="581326"/>
                    <a:pt x="849164" y="478371"/>
                  </a:cubicBezTo>
                  <a:cubicBezTo>
                    <a:pt x="777996" y="448869"/>
                    <a:pt x="671788" y="455363"/>
                    <a:pt x="630386" y="459384"/>
                  </a:cubicBezTo>
                  <a:cubicBezTo>
                    <a:pt x="645386" y="432236"/>
                    <a:pt x="674305" y="371151"/>
                    <a:pt x="678665" y="297109"/>
                  </a:cubicBezTo>
                  <a:cubicBezTo>
                    <a:pt x="679488" y="283162"/>
                    <a:pt x="679383" y="269225"/>
                    <a:pt x="678343" y="255729"/>
                  </a:cubicBezTo>
                  <a:cubicBezTo>
                    <a:pt x="663573" y="63253"/>
                    <a:pt x="490540" y="5836"/>
                    <a:pt x="488787" y="5281"/>
                  </a:cubicBezTo>
                  <a:lnTo>
                    <a:pt x="472251" y="0"/>
                  </a:lnTo>
                  <a:lnTo>
                    <a:pt x="478161" y="16274"/>
                  </a:lnTo>
                  <a:cubicBezTo>
                    <a:pt x="478391" y="16927"/>
                    <a:pt x="501105" y="80514"/>
                    <a:pt x="496560" y="157635"/>
                  </a:cubicBezTo>
                  <a:cubicBezTo>
                    <a:pt x="491855" y="237515"/>
                    <a:pt x="456377" y="344968"/>
                    <a:pt x="314079" y="403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686535" y="6557939"/>
              <a:ext cx="703152" cy="720544"/>
            </a:xfrm>
            <a:custGeom>
              <a:avLst/>
              <a:gdLst/>
              <a:ahLst/>
              <a:cxnLst/>
              <a:rect l="l" t="t" r="r" b="b"/>
              <a:pathLst>
                <a:path w="703152" h="720544" extrusionOk="0">
                  <a:moveTo>
                    <a:pt x="703153" y="635194"/>
                  </a:moveTo>
                  <a:cubicBezTo>
                    <a:pt x="703153" y="635194"/>
                    <a:pt x="518335" y="642167"/>
                    <a:pt x="396276" y="507266"/>
                  </a:cubicBezTo>
                  <a:cubicBezTo>
                    <a:pt x="312739" y="414940"/>
                    <a:pt x="223836" y="0"/>
                    <a:pt x="223836" y="0"/>
                  </a:cubicBezTo>
                  <a:cubicBezTo>
                    <a:pt x="223836" y="0"/>
                    <a:pt x="247116" y="174286"/>
                    <a:pt x="246022" y="284419"/>
                  </a:cubicBezTo>
                  <a:cubicBezTo>
                    <a:pt x="244858" y="400817"/>
                    <a:pt x="219095" y="547962"/>
                    <a:pt x="95315" y="649560"/>
                  </a:cubicBezTo>
                  <a:cubicBezTo>
                    <a:pt x="40973" y="694150"/>
                    <a:pt x="0" y="719680"/>
                    <a:pt x="0" y="719680"/>
                  </a:cubicBezTo>
                  <a:cubicBezTo>
                    <a:pt x="0" y="719680"/>
                    <a:pt x="89714" y="727104"/>
                    <a:pt x="154183" y="698465"/>
                  </a:cubicBezTo>
                  <a:cubicBezTo>
                    <a:pt x="261489" y="650811"/>
                    <a:pt x="292332" y="562699"/>
                    <a:pt x="292332" y="562699"/>
                  </a:cubicBezTo>
                  <a:cubicBezTo>
                    <a:pt x="292332" y="562699"/>
                    <a:pt x="302626" y="597373"/>
                    <a:pt x="385491" y="642018"/>
                  </a:cubicBezTo>
                  <a:cubicBezTo>
                    <a:pt x="498159" y="702873"/>
                    <a:pt x="703145" y="635235"/>
                    <a:pt x="703145" y="635235"/>
                  </a:cubicBezTo>
                  <a:lnTo>
                    <a:pt x="703153" y="6351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120564" y="5845808"/>
              <a:ext cx="495268" cy="1165635"/>
            </a:xfrm>
            <a:custGeom>
              <a:avLst/>
              <a:gdLst/>
              <a:ahLst/>
              <a:cxnLst/>
              <a:rect l="l" t="t" r="r" b="b"/>
              <a:pathLst>
                <a:path w="495268" h="1165635" extrusionOk="0">
                  <a:moveTo>
                    <a:pt x="112" y="29"/>
                  </a:moveTo>
                  <a:cubicBezTo>
                    <a:pt x="112" y="29"/>
                    <a:pt x="205531" y="213795"/>
                    <a:pt x="214904" y="489886"/>
                  </a:cubicBezTo>
                  <a:cubicBezTo>
                    <a:pt x="221988" y="698358"/>
                    <a:pt x="199477" y="800041"/>
                    <a:pt x="144785" y="930324"/>
                  </a:cubicBezTo>
                  <a:cubicBezTo>
                    <a:pt x="111382" y="1009872"/>
                    <a:pt x="95724" y="1030067"/>
                    <a:pt x="95724" y="1030067"/>
                  </a:cubicBezTo>
                  <a:cubicBezTo>
                    <a:pt x="95724" y="1030067"/>
                    <a:pt x="126800" y="1108134"/>
                    <a:pt x="196587" y="1139324"/>
                  </a:cubicBezTo>
                  <a:cubicBezTo>
                    <a:pt x="368744" y="1216213"/>
                    <a:pt x="495268" y="1100116"/>
                    <a:pt x="495268" y="1100116"/>
                  </a:cubicBezTo>
                  <a:cubicBezTo>
                    <a:pt x="495268" y="1100116"/>
                    <a:pt x="317478" y="1001993"/>
                    <a:pt x="330027" y="809150"/>
                  </a:cubicBezTo>
                  <a:cubicBezTo>
                    <a:pt x="345123" y="577127"/>
                    <a:pt x="326130" y="493927"/>
                    <a:pt x="287980" y="386234"/>
                  </a:cubicBezTo>
                  <a:cubicBezTo>
                    <a:pt x="213276" y="175877"/>
                    <a:pt x="0" y="0"/>
                    <a:pt x="0" y="0"/>
                  </a:cubicBezTo>
                  <a:lnTo>
                    <a:pt x="112" y="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5596268" y="6388164"/>
              <a:ext cx="877199" cy="848333"/>
            </a:xfrm>
            <a:custGeom>
              <a:avLst/>
              <a:gdLst/>
              <a:ahLst/>
              <a:cxnLst/>
              <a:rect l="l" t="t" r="r" b="b"/>
              <a:pathLst>
                <a:path w="877199" h="848333" extrusionOk="0">
                  <a:moveTo>
                    <a:pt x="877136" y="842651"/>
                  </a:moveTo>
                  <a:cubicBezTo>
                    <a:pt x="877136" y="842651"/>
                    <a:pt x="567612" y="896864"/>
                    <a:pt x="291700" y="670391"/>
                  </a:cubicBezTo>
                  <a:cubicBezTo>
                    <a:pt x="75541" y="492959"/>
                    <a:pt x="17304" y="301698"/>
                    <a:pt x="4747" y="196134"/>
                  </a:cubicBezTo>
                  <a:cubicBezTo>
                    <a:pt x="-2401" y="136061"/>
                    <a:pt x="645" y="120605"/>
                    <a:pt x="645" y="120605"/>
                  </a:cubicBezTo>
                  <a:cubicBezTo>
                    <a:pt x="16505" y="92823"/>
                    <a:pt x="40239" y="53357"/>
                    <a:pt x="126585" y="14420"/>
                  </a:cubicBezTo>
                  <a:cubicBezTo>
                    <a:pt x="214671" y="-25304"/>
                    <a:pt x="328029" y="29645"/>
                    <a:pt x="328029" y="29645"/>
                  </a:cubicBezTo>
                  <a:cubicBezTo>
                    <a:pt x="328029" y="29645"/>
                    <a:pt x="228400" y="168142"/>
                    <a:pt x="247451" y="304182"/>
                  </a:cubicBezTo>
                  <a:cubicBezTo>
                    <a:pt x="266521" y="440230"/>
                    <a:pt x="291360" y="569627"/>
                    <a:pt x="444713" y="685102"/>
                  </a:cubicBezTo>
                  <a:cubicBezTo>
                    <a:pt x="616634" y="814443"/>
                    <a:pt x="877200" y="842610"/>
                    <a:pt x="877200" y="842610"/>
                  </a:cubicBezTo>
                  <a:lnTo>
                    <a:pt x="877136" y="8426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6"/>
          <p:cNvGrpSpPr/>
          <p:nvPr/>
        </p:nvGrpSpPr>
        <p:grpSpPr>
          <a:xfrm flipH="1">
            <a:off x="12" y="5100212"/>
            <a:ext cx="2165198" cy="1757787"/>
            <a:chOff x="3303902" y="591447"/>
            <a:chExt cx="8447905" cy="6858318"/>
          </a:xfrm>
        </p:grpSpPr>
        <p:sp>
          <p:nvSpPr>
            <p:cNvPr id="1205" name="Google Shape;1205;p6"/>
            <p:cNvSpPr/>
            <p:nvPr/>
          </p:nvSpPr>
          <p:spPr>
            <a:xfrm>
              <a:off x="8942235" y="591447"/>
              <a:ext cx="2809572" cy="6858318"/>
            </a:xfrm>
            <a:custGeom>
              <a:avLst/>
              <a:gdLst/>
              <a:ahLst/>
              <a:cxnLst/>
              <a:rect l="l" t="t" r="r" b="b"/>
              <a:pathLst>
                <a:path w="2809572" h="6858318" extrusionOk="0">
                  <a:moveTo>
                    <a:pt x="1590765" y="4638678"/>
                  </a:moveTo>
                  <a:cubicBezTo>
                    <a:pt x="1438749" y="4533509"/>
                    <a:pt x="1280299" y="4446202"/>
                    <a:pt x="1145909" y="4385271"/>
                  </a:cubicBezTo>
                  <a:cubicBezTo>
                    <a:pt x="1078752" y="4238964"/>
                    <a:pt x="993601" y="3993131"/>
                    <a:pt x="1037905" y="3699791"/>
                  </a:cubicBezTo>
                  <a:cubicBezTo>
                    <a:pt x="1097371" y="3306257"/>
                    <a:pt x="1268505" y="3061734"/>
                    <a:pt x="1576446" y="2930264"/>
                  </a:cubicBezTo>
                  <a:cubicBezTo>
                    <a:pt x="1806142" y="2832217"/>
                    <a:pt x="2075555" y="2851786"/>
                    <a:pt x="2315612" y="2983980"/>
                  </a:cubicBezTo>
                  <a:cubicBezTo>
                    <a:pt x="2417692" y="3040189"/>
                    <a:pt x="2503190" y="3120424"/>
                    <a:pt x="2569359" y="3217095"/>
                  </a:cubicBezTo>
                  <a:cubicBezTo>
                    <a:pt x="2525643" y="3269018"/>
                    <a:pt x="2473205" y="3311572"/>
                    <a:pt x="2416004" y="3342263"/>
                  </a:cubicBezTo>
                  <a:cubicBezTo>
                    <a:pt x="2255584" y="3428371"/>
                    <a:pt x="1978731" y="3418840"/>
                    <a:pt x="1869954" y="3405005"/>
                  </a:cubicBezTo>
                  <a:cubicBezTo>
                    <a:pt x="1867342" y="3404600"/>
                    <a:pt x="1857664" y="3403072"/>
                    <a:pt x="1843515" y="3400993"/>
                  </a:cubicBezTo>
                  <a:cubicBezTo>
                    <a:pt x="1840977" y="3400515"/>
                    <a:pt x="1838640" y="3400055"/>
                    <a:pt x="1836597" y="3399596"/>
                  </a:cubicBezTo>
                  <a:lnTo>
                    <a:pt x="1836505" y="3399982"/>
                  </a:lnTo>
                  <a:cubicBezTo>
                    <a:pt x="1801491" y="3394959"/>
                    <a:pt x="1745853" y="3387581"/>
                    <a:pt x="1699674" y="3384471"/>
                  </a:cubicBezTo>
                  <a:cubicBezTo>
                    <a:pt x="1690034" y="3383809"/>
                    <a:pt x="1680282" y="3383312"/>
                    <a:pt x="1670696" y="3382944"/>
                  </a:cubicBezTo>
                  <a:cubicBezTo>
                    <a:pt x="1568966" y="3379209"/>
                    <a:pt x="1492039" y="3392787"/>
                    <a:pt x="1446228" y="3404489"/>
                  </a:cubicBezTo>
                  <a:cubicBezTo>
                    <a:pt x="1494986" y="3374518"/>
                    <a:pt x="1591085" y="3333028"/>
                    <a:pt x="1742083" y="3340460"/>
                  </a:cubicBezTo>
                  <a:cubicBezTo>
                    <a:pt x="1821917" y="3344361"/>
                    <a:pt x="1903020" y="3366605"/>
                    <a:pt x="1903830" y="3366826"/>
                  </a:cubicBezTo>
                  <a:lnTo>
                    <a:pt x="1910840" y="3368776"/>
                  </a:lnTo>
                  <a:lnTo>
                    <a:pt x="1913839" y="3362116"/>
                  </a:lnTo>
                  <a:cubicBezTo>
                    <a:pt x="1915496" y="3358491"/>
                    <a:pt x="1953636" y="3272126"/>
                    <a:pt x="1897520" y="3213378"/>
                  </a:cubicBezTo>
                  <a:cubicBezTo>
                    <a:pt x="1867584" y="3182058"/>
                    <a:pt x="1820961" y="3164377"/>
                    <a:pt x="1762696" y="3162233"/>
                  </a:cubicBezTo>
                  <a:cubicBezTo>
                    <a:pt x="1644282" y="3157863"/>
                    <a:pt x="1503891" y="3218328"/>
                    <a:pt x="1413371" y="3312695"/>
                  </a:cubicBezTo>
                  <a:cubicBezTo>
                    <a:pt x="1339205" y="3390007"/>
                    <a:pt x="1242533" y="3525189"/>
                    <a:pt x="1241582" y="3526546"/>
                  </a:cubicBezTo>
                  <a:lnTo>
                    <a:pt x="1226900" y="3547116"/>
                  </a:lnTo>
                  <a:lnTo>
                    <a:pt x="1251002" y="3539664"/>
                  </a:lnTo>
                  <a:cubicBezTo>
                    <a:pt x="1252309" y="3539259"/>
                    <a:pt x="1385977" y="3498248"/>
                    <a:pt x="1466690" y="3503952"/>
                  </a:cubicBezTo>
                  <a:cubicBezTo>
                    <a:pt x="1558998" y="3510521"/>
                    <a:pt x="1633364" y="3545626"/>
                    <a:pt x="1687663" y="3571274"/>
                  </a:cubicBezTo>
                  <a:cubicBezTo>
                    <a:pt x="1714985" y="3584172"/>
                    <a:pt x="1736567" y="3594365"/>
                    <a:pt x="1752684" y="3596997"/>
                  </a:cubicBezTo>
                  <a:cubicBezTo>
                    <a:pt x="1764441" y="3598910"/>
                    <a:pt x="1775923" y="3600088"/>
                    <a:pt x="1786778" y="3600474"/>
                  </a:cubicBezTo>
                  <a:cubicBezTo>
                    <a:pt x="1832389" y="3602167"/>
                    <a:pt x="1868746" y="3590685"/>
                    <a:pt x="1891890" y="3567263"/>
                  </a:cubicBezTo>
                  <a:cubicBezTo>
                    <a:pt x="1909093" y="3549839"/>
                    <a:pt x="1917556" y="3527043"/>
                    <a:pt x="1916416" y="3501321"/>
                  </a:cubicBezTo>
                  <a:cubicBezTo>
                    <a:pt x="1914779" y="3465277"/>
                    <a:pt x="1901843" y="3439997"/>
                    <a:pt x="1890767" y="3424689"/>
                  </a:cubicBezTo>
                  <a:cubicBezTo>
                    <a:pt x="1915090" y="3427227"/>
                    <a:pt x="1944418" y="3429380"/>
                    <a:pt x="1977096" y="3430576"/>
                  </a:cubicBezTo>
                  <a:cubicBezTo>
                    <a:pt x="2110394" y="3435489"/>
                    <a:pt x="2298819" y="3424523"/>
                    <a:pt x="2424026" y="3357311"/>
                  </a:cubicBezTo>
                  <a:cubicBezTo>
                    <a:pt x="2483547" y="3325371"/>
                    <a:pt x="2536108" y="3282943"/>
                    <a:pt x="2579650" y="3232530"/>
                  </a:cubicBezTo>
                  <a:cubicBezTo>
                    <a:pt x="2714200" y="3439061"/>
                    <a:pt x="2762705" y="3716348"/>
                    <a:pt x="2698638" y="3994691"/>
                  </a:cubicBezTo>
                  <a:cubicBezTo>
                    <a:pt x="2617314" y="4348066"/>
                    <a:pt x="2283559" y="4602613"/>
                    <a:pt x="1905031" y="4599966"/>
                  </a:cubicBezTo>
                  <a:cubicBezTo>
                    <a:pt x="1563799" y="4597464"/>
                    <a:pt x="1268575" y="4440810"/>
                    <a:pt x="1218195" y="4235277"/>
                  </a:cubicBezTo>
                  <a:cubicBezTo>
                    <a:pt x="1182739" y="4090637"/>
                    <a:pt x="1240513" y="4000522"/>
                    <a:pt x="1289307" y="3953053"/>
                  </a:cubicBezTo>
                  <a:lnTo>
                    <a:pt x="1289546" y="3953163"/>
                  </a:lnTo>
                  <a:lnTo>
                    <a:pt x="1290154" y="3952188"/>
                  </a:lnTo>
                  <a:cubicBezTo>
                    <a:pt x="1295766" y="3946779"/>
                    <a:pt x="1301249" y="3941959"/>
                    <a:pt x="1306437" y="3937635"/>
                  </a:cubicBezTo>
                  <a:cubicBezTo>
                    <a:pt x="1332895" y="3920082"/>
                    <a:pt x="1393519" y="3885767"/>
                    <a:pt x="1455344" y="3873385"/>
                  </a:cubicBezTo>
                  <a:cubicBezTo>
                    <a:pt x="1492105" y="3866025"/>
                    <a:pt x="1521893" y="3861297"/>
                    <a:pt x="1553410" y="3856293"/>
                  </a:cubicBezTo>
                  <a:cubicBezTo>
                    <a:pt x="1594384" y="3849798"/>
                    <a:pt x="1636776" y="3843101"/>
                    <a:pt x="1700659" y="3829762"/>
                  </a:cubicBezTo>
                  <a:cubicBezTo>
                    <a:pt x="1753980" y="3818612"/>
                    <a:pt x="1796351" y="3802273"/>
                    <a:pt x="1827720" y="3786928"/>
                  </a:cubicBezTo>
                  <a:cubicBezTo>
                    <a:pt x="1798484" y="3812466"/>
                    <a:pt x="1761907" y="3839624"/>
                    <a:pt x="1729061" y="3850037"/>
                  </a:cubicBezTo>
                  <a:lnTo>
                    <a:pt x="1713257" y="3855079"/>
                  </a:lnTo>
                  <a:cubicBezTo>
                    <a:pt x="1663635" y="3870939"/>
                    <a:pt x="1630848" y="3881408"/>
                    <a:pt x="1551218" y="3894729"/>
                  </a:cubicBezTo>
                  <a:cubicBezTo>
                    <a:pt x="1443346" y="3912742"/>
                    <a:pt x="1365920" y="3953422"/>
                    <a:pt x="1338799" y="4006303"/>
                  </a:cubicBezTo>
                  <a:cubicBezTo>
                    <a:pt x="1326950" y="4029431"/>
                    <a:pt x="1325919" y="4053461"/>
                    <a:pt x="1335929" y="4073956"/>
                  </a:cubicBezTo>
                  <a:cubicBezTo>
                    <a:pt x="1355174" y="4113367"/>
                    <a:pt x="1409249" y="4157029"/>
                    <a:pt x="1482462" y="4159714"/>
                  </a:cubicBezTo>
                  <a:cubicBezTo>
                    <a:pt x="1520382" y="4161112"/>
                    <a:pt x="1558156" y="4151416"/>
                    <a:pt x="1594752" y="4130865"/>
                  </a:cubicBezTo>
                  <a:cubicBezTo>
                    <a:pt x="1936776" y="3938888"/>
                    <a:pt x="2007353" y="3633829"/>
                    <a:pt x="2008012" y="3630777"/>
                  </a:cubicBezTo>
                  <a:lnTo>
                    <a:pt x="2016126" y="3593924"/>
                  </a:lnTo>
                  <a:lnTo>
                    <a:pt x="1992998" y="3623694"/>
                  </a:lnTo>
                  <a:cubicBezTo>
                    <a:pt x="1992520" y="3624319"/>
                    <a:pt x="1943578" y="3686343"/>
                    <a:pt x="1867943" y="3697622"/>
                  </a:cubicBezTo>
                  <a:cubicBezTo>
                    <a:pt x="1844448" y="3701118"/>
                    <a:pt x="1813408" y="3702093"/>
                    <a:pt x="1773024" y="3700602"/>
                  </a:cubicBezTo>
                  <a:cubicBezTo>
                    <a:pt x="1717073" y="3698560"/>
                    <a:pt x="1653942" y="3692102"/>
                    <a:pt x="1598268" y="3686416"/>
                  </a:cubicBezTo>
                  <a:cubicBezTo>
                    <a:pt x="1579078" y="3684447"/>
                    <a:pt x="1560862" y="3682589"/>
                    <a:pt x="1544248" y="3681044"/>
                  </a:cubicBezTo>
                  <a:cubicBezTo>
                    <a:pt x="1414973" y="3669048"/>
                    <a:pt x="1324236" y="3692249"/>
                    <a:pt x="1275712" y="3749654"/>
                  </a:cubicBezTo>
                  <a:cubicBezTo>
                    <a:pt x="1238969" y="3793150"/>
                    <a:pt x="1234148" y="3849472"/>
                    <a:pt x="1241913" y="3887681"/>
                  </a:cubicBezTo>
                  <a:cubicBezTo>
                    <a:pt x="1248408" y="3919603"/>
                    <a:pt x="1264985" y="3936825"/>
                    <a:pt x="1274902" y="3944589"/>
                  </a:cubicBezTo>
                  <a:cubicBezTo>
                    <a:pt x="1223826" y="3996401"/>
                    <a:pt x="1165467" y="4091631"/>
                    <a:pt x="1201674" y="4239342"/>
                  </a:cubicBezTo>
                  <a:cubicBezTo>
                    <a:pt x="1252143" y="4445317"/>
                    <a:pt x="1536718" y="4603993"/>
                    <a:pt x="1870980" y="4616306"/>
                  </a:cubicBezTo>
                  <a:cubicBezTo>
                    <a:pt x="1882240" y="4616728"/>
                    <a:pt x="1893573" y="4616968"/>
                    <a:pt x="1904926" y="4617041"/>
                  </a:cubicBezTo>
                  <a:cubicBezTo>
                    <a:pt x="2291328" y="4619746"/>
                    <a:pt x="2632090" y="4359603"/>
                    <a:pt x="2715225" y="3998521"/>
                  </a:cubicBezTo>
                  <a:cubicBezTo>
                    <a:pt x="2764994" y="3782297"/>
                    <a:pt x="2750219" y="3566957"/>
                    <a:pt x="2672484" y="3375790"/>
                  </a:cubicBezTo>
                  <a:cubicBezTo>
                    <a:pt x="2649871" y="3320152"/>
                    <a:pt x="2622254" y="3267843"/>
                    <a:pt x="2590350" y="3219620"/>
                  </a:cubicBezTo>
                  <a:cubicBezTo>
                    <a:pt x="2628344" y="3172836"/>
                    <a:pt x="2658868" y="3119746"/>
                    <a:pt x="2680175" y="3062018"/>
                  </a:cubicBezTo>
                  <a:cubicBezTo>
                    <a:pt x="2731987" y="2921740"/>
                    <a:pt x="2725712" y="2767152"/>
                    <a:pt x="2661996" y="2614976"/>
                  </a:cubicBezTo>
                  <a:cubicBezTo>
                    <a:pt x="2589154" y="2440973"/>
                    <a:pt x="2443840" y="2360590"/>
                    <a:pt x="2334772" y="2323794"/>
                  </a:cubicBezTo>
                  <a:cubicBezTo>
                    <a:pt x="2210339" y="2281817"/>
                    <a:pt x="2062185" y="2274650"/>
                    <a:pt x="1948114" y="2305114"/>
                  </a:cubicBezTo>
                  <a:cubicBezTo>
                    <a:pt x="1824199" y="2338210"/>
                    <a:pt x="1701179" y="2409991"/>
                    <a:pt x="1614832" y="2468501"/>
                  </a:cubicBezTo>
                  <a:cubicBezTo>
                    <a:pt x="1694905" y="2399743"/>
                    <a:pt x="1773546" y="2342136"/>
                    <a:pt x="1843388" y="2290984"/>
                  </a:cubicBezTo>
                  <a:cubicBezTo>
                    <a:pt x="1848411" y="2287304"/>
                    <a:pt x="1853380" y="2283675"/>
                    <a:pt x="1858347" y="2280032"/>
                  </a:cubicBezTo>
                  <a:cubicBezTo>
                    <a:pt x="1919193" y="2242336"/>
                    <a:pt x="2115032" y="2121798"/>
                    <a:pt x="2255453" y="2044410"/>
                  </a:cubicBezTo>
                  <a:cubicBezTo>
                    <a:pt x="2361431" y="1985998"/>
                    <a:pt x="2494842" y="1888410"/>
                    <a:pt x="2528642" y="1755263"/>
                  </a:cubicBezTo>
                  <a:cubicBezTo>
                    <a:pt x="2536959" y="1722485"/>
                    <a:pt x="2559461" y="1608174"/>
                    <a:pt x="2499792" y="1513575"/>
                  </a:cubicBezTo>
                  <a:cubicBezTo>
                    <a:pt x="2475101" y="1474403"/>
                    <a:pt x="2440179" y="1445558"/>
                    <a:pt x="2395688" y="1427270"/>
                  </a:cubicBezTo>
                  <a:cubicBezTo>
                    <a:pt x="2414124" y="1405025"/>
                    <a:pt x="2431493" y="1383126"/>
                    <a:pt x="2447776" y="1361594"/>
                  </a:cubicBezTo>
                  <a:cubicBezTo>
                    <a:pt x="2581460" y="1184831"/>
                    <a:pt x="2625566" y="1007625"/>
                    <a:pt x="2636955" y="877558"/>
                  </a:cubicBezTo>
                  <a:cubicBezTo>
                    <a:pt x="2648399" y="884449"/>
                    <a:pt x="2667019" y="893009"/>
                    <a:pt x="2690240" y="893860"/>
                  </a:cubicBezTo>
                  <a:cubicBezTo>
                    <a:pt x="2716697" y="894840"/>
                    <a:pt x="2742346" y="885608"/>
                    <a:pt x="2766448" y="866441"/>
                  </a:cubicBezTo>
                  <a:cubicBezTo>
                    <a:pt x="2812133" y="830080"/>
                    <a:pt x="2823302" y="745729"/>
                    <a:pt x="2791360" y="678402"/>
                  </a:cubicBezTo>
                  <a:cubicBezTo>
                    <a:pt x="2735758" y="561289"/>
                    <a:pt x="2647389" y="472709"/>
                    <a:pt x="2582822" y="408039"/>
                  </a:cubicBezTo>
                  <a:cubicBezTo>
                    <a:pt x="2562638" y="387800"/>
                    <a:pt x="2545214" y="370330"/>
                    <a:pt x="2531378" y="354686"/>
                  </a:cubicBezTo>
                  <a:lnTo>
                    <a:pt x="2502860" y="322442"/>
                  </a:lnTo>
                  <a:lnTo>
                    <a:pt x="2516972" y="363159"/>
                  </a:lnTo>
                  <a:cubicBezTo>
                    <a:pt x="2517304" y="364116"/>
                    <a:pt x="2549888" y="459567"/>
                    <a:pt x="2531232" y="530455"/>
                  </a:cubicBezTo>
                  <a:cubicBezTo>
                    <a:pt x="2516825" y="585155"/>
                    <a:pt x="2506889" y="604456"/>
                    <a:pt x="2488821" y="639486"/>
                  </a:cubicBezTo>
                  <a:cubicBezTo>
                    <a:pt x="2482198" y="652297"/>
                    <a:pt x="2474710" y="666818"/>
                    <a:pt x="2465491" y="685879"/>
                  </a:cubicBezTo>
                  <a:cubicBezTo>
                    <a:pt x="2438261" y="742184"/>
                    <a:pt x="2432520" y="795287"/>
                    <a:pt x="2449760" y="831583"/>
                  </a:cubicBezTo>
                  <a:cubicBezTo>
                    <a:pt x="2461223" y="855741"/>
                    <a:pt x="2482492" y="872089"/>
                    <a:pt x="2511231" y="878851"/>
                  </a:cubicBezTo>
                  <a:cubicBezTo>
                    <a:pt x="2516567" y="880107"/>
                    <a:pt x="2522510" y="880856"/>
                    <a:pt x="2528895" y="881096"/>
                  </a:cubicBezTo>
                  <a:cubicBezTo>
                    <a:pt x="2556732" y="882122"/>
                    <a:pt x="2585343" y="873129"/>
                    <a:pt x="2586557" y="872747"/>
                  </a:cubicBezTo>
                  <a:lnTo>
                    <a:pt x="2591028" y="871326"/>
                  </a:lnTo>
                  <a:lnTo>
                    <a:pt x="2592206" y="866781"/>
                  </a:lnTo>
                  <a:cubicBezTo>
                    <a:pt x="2597136" y="847587"/>
                    <a:pt x="2604091" y="809961"/>
                    <a:pt x="2603668" y="734511"/>
                  </a:cubicBezTo>
                  <a:cubicBezTo>
                    <a:pt x="2603576" y="716397"/>
                    <a:pt x="2607330" y="596088"/>
                    <a:pt x="2580025" y="471514"/>
                  </a:cubicBezTo>
                  <a:cubicBezTo>
                    <a:pt x="2623668" y="570380"/>
                    <a:pt x="2621239" y="885226"/>
                    <a:pt x="2622012" y="848242"/>
                  </a:cubicBezTo>
                  <a:cubicBezTo>
                    <a:pt x="2614817" y="977725"/>
                    <a:pt x="2575333" y="1164700"/>
                    <a:pt x="2434227" y="1351288"/>
                  </a:cubicBezTo>
                  <a:cubicBezTo>
                    <a:pt x="2416969" y="1374094"/>
                    <a:pt x="2398477" y="1397318"/>
                    <a:pt x="2378790" y="1420942"/>
                  </a:cubicBezTo>
                  <a:cubicBezTo>
                    <a:pt x="2366794" y="1416931"/>
                    <a:pt x="2354172" y="1413619"/>
                    <a:pt x="2340943" y="1411016"/>
                  </a:cubicBezTo>
                  <a:cubicBezTo>
                    <a:pt x="2337540" y="1410349"/>
                    <a:pt x="2334080" y="1409792"/>
                    <a:pt x="2330602" y="1409263"/>
                  </a:cubicBezTo>
                  <a:cubicBezTo>
                    <a:pt x="2330805" y="1363542"/>
                    <a:pt x="2330639" y="1308654"/>
                    <a:pt x="2330455" y="1245256"/>
                  </a:cubicBezTo>
                  <a:cubicBezTo>
                    <a:pt x="2330290" y="1187883"/>
                    <a:pt x="2330106" y="1123648"/>
                    <a:pt x="2330160" y="1053147"/>
                  </a:cubicBezTo>
                  <a:cubicBezTo>
                    <a:pt x="2330253" y="896590"/>
                    <a:pt x="2333932" y="772185"/>
                    <a:pt x="2353822" y="526635"/>
                  </a:cubicBezTo>
                  <a:cubicBezTo>
                    <a:pt x="2376176" y="250309"/>
                    <a:pt x="2465340" y="41686"/>
                    <a:pt x="2466243" y="39613"/>
                  </a:cubicBezTo>
                  <a:lnTo>
                    <a:pt x="2483391" y="0"/>
                  </a:lnTo>
                  <a:lnTo>
                    <a:pt x="2452499" y="30096"/>
                  </a:lnTo>
                  <a:cubicBezTo>
                    <a:pt x="2443318" y="39070"/>
                    <a:pt x="2226544" y="251992"/>
                    <a:pt x="2168232" y="448980"/>
                  </a:cubicBezTo>
                  <a:cubicBezTo>
                    <a:pt x="2116456" y="623982"/>
                    <a:pt x="2131875" y="819171"/>
                    <a:pt x="2136070" y="861450"/>
                  </a:cubicBezTo>
                  <a:cubicBezTo>
                    <a:pt x="2110918" y="865935"/>
                    <a:pt x="2036553" y="885731"/>
                    <a:pt x="1981292" y="967768"/>
                  </a:cubicBezTo>
                  <a:cubicBezTo>
                    <a:pt x="1924199" y="1052541"/>
                    <a:pt x="1969112" y="1193771"/>
                    <a:pt x="1971026" y="1199743"/>
                  </a:cubicBezTo>
                  <a:lnTo>
                    <a:pt x="1980225" y="1227981"/>
                  </a:lnTo>
                  <a:lnTo>
                    <a:pt x="1987383" y="1199168"/>
                  </a:lnTo>
                  <a:cubicBezTo>
                    <a:pt x="1987585" y="1198423"/>
                    <a:pt x="2006592" y="1124238"/>
                    <a:pt x="2061697" y="1095017"/>
                  </a:cubicBezTo>
                  <a:cubicBezTo>
                    <a:pt x="2090032" y="1079990"/>
                    <a:pt x="2123425" y="1079406"/>
                    <a:pt x="2160959" y="1093310"/>
                  </a:cubicBezTo>
                  <a:cubicBezTo>
                    <a:pt x="2194023" y="1105545"/>
                    <a:pt x="2289904" y="1162224"/>
                    <a:pt x="2307549" y="1406725"/>
                  </a:cubicBezTo>
                  <a:cubicBezTo>
                    <a:pt x="2177558" y="1397355"/>
                    <a:pt x="1874138" y="1466522"/>
                    <a:pt x="1645054" y="1754137"/>
                  </a:cubicBezTo>
                  <a:cubicBezTo>
                    <a:pt x="1681890" y="1707104"/>
                    <a:pt x="1714566" y="1613416"/>
                    <a:pt x="1906375" y="1464867"/>
                  </a:cubicBezTo>
                  <a:cubicBezTo>
                    <a:pt x="1985803" y="1403336"/>
                    <a:pt x="2078427" y="1390548"/>
                    <a:pt x="2078427" y="1390548"/>
                  </a:cubicBezTo>
                  <a:cubicBezTo>
                    <a:pt x="2089136" y="1359578"/>
                    <a:pt x="2018429" y="1222160"/>
                    <a:pt x="1876475" y="1274932"/>
                  </a:cubicBezTo>
                  <a:cubicBezTo>
                    <a:pt x="1760378" y="1318096"/>
                    <a:pt x="1717695" y="1395993"/>
                    <a:pt x="1673513" y="1508151"/>
                  </a:cubicBezTo>
                  <a:cubicBezTo>
                    <a:pt x="1643210" y="1585133"/>
                    <a:pt x="1622014" y="1658425"/>
                    <a:pt x="1586928" y="1779834"/>
                  </a:cubicBezTo>
                  <a:cubicBezTo>
                    <a:pt x="1574195" y="1823891"/>
                    <a:pt x="1559771" y="1873830"/>
                    <a:pt x="1542236" y="1933263"/>
                  </a:cubicBezTo>
                  <a:lnTo>
                    <a:pt x="1528805" y="1978750"/>
                  </a:lnTo>
                  <a:lnTo>
                    <a:pt x="1557195" y="1940811"/>
                  </a:lnTo>
                  <a:cubicBezTo>
                    <a:pt x="1558262" y="1939385"/>
                    <a:pt x="1606670" y="1871341"/>
                    <a:pt x="1743011" y="1790962"/>
                  </a:cubicBezTo>
                  <a:cubicBezTo>
                    <a:pt x="1782441" y="1767710"/>
                    <a:pt x="1905954" y="1714326"/>
                    <a:pt x="1950531" y="1703718"/>
                  </a:cubicBezTo>
                  <a:cubicBezTo>
                    <a:pt x="2036934" y="1683153"/>
                    <a:pt x="2102896" y="1679956"/>
                    <a:pt x="2137487" y="1651272"/>
                  </a:cubicBezTo>
                  <a:cubicBezTo>
                    <a:pt x="2163963" y="1629317"/>
                    <a:pt x="2179732" y="1599437"/>
                    <a:pt x="2181848" y="1567133"/>
                  </a:cubicBezTo>
                  <a:cubicBezTo>
                    <a:pt x="2183761" y="1537856"/>
                    <a:pt x="2174414" y="1509778"/>
                    <a:pt x="2156199" y="1490092"/>
                  </a:cubicBezTo>
                  <a:cubicBezTo>
                    <a:pt x="2136586" y="1468923"/>
                    <a:pt x="2115758" y="1458657"/>
                    <a:pt x="2089208" y="1456891"/>
                  </a:cubicBezTo>
                  <a:cubicBezTo>
                    <a:pt x="2150274" y="1438354"/>
                    <a:pt x="2236344" y="1418266"/>
                    <a:pt x="2308655" y="1423947"/>
                  </a:cubicBezTo>
                  <a:cubicBezTo>
                    <a:pt x="2309961" y="1447420"/>
                    <a:pt x="2310550" y="1472520"/>
                    <a:pt x="2310328" y="1499388"/>
                  </a:cubicBezTo>
                  <a:cubicBezTo>
                    <a:pt x="2187111" y="1634617"/>
                    <a:pt x="2022660" y="1789779"/>
                    <a:pt x="1832981" y="1952289"/>
                  </a:cubicBezTo>
                  <a:cubicBezTo>
                    <a:pt x="1715538" y="2052898"/>
                    <a:pt x="1373854" y="2368649"/>
                    <a:pt x="1152805" y="2865439"/>
                  </a:cubicBezTo>
                  <a:cubicBezTo>
                    <a:pt x="1042503" y="3113354"/>
                    <a:pt x="1008373" y="3235225"/>
                    <a:pt x="964860" y="3404291"/>
                  </a:cubicBezTo>
                  <a:cubicBezTo>
                    <a:pt x="951116" y="3457649"/>
                    <a:pt x="938109" y="3527528"/>
                    <a:pt x="932147" y="3592792"/>
                  </a:cubicBezTo>
                  <a:cubicBezTo>
                    <a:pt x="930197" y="3614301"/>
                    <a:pt x="914723" y="3747323"/>
                    <a:pt x="932128" y="3914450"/>
                  </a:cubicBezTo>
                  <a:cubicBezTo>
                    <a:pt x="949698" y="4083497"/>
                    <a:pt x="994298" y="4212537"/>
                    <a:pt x="1069957" y="4352363"/>
                  </a:cubicBezTo>
                  <a:cubicBezTo>
                    <a:pt x="863284" y="4264875"/>
                    <a:pt x="724767" y="4264470"/>
                    <a:pt x="615445" y="4257642"/>
                  </a:cubicBezTo>
                  <a:cubicBezTo>
                    <a:pt x="307795" y="4238433"/>
                    <a:pt x="118748" y="4337751"/>
                    <a:pt x="34021" y="4531990"/>
                  </a:cubicBezTo>
                  <a:cubicBezTo>
                    <a:pt x="-16879" y="4648698"/>
                    <a:pt x="-8370" y="4758172"/>
                    <a:pt x="44261" y="4870180"/>
                  </a:cubicBezTo>
                  <a:cubicBezTo>
                    <a:pt x="75954" y="4937631"/>
                    <a:pt x="139067" y="4975499"/>
                    <a:pt x="207552" y="4997335"/>
                  </a:cubicBezTo>
                  <a:cubicBezTo>
                    <a:pt x="289930" y="5023646"/>
                    <a:pt x="358466" y="4992772"/>
                    <a:pt x="391569" y="4972423"/>
                  </a:cubicBezTo>
                  <a:cubicBezTo>
                    <a:pt x="399739" y="5002800"/>
                    <a:pt x="428772" y="5075915"/>
                    <a:pt x="519940" y="5079288"/>
                  </a:cubicBezTo>
                  <a:cubicBezTo>
                    <a:pt x="523694" y="5079435"/>
                    <a:pt x="527575" y="5079435"/>
                    <a:pt x="531550" y="5079343"/>
                  </a:cubicBezTo>
                  <a:cubicBezTo>
                    <a:pt x="661211" y="5075792"/>
                    <a:pt x="699627" y="4977095"/>
                    <a:pt x="730498" y="4897785"/>
                  </a:cubicBezTo>
                  <a:cubicBezTo>
                    <a:pt x="738281" y="4877804"/>
                    <a:pt x="745622" y="4858907"/>
                    <a:pt x="753883" y="4842772"/>
                  </a:cubicBezTo>
                  <a:lnTo>
                    <a:pt x="754968" y="4840620"/>
                  </a:lnTo>
                  <a:cubicBezTo>
                    <a:pt x="818096" y="4717148"/>
                    <a:pt x="846908" y="4660767"/>
                    <a:pt x="955263" y="4629840"/>
                  </a:cubicBezTo>
                  <a:cubicBezTo>
                    <a:pt x="1012208" y="4613557"/>
                    <a:pt x="1084001" y="4609399"/>
                    <a:pt x="1084698" y="4609343"/>
                  </a:cubicBezTo>
                  <a:lnTo>
                    <a:pt x="1117301" y="4607540"/>
                  </a:lnTo>
                  <a:lnTo>
                    <a:pt x="1087973" y="4593152"/>
                  </a:lnTo>
                  <a:cubicBezTo>
                    <a:pt x="1083134" y="4590797"/>
                    <a:pt x="968655" y="4535011"/>
                    <a:pt x="882657" y="4519776"/>
                  </a:cubicBezTo>
                  <a:cubicBezTo>
                    <a:pt x="821535" y="4508939"/>
                    <a:pt x="767004" y="4502758"/>
                    <a:pt x="715964" y="4500880"/>
                  </a:cubicBezTo>
                  <a:cubicBezTo>
                    <a:pt x="668034" y="4499095"/>
                    <a:pt x="622313" y="4501230"/>
                    <a:pt x="576204" y="4507338"/>
                  </a:cubicBezTo>
                  <a:cubicBezTo>
                    <a:pt x="429398" y="4526804"/>
                    <a:pt x="358576" y="4580143"/>
                    <a:pt x="308685" y="4629746"/>
                  </a:cubicBezTo>
                  <a:cubicBezTo>
                    <a:pt x="262761" y="4675394"/>
                    <a:pt x="227550" y="4753331"/>
                    <a:pt x="266441" y="4835118"/>
                  </a:cubicBezTo>
                  <a:cubicBezTo>
                    <a:pt x="289660" y="4883968"/>
                    <a:pt x="355934" y="4924335"/>
                    <a:pt x="358749" y="4926028"/>
                  </a:cubicBezTo>
                  <a:lnTo>
                    <a:pt x="361711" y="4927813"/>
                  </a:lnTo>
                  <a:lnTo>
                    <a:pt x="365097" y="4927022"/>
                  </a:lnTo>
                  <a:cubicBezTo>
                    <a:pt x="368704" y="4926157"/>
                    <a:pt x="401988" y="4916111"/>
                    <a:pt x="457461" y="4829503"/>
                  </a:cubicBezTo>
                  <a:cubicBezTo>
                    <a:pt x="480221" y="4793937"/>
                    <a:pt x="535767" y="4727613"/>
                    <a:pt x="580830" y="4695574"/>
                  </a:cubicBezTo>
                  <a:cubicBezTo>
                    <a:pt x="626570" y="4663062"/>
                    <a:pt x="679941" y="4644627"/>
                    <a:pt x="725111" y="4634139"/>
                  </a:cubicBezTo>
                  <a:cubicBezTo>
                    <a:pt x="721818" y="4635574"/>
                    <a:pt x="718469" y="4637083"/>
                    <a:pt x="715065" y="4638666"/>
                  </a:cubicBezTo>
                  <a:cubicBezTo>
                    <a:pt x="711017" y="4640561"/>
                    <a:pt x="707025" y="4642364"/>
                    <a:pt x="703014" y="4644148"/>
                  </a:cubicBezTo>
                  <a:cubicBezTo>
                    <a:pt x="654661" y="4665804"/>
                    <a:pt x="604656" y="4688214"/>
                    <a:pt x="486158" y="4853035"/>
                  </a:cubicBezTo>
                  <a:cubicBezTo>
                    <a:pt x="443877" y="4911820"/>
                    <a:pt x="392544" y="4951025"/>
                    <a:pt x="392028" y="4951411"/>
                  </a:cubicBezTo>
                  <a:lnTo>
                    <a:pt x="389434" y="4953344"/>
                  </a:lnTo>
                  <a:cubicBezTo>
                    <a:pt x="362424" y="4971135"/>
                    <a:pt x="294034" y="5007031"/>
                    <a:pt x="212718" y="4981089"/>
                  </a:cubicBezTo>
                  <a:cubicBezTo>
                    <a:pt x="148837" y="4960685"/>
                    <a:pt x="97554" y="4914631"/>
                    <a:pt x="68332" y="4851361"/>
                  </a:cubicBezTo>
                  <a:cubicBezTo>
                    <a:pt x="29105" y="4766469"/>
                    <a:pt x="13320" y="4643690"/>
                    <a:pt x="66153" y="4533190"/>
                  </a:cubicBezTo>
                  <a:cubicBezTo>
                    <a:pt x="143723" y="4370887"/>
                    <a:pt x="288906" y="4284710"/>
                    <a:pt x="594002" y="4283146"/>
                  </a:cubicBezTo>
                  <a:cubicBezTo>
                    <a:pt x="696354" y="4282631"/>
                    <a:pt x="878769" y="4300570"/>
                    <a:pt x="1090981" y="4393581"/>
                  </a:cubicBezTo>
                  <a:cubicBezTo>
                    <a:pt x="1103897" y="4416101"/>
                    <a:pt x="1126050" y="4458603"/>
                    <a:pt x="1140474" y="4480259"/>
                  </a:cubicBezTo>
                  <a:cubicBezTo>
                    <a:pt x="1150594" y="4495475"/>
                    <a:pt x="1791193" y="5498879"/>
                    <a:pt x="1919470" y="5883417"/>
                  </a:cubicBezTo>
                  <a:cubicBezTo>
                    <a:pt x="2078767" y="6360915"/>
                    <a:pt x="2148667" y="6757737"/>
                    <a:pt x="1967271" y="6857856"/>
                  </a:cubicBezTo>
                  <a:lnTo>
                    <a:pt x="1984363" y="6856697"/>
                  </a:lnTo>
                  <a:cubicBezTo>
                    <a:pt x="2188502" y="6812632"/>
                    <a:pt x="2167523" y="6365164"/>
                    <a:pt x="1995992" y="5886309"/>
                  </a:cubicBezTo>
                  <a:cubicBezTo>
                    <a:pt x="1763394" y="5236947"/>
                    <a:pt x="1346046" y="4747391"/>
                    <a:pt x="1207482" y="4503593"/>
                  </a:cubicBezTo>
                  <a:cubicBezTo>
                    <a:pt x="1189690" y="4475995"/>
                    <a:pt x="1185035" y="4466391"/>
                    <a:pt x="1166249" y="4430788"/>
                  </a:cubicBezTo>
                  <a:cubicBezTo>
                    <a:pt x="1294140" y="4490530"/>
                    <a:pt x="1439514" y="4560026"/>
                    <a:pt x="1578464" y="4664827"/>
                  </a:cubicBezTo>
                  <a:cubicBezTo>
                    <a:pt x="1886358" y="4897076"/>
                    <a:pt x="2012611" y="5065945"/>
                    <a:pt x="2135055" y="5372341"/>
                  </a:cubicBezTo>
                  <a:cubicBezTo>
                    <a:pt x="2264104" y="5695223"/>
                    <a:pt x="2276011" y="5859589"/>
                    <a:pt x="2267561" y="6191372"/>
                  </a:cubicBezTo>
                  <a:cubicBezTo>
                    <a:pt x="2261876" y="6414370"/>
                    <a:pt x="2160924" y="6848958"/>
                    <a:pt x="2002765" y="6857362"/>
                  </a:cubicBezTo>
                  <a:lnTo>
                    <a:pt x="2028984" y="6858319"/>
                  </a:lnTo>
                  <a:cubicBezTo>
                    <a:pt x="2225690" y="6814216"/>
                    <a:pt x="2331424" y="6486272"/>
                    <a:pt x="2344951" y="6196135"/>
                  </a:cubicBezTo>
                  <a:cubicBezTo>
                    <a:pt x="2359045" y="5893583"/>
                    <a:pt x="2305374" y="5587290"/>
                    <a:pt x="2170176" y="5292019"/>
                  </a:cubicBezTo>
                  <a:cubicBezTo>
                    <a:pt x="2030755" y="4988685"/>
                    <a:pt x="1871551" y="4833532"/>
                    <a:pt x="1589789" y="4638343"/>
                  </a:cubicBezTo>
                  <a:lnTo>
                    <a:pt x="1590765" y="4638678"/>
                  </a:lnTo>
                  <a:close/>
                  <a:moveTo>
                    <a:pt x="2485791" y="1522716"/>
                  </a:moveTo>
                  <a:cubicBezTo>
                    <a:pt x="2530298" y="1593308"/>
                    <a:pt x="2528771" y="1686969"/>
                    <a:pt x="2512506" y="1751075"/>
                  </a:cubicBezTo>
                  <a:cubicBezTo>
                    <a:pt x="2480234" y="1878287"/>
                    <a:pt x="2350646" y="1972678"/>
                    <a:pt x="2247635" y="2029473"/>
                  </a:cubicBezTo>
                  <a:cubicBezTo>
                    <a:pt x="2167710" y="2073516"/>
                    <a:pt x="2069921" y="2131477"/>
                    <a:pt x="1989160" y="2180265"/>
                  </a:cubicBezTo>
                  <a:cubicBezTo>
                    <a:pt x="1999721" y="2171507"/>
                    <a:pt x="2009988" y="2162790"/>
                    <a:pt x="2019666" y="2154115"/>
                  </a:cubicBezTo>
                  <a:cubicBezTo>
                    <a:pt x="2148150" y="2038998"/>
                    <a:pt x="2284170" y="1887548"/>
                    <a:pt x="2318724" y="1637005"/>
                  </a:cubicBezTo>
                  <a:cubicBezTo>
                    <a:pt x="2322496" y="1609553"/>
                    <a:pt x="2325071" y="1580929"/>
                    <a:pt x="2326341" y="1551918"/>
                  </a:cubicBezTo>
                  <a:cubicBezTo>
                    <a:pt x="2327776" y="1540815"/>
                    <a:pt x="2328807" y="1524725"/>
                    <a:pt x="2329524" y="1503957"/>
                  </a:cubicBezTo>
                  <a:cubicBezTo>
                    <a:pt x="2348770" y="1482683"/>
                    <a:pt x="2367114" y="1461703"/>
                    <a:pt x="2384556" y="1441022"/>
                  </a:cubicBezTo>
                  <a:cubicBezTo>
                    <a:pt x="2428832" y="1457885"/>
                    <a:pt x="2463687" y="1485204"/>
                    <a:pt x="2487238" y="1522696"/>
                  </a:cubicBezTo>
                  <a:lnTo>
                    <a:pt x="2485791" y="1522716"/>
                  </a:lnTo>
                  <a:close/>
                  <a:moveTo>
                    <a:pt x="2330355" y="1426535"/>
                  </a:moveTo>
                  <a:cubicBezTo>
                    <a:pt x="2332747" y="1426930"/>
                    <a:pt x="2335158" y="1427275"/>
                    <a:pt x="2337513" y="1427740"/>
                  </a:cubicBezTo>
                  <a:cubicBezTo>
                    <a:pt x="2347651" y="1429736"/>
                    <a:pt x="2357384" y="1432225"/>
                    <a:pt x="2366731" y="1435090"/>
                  </a:cubicBezTo>
                  <a:cubicBezTo>
                    <a:pt x="2354827" y="1449138"/>
                    <a:pt x="2342462" y="1463332"/>
                    <a:pt x="2329712" y="1477647"/>
                  </a:cubicBezTo>
                  <a:lnTo>
                    <a:pt x="2329712" y="1426495"/>
                  </a:lnTo>
                  <a:lnTo>
                    <a:pt x="2330355" y="1426535"/>
                  </a:lnTo>
                  <a:close/>
                  <a:moveTo>
                    <a:pt x="1214140" y="2826866"/>
                  </a:moveTo>
                  <a:cubicBezTo>
                    <a:pt x="1451080" y="2340871"/>
                    <a:pt x="1713691" y="2093597"/>
                    <a:pt x="1834300" y="1987759"/>
                  </a:cubicBezTo>
                  <a:cubicBezTo>
                    <a:pt x="2016160" y="1828217"/>
                    <a:pt x="2187836" y="1657021"/>
                    <a:pt x="2309828" y="1525042"/>
                  </a:cubicBezTo>
                  <a:cubicBezTo>
                    <a:pt x="2309626" y="1533473"/>
                    <a:pt x="2309332" y="1542016"/>
                    <a:pt x="2308963" y="1550778"/>
                  </a:cubicBezTo>
                  <a:cubicBezTo>
                    <a:pt x="2307713" y="1579388"/>
                    <a:pt x="2305192" y="1607603"/>
                    <a:pt x="2301476" y="1634650"/>
                  </a:cubicBezTo>
                  <a:cubicBezTo>
                    <a:pt x="2267676" y="1879710"/>
                    <a:pt x="2134114" y="2028316"/>
                    <a:pt x="2007938" y="2141369"/>
                  </a:cubicBezTo>
                  <a:cubicBezTo>
                    <a:pt x="1963118" y="2181516"/>
                    <a:pt x="1907790" y="2222629"/>
                    <a:pt x="1848838" y="2265831"/>
                  </a:cubicBezTo>
                  <a:cubicBezTo>
                    <a:pt x="1837467" y="2272873"/>
                    <a:pt x="1830936" y="2276953"/>
                    <a:pt x="1830530" y="2277196"/>
                  </a:cubicBezTo>
                  <a:lnTo>
                    <a:pt x="1831414" y="2278604"/>
                  </a:lnTo>
                  <a:cubicBezTo>
                    <a:pt x="1694603" y="2378779"/>
                    <a:pt x="1525197" y="2491974"/>
                    <a:pt x="1375725" y="2676961"/>
                  </a:cubicBezTo>
                  <a:cubicBezTo>
                    <a:pt x="1254994" y="2826377"/>
                    <a:pt x="1172990" y="2923444"/>
                    <a:pt x="1059314" y="3216859"/>
                  </a:cubicBezTo>
                  <a:cubicBezTo>
                    <a:pt x="1116778" y="3035423"/>
                    <a:pt x="1141837" y="2975981"/>
                    <a:pt x="1214468" y="2826857"/>
                  </a:cubicBezTo>
                  <a:lnTo>
                    <a:pt x="1214140" y="2826866"/>
                  </a:lnTo>
                  <a:close/>
                  <a:moveTo>
                    <a:pt x="978726" y="3593210"/>
                  </a:moveTo>
                  <a:cubicBezTo>
                    <a:pt x="987116" y="3543753"/>
                    <a:pt x="994476" y="3491706"/>
                    <a:pt x="1008956" y="3439705"/>
                  </a:cubicBezTo>
                  <a:lnTo>
                    <a:pt x="1009030" y="3439724"/>
                  </a:lnTo>
                  <a:cubicBezTo>
                    <a:pt x="1009066" y="3439595"/>
                    <a:pt x="1009250" y="3438841"/>
                    <a:pt x="1009545" y="3437645"/>
                  </a:cubicBezTo>
                  <a:cubicBezTo>
                    <a:pt x="1080933" y="3182533"/>
                    <a:pt x="1217103" y="2902900"/>
                    <a:pt x="1388544" y="2699157"/>
                  </a:cubicBezTo>
                  <a:cubicBezTo>
                    <a:pt x="1522265" y="2540246"/>
                    <a:pt x="1729861" y="2381033"/>
                    <a:pt x="1952435" y="2321581"/>
                  </a:cubicBezTo>
                  <a:cubicBezTo>
                    <a:pt x="2158543" y="2266527"/>
                    <a:pt x="2521593" y="2323798"/>
                    <a:pt x="2646261" y="2621553"/>
                  </a:cubicBezTo>
                  <a:cubicBezTo>
                    <a:pt x="2741840" y="2849901"/>
                    <a:pt x="2693676" y="3060257"/>
                    <a:pt x="2579840" y="3204153"/>
                  </a:cubicBezTo>
                  <a:cubicBezTo>
                    <a:pt x="2510935" y="3104768"/>
                    <a:pt x="2423443" y="3023876"/>
                    <a:pt x="2323758" y="2968993"/>
                  </a:cubicBezTo>
                  <a:cubicBezTo>
                    <a:pt x="2079084" y="2834264"/>
                    <a:pt x="1804274" y="2814415"/>
                    <a:pt x="1569765" y="2914532"/>
                  </a:cubicBezTo>
                  <a:cubicBezTo>
                    <a:pt x="1418455" y="2979122"/>
                    <a:pt x="1302171" y="3067895"/>
                    <a:pt x="1214241" y="3185941"/>
                  </a:cubicBezTo>
                  <a:cubicBezTo>
                    <a:pt x="1116373" y="3317289"/>
                    <a:pt x="1042283" y="3470869"/>
                    <a:pt x="1010141" y="3683542"/>
                  </a:cubicBezTo>
                  <a:cubicBezTo>
                    <a:pt x="971098" y="3942027"/>
                    <a:pt x="1001898" y="4073638"/>
                    <a:pt x="1049202" y="4223110"/>
                  </a:cubicBezTo>
                  <a:cubicBezTo>
                    <a:pt x="996783" y="4071905"/>
                    <a:pt x="986958" y="4031039"/>
                    <a:pt x="975881" y="3894831"/>
                  </a:cubicBezTo>
                  <a:cubicBezTo>
                    <a:pt x="961845" y="3721497"/>
                    <a:pt x="976447" y="3606569"/>
                    <a:pt x="978707" y="3593098"/>
                  </a:cubicBezTo>
                  <a:lnTo>
                    <a:pt x="978726" y="35932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9757349" y="5271583"/>
              <a:ext cx="1227334" cy="2175643"/>
            </a:xfrm>
            <a:custGeom>
              <a:avLst/>
              <a:gdLst/>
              <a:ahLst/>
              <a:cxnLst/>
              <a:rect l="l" t="t" r="r" b="b"/>
              <a:pathLst>
                <a:path w="1227334" h="2175643" extrusionOk="0">
                  <a:moveTo>
                    <a:pt x="845269" y="1183184"/>
                  </a:moveTo>
                  <a:cubicBezTo>
                    <a:pt x="776915" y="1126736"/>
                    <a:pt x="679565" y="1058384"/>
                    <a:pt x="585418" y="992253"/>
                  </a:cubicBezTo>
                  <a:cubicBezTo>
                    <a:pt x="484724" y="921527"/>
                    <a:pt x="388844" y="854188"/>
                    <a:pt x="334121" y="805796"/>
                  </a:cubicBezTo>
                  <a:cubicBezTo>
                    <a:pt x="308748" y="776229"/>
                    <a:pt x="280856" y="736468"/>
                    <a:pt x="254306" y="683662"/>
                  </a:cubicBezTo>
                  <a:cubicBezTo>
                    <a:pt x="234894" y="635106"/>
                    <a:pt x="217858" y="577994"/>
                    <a:pt x="204040" y="525080"/>
                  </a:cubicBezTo>
                  <a:cubicBezTo>
                    <a:pt x="240065" y="611849"/>
                    <a:pt x="289964" y="710528"/>
                    <a:pt x="346984" y="763179"/>
                  </a:cubicBezTo>
                  <a:cubicBezTo>
                    <a:pt x="380434" y="794034"/>
                    <a:pt x="420985" y="811201"/>
                    <a:pt x="464276" y="812819"/>
                  </a:cubicBezTo>
                  <a:cubicBezTo>
                    <a:pt x="538645" y="815561"/>
                    <a:pt x="607258" y="770612"/>
                    <a:pt x="623904" y="708291"/>
                  </a:cubicBezTo>
                  <a:cubicBezTo>
                    <a:pt x="650252" y="609594"/>
                    <a:pt x="602855" y="530313"/>
                    <a:pt x="470240" y="451258"/>
                  </a:cubicBezTo>
                  <a:cubicBezTo>
                    <a:pt x="459385" y="444800"/>
                    <a:pt x="448878" y="438581"/>
                    <a:pt x="438703" y="432546"/>
                  </a:cubicBezTo>
                  <a:cubicBezTo>
                    <a:pt x="335371" y="371424"/>
                    <a:pt x="267112" y="331023"/>
                    <a:pt x="218833" y="251902"/>
                  </a:cubicBezTo>
                  <a:cubicBezTo>
                    <a:pt x="179109" y="186805"/>
                    <a:pt x="152522" y="34038"/>
                    <a:pt x="152246" y="32493"/>
                  </a:cubicBezTo>
                  <a:lnTo>
                    <a:pt x="146652" y="0"/>
                  </a:lnTo>
                  <a:lnTo>
                    <a:pt x="135834" y="31150"/>
                  </a:lnTo>
                  <a:cubicBezTo>
                    <a:pt x="135153" y="33082"/>
                    <a:pt x="68621" y="225246"/>
                    <a:pt x="33312" y="381284"/>
                  </a:cubicBezTo>
                  <a:cubicBezTo>
                    <a:pt x="21647" y="432820"/>
                    <a:pt x="1537" y="550888"/>
                    <a:pt x="65" y="666522"/>
                  </a:cubicBezTo>
                  <a:cubicBezTo>
                    <a:pt x="-1370" y="778313"/>
                    <a:pt x="20893" y="876878"/>
                    <a:pt x="61150" y="936914"/>
                  </a:cubicBezTo>
                  <a:cubicBezTo>
                    <a:pt x="75887" y="958919"/>
                    <a:pt x="131288" y="1030971"/>
                    <a:pt x="224885" y="1034415"/>
                  </a:cubicBezTo>
                  <a:cubicBezTo>
                    <a:pt x="244996" y="1035169"/>
                    <a:pt x="265510" y="1032519"/>
                    <a:pt x="285915" y="1026558"/>
                  </a:cubicBezTo>
                  <a:cubicBezTo>
                    <a:pt x="394616" y="994820"/>
                    <a:pt x="421813" y="926354"/>
                    <a:pt x="428246" y="901315"/>
                  </a:cubicBezTo>
                  <a:cubicBezTo>
                    <a:pt x="472846" y="934029"/>
                    <a:pt x="523608" y="969686"/>
                    <a:pt x="575637" y="1006229"/>
                  </a:cubicBezTo>
                  <a:cubicBezTo>
                    <a:pt x="669527" y="1072171"/>
                    <a:pt x="766596" y="1140337"/>
                    <a:pt x="834442" y="1196350"/>
                  </a:cubicBezTo>
                  <a:cubicBezTo>
                    <a:pt x="995878" y="1329600"/>
                    <a:pt x="1087189" y="1464368"/>
                    <a:pt x="1159594" y="1738791"/>
                  </a:cubicBezTo>
                  <a:cubicBezTo>
                    <a:pt x="1264357" y="2135915"/>
                    <a:pt x="1135178" y="2172146"/>
                    <a:pt x="1135234" y="2174576"/>
                  </a:cubicBezTo>
                  <a:lnTo>
                    <a:pt x="1144783" y="2175643"/>
                  </a:lnTo>
                  <a:cubicBezTo>
                    <a:pt x="1257612" y="2107567"/>
                    <a:pt x="1235288" y="1938646"/>
                    <a:pt x="1192124" y="1734602"/>
                  </a:cubicBezTo>
                  <a:cubicBezTo>
                    <a:pt x="1133718" y="1452181"/>
                    <a:pt x="1010312" y="1318977"/>
                    <a:pt x="846210" y="1183324"/>
                  </a:cubicBezTo>
                  <a:lnTo>
                    <a:pt x="845269" y="118318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10419493" y="5350254"/>
              <a:ext cx="755003" cy="1840054"/>
            </a:xfrm>
            <a:custGeom>
              <a:avLst/>
              <a:gdLst/>
              <a:ahLst/>
              <a:cxnLst/>
              <a:rect l="l" t="t" r="r" b="b"/>
              <a:pathLst>
                <a:path w="755003" h="1840054" extrusionOk="0">
                  <a:moveTo>
                    <a:pt x="682590" y="1840054"/>
                  </a:moveTo>
                  <a:cubicBezTo>
                    <a:pt x="682885" y="1838766"/>
                    <a:pt x="708698" y="1797718"/>
                    <a:pt x="736518" y="1612751"/>
                  </a:cubicBezTo>
                  <a:cubicBezTo>
                    <a:pt x="748624" y="1532182"/>
                    <a:pt x="755984" y="1418183"/>
                    <a:pt x="754898" y="1370526"/>
                  </a:cubicBezTo>
                  <a:cubicBezTo>
                    <a:pt x="748551" y="1092127"/>
                    <a:pt x="717346" y="938151"/>
                    <a:pt x="581103" y="644850"/>
                  </a:cubicBezTo>
                  <a:cubicBezTo>
                    <a:pt x="367676" y="185279"/>
                    <a:pt x="0" y="0"/>
                    <a:pt x="0" y="0"/>
                  </a:cubicBezTo>
                  <a:cubicBezTo>
                    <a:pt x="0" y="0"/>
                    <a:pt x="211995" y="137330"/>
                    <a:pt x="317399" y="357567"/>
                  </a:cubicBezTo>
                  <a:cubicBezTo>
                    <a:pt x="358945" y="444429"/>
                    <a:pt x="385807" y="556110"/>
                    <a:pt x="400287" y="638425"/>
                  </a:cubicBezTo>
                  <a:cubicBezTo>
                    <a:pt x="407426" y="678903"/>
                    <a:pt x="407941" y="731892"/>
                    <a:pt x="432100" y="795368"/>
                  </a:cubicBezTo>
                  <a:cubicBezTo>
                    <a:pt x="476404" y="911794"/>
                    <a:pt x="585679" y="1104929"/>
                    <a:pt x="621297" y="1248392"/>
                  </a:cubicBezTo>
                  <a:cubicBezTo>
                    <a:pt x="688181" y="1522334"/>
                    <a:pt x="681588" y="1839988"/>
                    <a:pt x="681588" y="1839988"/>
                  </a:cubicBezTo>
                  <a:lnTo>
                    <a:pt x="682590" y="18400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11237648" y="5047819"/>
              <a:ext cx="466133" cy="1831401"/>
            </a:xfrm>
            <a:custGeom>
              <a:avLst/>
              <a:gdLst/>
              <a:ahLst/>
              <a:cxnLst/>
              <a:rect l="l" t="t" r="r" b="b"/>
              <a:pathLst>
                <a:path w="466133" h="1831401" extrusionOk="0">
                  <a:moveTo>
                    <a:pt x="437192" y="43826"/>
                  </a:moveTo>
                  <a:lnTo>
                    <a:pt x="466133" y="0"/>
                  </a:lnTo>
                  <a:lnTo>
                    <a:pt x="424864" y="32382"/>
                  </a:lnTo>
                  <a:cubicBezTo>
                    <a:pt x="423024" y="33817"/>
                    <a:pt x="240489" y="177974"/>
                    <a:pt x="118279" y="353060"/>
                  </a:cubicBezTo>
                  <a:cubicBezTo>
                    <a:pt x="53238" y="446251"/>
                    <a:pt x="-28744" y="603895"/>
                    <a:pt x="9983" y="895850"/>
                  </a:cubicBezTo>
                  <a:cubicBezTo>
                    <a:pt x="20747" y="977045"/>
                    <a:pt x="30977" y="1033198"/>
                    <a:pt x="43101" y="1082052"/>
                  </a:cubicBezTo>
                  <a:cubicBezTo>
                    <a:pt x="160158" y="1553455"/>
                    <a:pt x="103635" y="1741861"/>
                    <a:pt x="103635" y="1741861"/>
                  </a:cubicBezTo>
                  <a:cubicBezTo>
                    <a:pt x="103635" y="1741861"/>
                    <a:pt x="170635" y="1376334"/>
                    <a:pt x="166430" y="1186109"/>
                  </a:cubicBezTo>
                  <a:cubicBezTo>
                    <a:pt x="164039" y="1077850"/>
                    <a:pt x="150423" y="1002290"/>
                    <a:pt x="149577" y="911441"/>
                  </a:cubicBezTo>
                  <a:cubicBezTo>
                    <a:pt x="149007" y="849012"/>
                    <a:pt x="148399" y="784436"/>
                    <a:pt x="156108" y="715893"/>
                  </a:cubicBezTo>
                  <a:cubicBezTo>
                    <a:pt x="171748" y="577330"/>
                    <a:pt x="204847" y="462552"/>
                    <a:pt x="230975" y="388301"/>
                  </a:cubicBezTo>
                  <a:cubicBezTo>
                    <a:pt x="213827" y="473581"/>
                    <a:pt x="191784" y="597687"/>
                    <a:pt x="187792" y="689291"/>
                  </a:cubicBezTo>
                  <a:cubicBezTo>
                    <a:pt x="184499" y="764856"/>
                    <a:pt x="188638" y="824802"/>
                    <a:pt x="192612" y="882756"/>
                  </a:cubicBezTo>
                  <a:cubicBezTo>
                    <a:pt x="197838" y="959002"/>
                    <a:pt x="212962" y="1066386"/>
                    <a:pt x="211968" y="1168842"/>
                  </a:cubicBezTo>
                  <a:cubicBezTo>
                    <a:pt x="208822" y="1493796"/>
                    <a:pt x="111482" y="1831402"/>
                    <a:pt x="111482" y="1831402"/>
                  </a:cubicBezTo>
                  <a:cubicBezTo>
                    <a:pt x="111482" y="1831402"/>
                    <a:pt x="254218" y="1598088"/>
                    <a:pt x="323439" y="1365095"/>
                  </a:cubicBezTo>
                  <a:cubicBezTo>
                    <a:pt x="366466" y="1220277"/>
                    <a:pt x="391709" y="1004627"/>
                    <a:pt x="359290" y="810153"/>
                  </a:cubicBezTo>
                  <a:cubicBezTo>
                    <a:pt x="333310" y="654444"/>
                    <a:pt x="312796" y="467762"/>
                    <a:pt x="357505" y="263972"/>
                  </a:cubicBezTo>
                  <a:cubicBezTo>
                    <a:pt x="389534" y="116732"/>
                    <a:pt x="436636" y="44478"/>
                    <a:pt x="437577" y="43819"/>
                  </a:cubicBezTo>
                  <a:lnTo>
                    <a:pt x="437192" y="438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9098075" y="2904799"/>
              <a:ext cx="939933" cy="1957158"/>
            </a:xfrm>
            <a:custGeom>
              <a:avLst/>
              <a:gdLst/>
              <a:ahLst/>
              <a:cxnLst/>
              <a:rect l="l" t="t" r="r" b="b"/>
              <a:pathLst>
                <a:path w="939933" h="1957158" extrusionOk="0">
                  <a:moveTo>
                    <a:pt x="154797" y="1620968"/>
                  </a:moveTo>
                  <a:cubicBezTo>
                    <a:pt x="183150" y="1602385"/>
                    <a:pt x="228816" y="1592376"/>
                    <a:pt x="276969" y="1594142"/>
                  </a:cubicBezTo>
                  <a:cubicBezTo>
                    <a:pt x="318202" y="1595651"/>
                    <a:pt x="357888" y="1605513"/>
                    <a:pt x="391728" y="1622642"/>
                  </a:cubicBezTo>
                  <a:cubicBezTo>
                    <a:pt x="451488" y="1652872"/>
                    <a:pt x="495700" y="1698024"/>
                    <a:pt x="542510" y="1745823"/>
                  </a:cubicBezTo>
                  <a:cubicBezTo>
                    <a:pt x="565655" y="1769447"/>
                    <a:pt x="589574" y="1793881"/>
                    <a:pt x="615922" y="1816898"/>
                  </a:cubicBezTo>
                  <a:cubicBezTo>
                    <a:pt x="710747" y="1899749"/>
                    <a:pt x="785837" y="1944186"/>
                    <a:pt x="786590" y="1944647"/>
                  </a:cubicBezTo>
                  <a:lnTo>
                    <a:pt x="807878" y="1957158"/>
                  </a:lnTo>
                  <a:lnTo>
                    <a:pt x="798790" y="1934123"/>
                  </a:lnTo>
                  <a:cubicBezTo>
                    <a:pt x="798440" y="1933221"/>
                    <a:pt x="762856" y="1842330"/>
                    <a:pt x="741752" y="1724869"/>
                  </a:cubicBezTo>
                  <a:cubicBezTo>
                    <a:pt x="694025" y="1459018"/>
                    <a:pt x="697594" y="1344909"/>
                    <a:pt x="731596" y="1156776"/>
                  </a:cubicBezTo>
                  <a:cubicBezTo>
                    <a:pt x="746960" y="1071754"/>
                    <a:pt x="784623" y="967964"/>
                    <a:pt x="824512" y="858067"/>
                  </a:cubicBezTo>
                  <a:cubicBezTo>
                    <a:pt x="861917" y="754933"/>
                    <a:pt x="900610" y="648285"/>
                    <a:pt x="924216" y="547997"/>
                  </a:cubicBezTo>
                  <a:cubicBezTo>
                    <a:pt x="988227" y="275956"/>
                    <a:pt x="836141" y="36642"/>
                    <a:pt x="834613" y="34268"/>
                  </a:cubicBezTo>
                  <a:lnTo>
                    <a:pt x="812443" y="0"/>
                  </a:lnTo>
                  <a:lnTo>
                    <a:pt x="819066" y="40308"/>
                  </a:lnTo>
                  <a:cubicBezTo>
                    <a:pt x="819305" y="41701"/>
                    <a:pt x="841862" y="180369"/>
                    <a:pt x="830473" y="273631"/>
                  </a:cubicBezTo>
                  <a:cubicBezTo>
                    <a:pt x="814687" y="402962"/>
                    <a:pt x="801403" y="454925"/>
                    <a:pt x="746941" y="600685"/>
                  </a:cubicBezTo>
                  <a:cubicBezTo>
                    <a:pt x="730106" y="645745"/>
                    <a:pt x="707015" y="687530"/>
                    <a:pt x="682599" y="731769"/>
                  </a:cubicBezTo>
                  <a:cubicBezTo>
                    <a:pt x="629003" y="828808"/>
                    <a:pt x="568265" y="938809"/>
                    <a:pt x="541812" y="1132077"/>
                  </a:cubicBezTo>
                  <a:cubicBezTo>
                    <a:pt x="516845" y="1314445"/>
                    <a:pt x="555870" y="1471058"/>
                    <a:pt x="584590" y="1555031"/>
                  </a:cubicBezTo>
                  <a:cubicBezTo>
                    <a:pt x="538759" y="1496301"/>
                    <a:pt x="460176" y="1411446"/>
                    <a:pt x="378134" y="1394593"/>
                  </a:cubicBezTo>
                  <a:cubicBezTo>
                    <a:pt x="356755" y="1390215"/>
                    <a:pt x="335890" y="1387601"/>
                    <a:pt x="316130" y="1386866"/>
                  </a:cubicBezTo>
                  <a:cubicBezTo>
                    <a:pt x="215822" y="1383186"/>
                    <a:pt x="136390" y="1426589"/>
                    <a:pt x="73349" y="1519598"/>
                  </a:cubicBezTo>
                  <a:cubicBezTo>
                    <a:pt x="16376" y="1603663"/>
                    <a:pt x="3662" y="1747099"/>
                    <a:pt x="3156" y="1753175"/>
                  </a:cubicBezTo>
                  <a:lnTo>
                    <a:pt x="0" y="1790507"/>
                  </a:lnTo>
                  <a:lnTo>
                    <a:pt x="18951" y="1758217"/>
                  </a:lnTo>
                  <a:cubicBezTo>
                    <a:pt x="19422" y="1757369"/>
                    <a:pt x="66147" y="1678992"/>
                    <a:pt x="154792" y="1620963"/>
                  </a:cubicBezTo>
                  <a:lnTo>
                    <a:pt x="154797" y="16209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9703395" y="1811612"/>
              <a:ext cx="894475" cy="1219053"/>
            </a:xfrm>
            <a:custGeom>
              <a:avLst/>
              <a:gdLst/>
              <a:ahLst/>
              <a:cxnLst/>
              <a:rect l="l" t="t" r="r" b="b"/>
              <a:pathLst>
                <a:path w="894475" h="1219053" extrusionOk="0">
                  <a:moveTo>
                    <a:pt x="534185" y="1219054"/>
                  </a:moveTo>
                  <a:cubicBezTo>
                    <a:pt x="616925" y="1019541"/>
                    <a:pt x="637073" y="786256"/>
                    <a:pt x="654774" y="502016"/>
                  </a:cubicBezTo>
                  <a:cubicBezTo>
                    <a:pt x="674001" y="193896"/>
                    <a:pt x="857716" y="31763"/>
                    <a:pt x="859572" y="30161"/>
                  </a:cubicBezTo>
                  <a:lnTo>
                    <a:pt x="894475" y="0"/>
                  </a:lnTo>
                  <a:lnTo>
                    <a:pt x="851127" y="15662"/>
                  </a:lnTo>
                  <a:cubicBezTo>
                    <a:pt x="848312" y="16683"/>
                    <a:pt x="567414" y="120699"/>
                    <a:pt x="469952" y="371101"/>
                  </a:cubicBezTo>
                  <a:cubicBezTo>
                    <a:pt x="442022" y="442903"/>
                    <a:pt x="450854" y="548938"/>
                    <a:pt x="455785" y="590246"/>
                  </a:cubicBezTo>
                  <a:cubicBezTo>
                    <a:pt x="428315" y="575844"/>
                    <a:pt x="366605" y="548277"/>
                    <a:pt x="292493" y="545545"/>
                  </a:cubicBezTo>
                  <a:cubicBezTo>
                    <a:pt x="278528" y="545030"/>
                    <a:pt x="264600" y="545445"/>
                    <a:pt x="251132" y="546779"/>
                  </a:cubicBezTo>
                  <a:cubicBezTo>
                    <a:pt x="59023" y="565785"/>
                    <a:pt x="5431" y="740046"/>
                    <a:pt x="4913" y="741808"/>
                  </a:cubicBezTo>
                  <a:lnTo>
                    <a:pt x="0" y="758454"/>
                  </a:lnTo>
                  <a:lnTo>
                    <a:pt x="16136" y="752185"/>
                  </a:lnTo>
                  <a:cubicBezTo>
                    <a:pt x="16781" y="751941"/>
                    <a:pt x="79852" y="727833"/>
                    <a:pt x="157055" y="730681"/>
                  </a:cubicBezTo>
                  <a:cubicBezTo>
                    <a:pt x="237018" y="733625"/>
                    <a:pt x="345226" y="766730"/>
                    <a:pt x="406562" y="90770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10931661" y="2349838"/>
              <a:ext cx="724819" cy="701239"/>
            </a:xfrm>
            <a:custGeom>
              <a:avLst/>
              <a:gdLst/>
              <a:ahLst/>
              <a:cxnLst/>
              <a:rect l="l" t="t" r="r" b="b"/>
              <a:pathLst>
                <a:path w="724819" h="701239" extrusionOk="0">
                  <a:moveTo>
                    <a:pt x="624483" y="116"/>
                  </a:moveTo>
                  <a:cubicBezTo>
                    <a:pt x="624483" y="116"/>
                    <a:pt x="635523" y="184735"/>
                    <a:pt x="503347" y="309734"/>
                  </a:cubicBezTo>
                  <a:cubicBezTo>
                    <a:pt x="412879" y="395285"/>
                    <a:pt x="0" y="493298"/>
                    <a:pt x="0" y="493298"/>
                  </a:cubicBezTo>
                  <a:cubicBezTo>
                    <a:pt x="0" y="493298"/>
                    <a:pt x="173720" y="466192"/>
                    <a:pt x="283863" y="464854"/>
                  </a:cubicBezTo>
                  <a:cubicBezTo>
                    <a:pt x="400252" y="463456"/>
                    <a:pt x="547925" y="485976"/>
                    <a:pt x="652236" y="607487"/>
                  </a:cubicBezTo>
                  <a:cubicBezTo>
                    <a:pt x="698013" y="660835"/>
                    <a:pt x="724435" y="701240"/>
                    <a:pt x="724435" y="701240"/>
                  </a:cubicBezTo>
                  <a:cubicBezTo>
                    <a:pt x="724435" y="701240"/>
                    <a:pt x="729880" y="611378"/>
                    <a:pt x="699835" y="547566"/>
                  </a:cubicBezTo>
                  <a:cubicBezTo>
                    <a:pt x="649826" y="441342"/>
                    <a:pt x="561054" y="412441"/>
                    <a:pt x="561054" y="412441"/>
                  </a:cubicBezTo>
                  <a:cubicBezTo>
                    <a:pt x="561054" y="412441"/>
                    <a:pt x="595497" y="401383"/>
                    <a:pt x="638312" y="317559"/>
                  </a:cubicBezTo>
                  <a:cubicBezTo>
                    <a:pt x="695776" y="203385"/>
                    <a:pt x="624181" y="0"/>
                    <a:pt x="624181" y="0"/>
                  </a:cubicBezTo>
                  <a:lnTo>
                    <a:pt x="624483" y="1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10236637" y="3129110"/>
              <a:ext cx="1158433" cy="519311"/>
            </a:xfrm>
            <a:custGeom>
              <a:avLst/>
              <a:gdLst/>
              <a:ahLst/>
              <a:cxnLst/>
              <a:rect l="l" t="t" r="r" b="b"/>
              <a:pathLst>
                <a:path w="1158433" h="519311" extrusionOk="0">
                  <a:moveTo>
                    <a:pt x="0" y="519247"/>
                  </a:moveTo>
                  <a:cubicBezTo>
                    <a:pt x="0" y="519247"/>
                    <a:pt x="209197" y="309183"/>
                    <a:pt x="485015" y="293724"/>
                  </a:cubicBezTo>
                  <a:cubicBezTo>
                    <a:pt x="693270" y="282059"/>
                    <a:pt x="795425" y="302321"/>
                    <a:pt x="926884" y="354137"/>
                  </a:cubicBezTo>
                  <a:cubicBezTo>
                    <a:pt x="1007140" y="385780"/>
                    <a:pt x="1027672" y="400986"/>
                    <a:pt x="1027672" y="400986"/>
                  </a:cubicBezTo>
                  <a:cubicBezTo>
                    <a:pt x="1027672" y="400986"/>
                    <a:pt x="1105040" y="368198"/>
                    <a:pt x="1134678" y="297748"/>
                  </a:cubicBezTo>
                  <a:cubicBezTo>
                    <a:pt x="1207759" y="123943"/>
                    <a:pt x="1088900" y="0"/>
                    <a:pt x="1088900" y="0"/>
                  </a:cubicBezTo>
                  <a:cubicBezTo>
                    <a:pt x="1088900" y="0"/>
                    <a:pt x="994716" y="179900"/>
                    <a:pt x="801657" y="171601"/>
                  </a:cubicBezTo>
                  <a:cubicBezTo>
                    <a:pt x="569352" y="161619"/>
                    <a:pt x="486594" y="182438"/>
                    <a:pt x="379767" y="222948"/>
                  </a:cubicBezTo>
                  <a:cubicBezTo>
                    <a:pt x="171295" y="302079"/>
                    <a:pt x="222" y="519312"/>
                    <a:pt x="222" y="519312"/>
                  </a:cubicBezTo>
                  <a:lnTo>
                    <a:pt x="0" y="5192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10807691" y="4264918"/>
              <a:ext cx="835332" cy="892575"/>
            </a:xfrm>
            <a:custGeom>
              <a:avLst/>
              <a:gdLst/>
              <a:ahLst/>
              <a:cxnLst/>
              <a:rect l="l" t="t" r="r" b="b"/>
              <a:pathLst>
                <a:path w="835332" h="892575" extrusionOk="0">
                  <a:moveTo>
                    <a:pt x="827583" y="0"/>
                  </a:moveTo>
                  <a:cubicBezTo>
                    <a:pt x="827583" y="0"/>
                    <a:pt x="888594" y="308262"/>
                    <a:pt x="668248" y="589082"/>
                  </a:cubicBezTo>
                  <a:cubicBezTo>
                    <a:pt x="495630" y="809093"/>
                    <a:pt x="305697" y="871522"/>
                    <a:pt x="200434" y="886406"/>
                  </a:cubicBezTo>
                  <a:cubicBezTo>
                    <a:pt x="140527" y="894869"/>
                    <a:pt x="125016" y="892165"/>
                    <a:pt x="125016" y="892165"/>
                  </a:cubicBezTo>
                  <a:cubicBezTo>
                    <a:pt x="96884" y="876930"/>
                    <a:pt x="56902" y="854060"/>
                    <a:pt x="16080" y="768598"/>
                  </a:cubicBezTo>
                  <a:cubicBezTo>
                    <a:pt x="-25576" y="681405"/>
                    <a:pt x="26861" y="566871"/>
                    <a:pt x="26861" y="566871"/>
                  </a:cubicBezTo>
                  <a:cubicBezTo>
                    <a:pt x="26861" y="566871"/>
                    <a:pt x="167526" y="663430"/>
                    <a:pt x="303103" y="641388"/>
                  </a:cubicBezTo>
                  <a:cubicBezTo>
                    <a:pt x="438709" y="619327"/>
                    <a:pt x="567513" y="591637"/>
                    <a:pt x="679587" y="435780"/>
                  </a:cubicBezTo>
                  <a:cubicBezTo>
                    <a:pt x="805819" y="261221"/>
                    <a:pt x="828428" y="90"/>
                    <a:pt x="828428" y="90"/>
                  </a:cubicBezTo>
                  <a:lnTo>
                    <a:pt x="8275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9386560" y="4197562"/>
              <a:ext cx="9237" cy="9181"/>
            </a:xfrm>
            <a:custGeom>
              <a:avLst/>
              <a:gdLst/>
              <a:ahLst/>
              <a:cxnLst/>
              <a:rect l="l" t="t" r="r" b="b"/>
              <a:pathLst>
                <a:path w="9237" h="9181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25" y="7930"/>
                  </a:cubicBezTo>
                  <a:cubicBezTo>
                    <a:pt x="4716" y="4727"/>
                    <a:pt x="8484" y="1053"/>
                    <a:pt x="9237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9377894" y="4316541"/>
              <a:ext cx="9219" cy="9180"/>
            </a:xfrm>
            <a:custGeom>
              <a:avLst/>
              <a:gdLst/>
              <a:ahLst/>
              <a:cxnLst/>
              <a:rect l="l" t="t" r="r" b="b"/>
              <a:pathLst>
                <a:path w="9219" h="9180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06" y="7930"/>
                  </a:cubicBezTo>
                  <a:cubicBezTo>
                    <a:pt x="4604" y="4727"/>
                    <a:pt x="8466" y="1147"/>
                    <a:pt x="9220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3303902" y="4515769"/>
              <a:ext cx="6846690" cy="2895506"/>
            </a:xfrm>
            <a:custGeom>
              <a:avLst/>
              <a:gdLst/>
              <a:ahLst/>
              <a:cxnLst/>
              <a:rect l="l" t="t" r="r" b="b"/>
              <a:pathLst>
                <a:path w="6846690" h="2895506" extrusionOk="0">
                  <a:moveTo>
                    <a:pt x="2228787" y="1591576"/>
                  </a:moveTo>
                  <a:cubicBezTo>
                    <a:pt x="2337272" y="1441916"/>
                    <a:pt x="2428046" y="1285425"/>
                    <a:pt x="2491925" y="1152410"/>
                  </a:cubicBezTo>
                  <a:cubicBezTo>
                    <a:pt x="2639683" y="1088491"/>
                    <a:pt x="2887334" y="1008778"/>
                    <a:pt x="3179619" y="1059531"/>
                  </a:cubicBezTo>
                  <a:cubicBezTo>
                    <a:pt x="3571749" y="1127645"/>
                    <a:pt x="3812448" y="1304111"/>
                    <a:pt x="3937098" y="1614888"/>
                  </a:cubicBezTo>
                  <a:cubicBezTo>
                    <a:pt x="4030068" y="1846675"/>
                    <a:pt x="4004568" y="2115598"/>
                    <a:pt x="3867126" y="2352688"/>
                  </a:cubicBezTo>
                  <a:cubicBezTo>
                    <a:pt x="3808682" y="2453495"/>
                    <a:pt x="3726575" y="2537214"/>
                    <a:pt x="3628481" y="2601225"/>
                  </a:cubicBezTo>
                  <a:cubicBezTo>
                    <a:pt x="3577534" y="2556386"/>
                    <a:pt x="3536145" y="2503027"/>
                    <a:pt x="3506714" y="2445168"/>
                  </a:cubicBezTo>
                  <a:cubicBezTo>
                    <a:pt x="3424157" y="2282874"/>
                    <a:pt x="3439788" y="2006312"/>
                    <a:pt x="3456016" y="1897856"/>
                  </a:cubicBezTo>
                  <a:cubicBezTo>
                    <a:pt x="3456476" y="1895252"/>
                    <a:pt x="3458215" y="1885611"/>
                    <a:pt x="3460606" y="1871518"/>
                  </a:cubicBezTo>
                  <a:cubicBezTo>
                    <a:pt x="3461140" y="1868987"/>
                    <a:pt x="3461647" y="1866660"/>
                    <a:pt x="3462152" y="1864627"/>
                  </a:cubicBezTo>
                  <a:lnTo>
                    <a:pt x="3461766" y="1864527"/>
                  </a:lnTo>
                  <a:cubicBezTo>
                    <a:pt x="3467562" y="1829633"/>
                    <a:pt x="3476163" y="1774169"/>
                    <a:pt x="3480294" y="1728073"/>
                  </a:cubicBezTo>
                  <a:cubicBezTo>
                    <a:pt x="3481168" y="1718450"/>
                    <a:pt x="3481877" y="1708708"/>
                    <a:pt x="3482456" y="1699141"/>
                  </a:cubicBezTo>
                  <a:cubicBezTo>
                    <a:pt x="3488426" y="1597514"/>
                    <a:pt x="3476550" y="1520305"/>
                    <a:pt x="3465860" y="1474249"/>
                  </a:cubicBezTo>
                  <a:cubicBezTo>
                    <a:pt x="3494747" y="1523650"/>
                    <a:pt x="3534111" y="1620641"/>
                    <a:pt x="3523357" y="1771442"/>
                  </a:cubicBezTo>
                  <a:cubicBezTo>
                    <a:pt x="3517699" y="1851174"/>
                    <a:pt x="3493679" y="1931766"/>
                    <a:pt x="3493440" y="1932567"/>
                  </a:cubicBezTo>
                  <a:lnTo>
                    <a:pt x="3491334" y="1939532"/>
                  </a:lnTo>
                  <a:lnTo>
                    <a:pt x="3497920" y="1942678"/>
                  </a:lnTo>
                  <a:cubicBezTo>
                    <a:pt x="3501508" y="1944416"/>
                    <a:pt x="3587018" y="1984444"/>
                    <a:pt x="3646988" y="1929642"/>
                  </a:cubicBezTo>
                  <a:cubicBezTo>
                    <a:pt x="3678956" y="1900396"/>
                    <a:pt x="3697659" y="1854169"/>
                    <a:pt x="3701091" y="1795968"/>
                  </a:cubicBezTo>
                  <a:cubicBezTo>
                    <a:pt x="3708065" y="1677667"/>
                    <a:pt x="3650706" y="1535994"/>
                    <a:pt x="3558355" y="1443411"/>
                  </a:cubicBezTo>
                  <a:cubicBezTo>
                    <a:pt x="3482698" y="1367561"/>
                    <a:pt x="3349685" y="1267939"/>
                    <a:pt x="3348338" y="1266959"/>
                  </a:cubicBezTo>
                  <a:lnTo>
                    <a:pt x="3328090" y="1251826"/>
                  </a:lnTo>
                  <a:lnTo>
                    <a:pt x="3335017" y="1276095"/>
                  </a:lnTo>
                  <a:cubicBezTo>
                    <a:pt x="3335394" y="1277401"/>
                    <a:pt x="3373453" y="1411946"/>
                    <a:pt x="3365974" y="1492527"/>
                  </a:cubicBezTo>
                  <a:cubicBezTo>
                    <a:pt x="3357372" y="1584661"/>
                    <a:pt x="3320638" y="1658240"/>
                    <a:pt x="3293794" y="1711955"/>
                  </a:cubicBezTo>
                  <a:cubicBezTo>
                    <a:pt x="3280299" y="1738992"/>
                    <a:pt x="3269637" y="1760345"/>
                    <a:pt x="3266655" y="1776398"/>
                  </a:cubicBezTo>
                  <a:cubicBezTo>
                    <a:pt x="3264475" y="1788109"/>
                    <a:pt x="3263049" y="1799562"/>
                    <a:pt x="3262423" y="1810408"/>
                  </a:cubicBezTo>
                  <a:cubicBezTo>
                    <a:pt x="3259728" y="1855965"/>
                    <a:pt x="3270409" y="1892570"/>
                    <a:pt x="3293306" y="1916218"/>
                  </a:cubicBezTo>
                  <a:cubicBezTo>
                    <a:pt x="3310353" y="1933808"/>
                    <a:pt x="3332956" y="1942768"/>
                    <a:pt x="3358696" y="1942197"/>
                  </a:cubicBezTo>
                  <a:cubicBezTo>
                    <a:pt x="3394768" y="1941351"/>
                    <a:pt x="3420334" y="1928978"/>
                    <a:pt x="3435881" y="1918241"/>
                  </a:cubicBezTo>
                  <a:cubicBezTo>
                    <a:pt x="3432799" y="1942501"/>
                    <a:pt x="3430003" y="1971773"/>
                    <a:pt x="3428089" y="2004422"/>
                  </a:cubicBezTo>
                  <a:cubicBezTo>
                    <a:pt x="3420242" y="2137579"/>
                    <a:pt x="3427059" y="2326202"/>
                    <a:pt x="3491493" y="2452858"/>
                  </a:cubicBezTo>
                  <a:cubicBezTo>
                    <a:pt x="3522118" y="2513069"/>
                    <a:pt x="3563379" y="2566552"/>
                    <a:pt x="3612827" y="2611195"/>
                  </a:cubicBezTo>
                  <a:cubicBezTo>
                    <a:pt x="3403384" y="2741167"/>
                    <a:pt x="3125089" y="2783540"/>
                    <a:pt x="2848226" y="2713368"/>
                  </a:cubicBezTo>
                  <a:cubicBezTo>
                    <a:pt x="2496734" y="2624280"/>
                    <a:pt x="2249592" y="2284997"/>
                    <a:pt x="2260567" y="1906620"/>
                  </a:cubicBezTo>
                  <a:cubicBezTo>
                    <a:pt x="2270585" y="1565529"/>
                    <a:pt x="2433703" y="1273819"/>
                    <a:pt x="2640291" y="1227989"/>
                  </a:cubicBezTo>
                  <a:cubicBezTo>
                    <a:pt x="2785684" y="1195717"/>
                    <a:pt x="2874499" y="1255469"/>
                    <a:pt x="2920885" y="1305293"/>
                  </a:cubicBezTo>
                  <a:lnTo>
                    <a:pt x="2920774" y="1305532"/>
                  </a:lnTo>
                  <a:lnTo>
                    <a:pt x="2921732" y="1306158"/>
                  </a:lnTo>
                  <a:cubicBezTo>
                    <a:pt x="2927011" y="1311889"/>
                    <a:pt x="2931713" y="1317473"/>
                    <a:pt x="2935926" y="1322763"/>
                  </a:cubicBezTo>
                  <a:cubicBezTo>
                    <a:pt x="2952890" y="1349597"/>
                    <a:pt x="2985861" y="1410959"/>
                    <a:pt x="2996873" y="1473035"/>
                  </a:cubicBezTo>
                  <a:cubicBezTo>
                    <a:pt x="3003423" y="1509954"/>
                    <a:pt x="3007498" y="1539833"/>
                    <a:pt x="3011813" y="1571459"/>
                  </a:cubicBezTo>
                  <a:cubicBezTo>
                    <a:pt x="3017397" y="1612563"/>
                    <a:pt x="3023156" y="1655092"/>
                    <a:pt x="3035087" y="1719245"/>
                  </a:cubicBezTo>
                  <a:cubicBezTo>
                    <a:pt x="3045069" y="1772796"/>
                    <a:pt x="3060468" y="1815521"/>
                    <a:pt x="3075114" y="1847220"/>
                  </a:cubicBezTo>
                  <a:cubicBezTo>
                    <a:pt x="3050220" y="1817432"/>
                    <a:pt x="3023882" y="1780266"/>
                    <a:pt x="3014195" y="1747205"/>
                  </a:cubicBezTo>
                  <a:lnTo>
                    <a:pt x="3009494" y="1731290"/>
                  </a:lnTo>
                  <a:cubicBezTo>
                    <a:pt x="2994738" y="1681337"/>
                    <a:pt x="2984996" y="1648329"/>
                    <a:pt x="2973432" y="1568422"/>
                  </a:cubicBezTo>
                  <a:cubicBezTo>
                    <a:pt x="2957793" y="1460183"/>
                    <a:pt x="2918833" y="1381871"/>
                    <a:pt x="2866558" y="1353591"/>
                  </a:cubicBezTo>
                  <a:cubicBezTo>
                    <a:pt x="2843697" y="1341237"/>
                    <a:pt x="2819696" y="1339681"/>
                    <a:pt x="2798979" y="1349231"/>
                  </a:cubicBezTo>
                  <a:cubicBezTo>
                    <a:pt x="2759155" y="1367612"/>
                    <a:pt x="2714315" y="1420711"/>
                    <a:pt x="2710019" y="1493852"/>
                  </a:cubicBezTo>
                  <a:cubicBezTo>
                    <a:pt x="2707793" y="1531726"/>
                    <a:pt x="2716652" y="1569711"/>
                    <a:pt x="2736394" y="1606745"/>
                  </a:cubicBezTo>
                  <a:cubicBezTo>
                    <a:pt x="2920788" y="1952904"/>
                    <a:pt x="3224216" y="2030179"/>
                    <a:pt x="3227259" y="2030914"/>
                  </a:cubicBezTo>
                  <a:lnTo>
                    <a:pt x="3263919" y="2039838"/>
                  </a:lnTo>
                  <a:lnTo>
                    <a:pt x="3234665" y="2016057"/>
                  </a:lnTo>
                  <a:cubicBezTo>
                    <a:pt x="3234048" y="2015569"/>
                    <a:pt x="3173120" y="1965267"/>
                    <a:pt x="3163506" y="1889401"/>
                  </a:cubicBezTo>
                  <a:cubicBezTo>
                    <a:pt x="3160525" y="1865841"/>
                    <a:pt x="3160240" y="1834784"/>
                    <a:pt x="3162614" y="1794435"/>
                  </a:cubicBezTo>
                  <a:cubicBezTo>
                    <a:pt x="3165890" y="1738538"/>
                    <a:pt x="3173737" y="1675578"/>
                    <a:pt x="3180654" y="1620036"/>
                  </a:cubicBezTo>
                  <a:cubicBezTo>
                    <a:pt x="3183036" y="1600892"/>
                    <a:pt x="3185300" y="1582731"/>
                    <a:pt x="3187204" y="1566154"/>
                  </a:cubicBezTo>
                  <a:cubicBezTo>
                    <a:pt x="3202052" y="1437172"/>
                    <a:pt x="3180856" y="1345936"/>
                    <a:pt x="3124528" y="1296168"/>
                  </a:cubicBezTo>
                  <a:cubicBezTo>
                    <a:pt x="3081851" y="1258477"/>
                    <a:pt x="3025652" y="1252415"/>
                    <a:pt x="2987283" y="1259332"/>
                  </a:cubicBezTo>
                  <a:cubicBezTo>
                    <a:pt x="2955223" y="1265128"/>
                    <a:pt x="2937642" y="1281320"/>
                    <a:pt x="2929657" y="1291071"/>
                  </a:cubicBezTo>
                  <a:cubicBezTo>
                    <a:pt x="2878986" y="1238863"/>
                    <a:pt x="2785055" y="1178413"/>
                    <a:pt x="2636590" y="1211366"/>
                  </a:cubicBezTo>
                  <a:cubicBezTo>
                    <a:pt x="2429550" y="1257290"/>
                    <a:pt x="2264657" y="1538299"/>
                    <a:pt x="2244987" y="1872202"/>
                  </a:cubicBezTo>
                  <a:cubicBezTo>
                    <a:pt x="2244316" y="1883453"/>
                    <a:pt x="2243829" y="1894778"/>
                    <a:pt x="2243506" y="1906130"/>
                  </a:cubicBezTo>
                  <a:cubicBezTo>
                    <a:pt x="2232292" y="2292374"/>
                    <a:pt x="2484874" y="2638778"/>
                    <a:pt x="2844034" y="2729835"/>
                  </a:cubicBezTo>
                  <a:cubicBezTo>
                    <a:pt x="3059119" y="2784351"/>
                    <a:pt x="3274731" y="2774324"/>
                    <a:pt x="3467556" y="2700819"/>
                  </a:cubicBezTo>
                  <a:cubicBezTo>
                    <a:pt x="3523682" y="2679440"/>
                    <a:pt x="3576577" y="2652982"/>
                    <a:pt x="3625506" y="2622144"/>
                  </a:cubicBezTo>
                  <a:cubicBezTo>
                    <a:pt x="3671440" y="2661160"/>
                    <a:pt x="3723846" y="2692853"/>
                    <a:pt x="3781093" y="2715419"/>
                  </a:cubicBezTo>
                  <a:cubicBezTo>
                    <a:pt x="3920193" y="2770313"/>
                    <a:pt x="4074894" y="2767433"/>
                    <a:pt x="4228426" y="2707093"/>
                  </a:cubicBezTo>
                  <a:cubicBezTo>
                    <a:pt x="4403984" y="2638097"/>
                    <a:pt x="4487561" y="2494580"/>
                    <a:pt x="4526740" y="2386350"/>
                  </a:cubicBezTo>
                  <a:cubicBezTo>
                    <a:pt x="4571450" y="2262868"/>
                    <a:pt x="4581873" y="2114922"/>
                    <a:pt x="4553929" y="2000201"/>
                  </a:cubicBezTo>
                  <a:cubicBezTo>
                    <a:pt x="4523570" y="1875579"/>
                    <a:pt x="4454517" y="1751015"/>
                    <a:pt x="4397910" y="1663406"/>
                  </a:cubicBezTo>
                  <a:cubicBezTo>
                    <a:pt x="4464892" y="1744969"/>
                    <a:pt x="4520750" y="1824860"/>
                    <a:pt x="4570349" y="1895805"/>
                  </a:cubicBezTo>
                  <a:cubicBezTo>
                    <a:pt x="4573918" y="1900901"/>
                    <a:pt x="4577437" y="1905961"/>
                    <a:pt x="4580965" y="1911003"/>
                  </a:cubicBezTo>
                  <a:cubicBezTo>
                    <a:pt x="4617313" y="1972667"/>
                    <a:pt x="4733518" y="2171108"/>
                    <a:pt x="4807788" y="2313204"/>
                  </a:cubicBezTo>
                  <a:cubicBezTo>
                    <a:pt x="4863850" y="2420435"/>
                    <a:pt x="4958476" y="2555966"/>
                    <a:pt x="5090850" y="2592686"/>
                  </a:cubicBezTo>
                  <a:cubicBezTo>
                    <a:pt x="5123435" y="2601720"/>
                    <a:pt x="5237223" y="2626742"/>
                    <a:pt x="5333113" y="2569172"/>
                  </a:cubicBezTo>
                  <a:cubicBezTo>
                    <a:pt x="5372818" y="2545345"/>
                    <a:pt x="5402422" y="2511067"/>
                    <a:pt x="5421686" y="2466990"/>
                  </a:cubicBezTo>
                  <a:cubicBezTo>
                    <a:pt x="5443526" y="2485913"/>
                    <a:pt x="5465034" y="2503760"/>
                    <a:pt x="5486201" y="2520504"/>
                  </a:cubicBezTo>
                  <a:cubicBezTo>
                    <a:pt x="5659969" y="2658059"/>
                    <a:pt x="5836158" y="2706056"/>
                    <a:pt x="5965960" y="2720299"/>
                  </a:cubicBezTo>
                  <a:cubicBezTo>
                    <a:pt x="5958822" y="2731587"/>
                    <a:pt x="5949843" y="2750014"/>
                    <a:pt x="5948481" y="2773215"/>
                  </a:cubicBezTo>
                  <a:cubicBezTo>
                    <a:pt x="5946917" y="2799646"/>
                    <a:pt x="5955583" y="2825487"/>
                    <a:pt x="5974221" y="2850004"/>
                  </a:cubicBezTo>
                  <a:cubicBezTo>
                    <a:pt x="6009566" y="2896480"/>
                    <a:pt x="6093652" y="2909497"/>
                    <a:pt x="6161667" y="2879057"/>
                  </a:cubicBezTo>
                  <a:cubicBezTo>
                    <a:pt x="6279976" y="2826040"/>
                    <a:pt x="6370478" y="2739636"/>
                    <a:pt x="6436552" y="2676529"/>
                  </a:cubicBezTo>
                  <a:cubicBezTo>
                    <a:pt x="6457233" y="2656787"/>
                    <a:pt x="6475079" y="2639749"/>
                    <a:pt x="6491032" y="2626263"/>
                  </a:cubicBezTo>
                  <a:lnTo>
                    <a:pt x="6523892" y="2598462"/>
                  </a:lnTo>
                  <a:lnTo>
                    <a:pt x="6482881" y="2611672"/>
                  </a:lnTo>
                  <a:cubicBezTo>
                    <a:pt x="6481906" y="2611985"/>
                    <a:pt x="6385767" y="2642463"/>
                    <a:pt x="6315303" y="2622251"/>
                  </a:cubicBezTo>
                  <a:cubicBezTo>
                    <a:pt x="6260933" y="2606640"/>
                    <a:pt x="6241853" y="2596281"/>
                    <a:pt x="6207224" y="2577449"/>
                  </a:cubicBezTo>
                  <a:cubicBezTo>
                    <a:pt x="6194564" y="2570540"/>
                    <a:pt x="6180214" y="2562730"/>
                    <a:pt x="6161355" y="2553106"/>
                  </a:cubicBezTo>
                  <a:cubicBezTo>
                    <a:pt x="6105661" y="2524634"/>
                    <a:pt x="6052710" y="2517725"/>
                    <a:pt x="6016037" y="2534165"/>
                  </a:cubicBezTo>
                  <a:cubicBezTo>
                    <a:pt x="5991640" y="2545095"/>
                    <a:pt x="5974823" y="2565996"/>
                    <a:pt x="5967426" y="2594579"/>
                  </a:cubicBezTo>
                  <a:cubicBezTo>
                    <a:pt x="5966065" y="2599887"/>
                    <a:pt x="5965181" y="2605811"/>
                    <a:pt x="5964795" y="2612186"/>
                  </a:cubicBezTo>
                  <a:cubicBezTo>
                    <a:pt x="5963158" y="2639997"/>
                    <a:pt x="5971511" y="2668800"/>
                    <a:pt x="5971879" y="2670023"/>
                  </a:cubicBezTo>
                  <a:lnTo>
                    <a:pt x="5973185" y="2674521"/>
                  </a:lnTo>
                  <a:lnTo>
                    <a:pt x="5977712" y="2675800"/>
                  </a:lnTo>
                  <a:cubicBezTo>
                    <a:pt x="5996792" y="2681154"/>
                    <a:pt x="6034253" y="2688937"/>
                    <a:pt x="6109710" y="2690179"/>
                  </a:cubicBezTo>
                  <a:cubicBezTo>
                    <a:pt x="6127815" y="2690482"/>
                    <a:pt x="6248019" y="2696876"/>
                    <a:pt x="6373168" y="2672332"/>
                  </a:cubicBezTo>
                  <a:cubicBezTo>
                    <a:pt x="6273350" y="2713786"/>
                    <a:pt x="5958636" y="2704420"/>
                    <a:pt x="5995601" y="2706012"/>
                  </a:cubicBezTo>
                  <a:cubicBezTo>
                    <a:pt x="5866317" y="2695966"/>
                    <a:pt x="5680256" y="2652369"/>
                    <a:pt x="5496804" y="2507205"/>
                  </a:cubicBezTo>
                  <a:cubicBezTo>
                    <a:pt x="5474394" y="2489450"/>
                    <a:pt x="5451579" y="2470444"/>
                    <a:pt x="5428397" y="2450241"/>
                  </a:cubicBezTo>
                  <a:cubicBezTo>
                    <a:pt x="5432665" y="2438337"/>
                    <a:pt x="5436253" y="2425789"/>
                    <a:pt x="5439151" y="2412633"/>
                  </a:cubicBezTo>
                  <a:cubicBezTo>
                    <a:pt x="5439896" y="2409238"/>
                    <a:pt x="5440522" y="2405788"/>
                    <a:pt x="5441129" y="2402329"/>
                  </a:cubicBezTo>
                  <a:cubicBezTo>
                    <a:pt x="5486833" y="2403535"/>
                    <a:pt x="5541720" y="2404574"/>
                    <a:pt x="5605099" y="2405788"/>
                  </a:cubicBezTo>
                  <a:cubicBezTo>
                    <a:pt x="5662459" y="2406893"/>
                    <a:pt x="5726678" y="2408117"/>
                    <a:pt x="5797171" y="2409726"/>
                  </a:cubicBezTo>
                  <a:cubicBezTo>
                    <a:pt x="5953689" y="2413259"/>
                    <a:pt x="6077972" y="2419680"/>
                    <a:pt x="6323032" y="2444979"/>
                  </a:cubicBezTo>
                  <a:cubicBezTo>
                    <a:pt x="6598793" y="2473406"/>
                    <a:pt x="6805400" y="2567142"/>
                    <a:pt x="6807463" y="2568084"/>
                  </a:cubicBezTo>
                  <a:lnTo>
                    <a:pt x="6846691" y="2586097"/>
                  </a:lnTo>
                  <a:lnTo>
                    <a:pt x="6817271" y="2554560"/>
                  </a:lnTo>
                  <a:cubicBezTo>
                    <a:pt x="6808512" y="2545176"/>
                    <a:pt x="6600415" y="2323762"/>
                    <a:pt x="6404745" y="2261135"/>
                  </a:cubicBezTo>
                  <a:cubicBezTo>
                    <a:pt x="6230931" y="2205515"/>
                    <a:pt x="6035440" y="2216646"/>
                    <a:pt x="5993105" y="2219903"/>
                  </a:cubicBezTo>
                  <a:cubicBezTo>
                    <a:pt x="5989167" y="2194659"/>
                    <a:pt x="5971007" y="2119868"/>
                    <a:pt x="5890226" y="2062819"/>
                  </a:cubicBezTo>
                  <a:cubicBezTo>
                    <a:pt x="5806730" y="2003878"/>
                    <a:pt x="5664543" y="2045671"/>
                    <a:pt x="5658532" y="2047447"/>
                  </a:cubicBezTo>
                  <a:lnTo>
                    <a:pt x="5630096" y="2056030"/>
                  </a:lnTo>
                  <a:lnTo>
                    <a:pt x="5658743" y="2063821"/>
                  </a:lnTo>
                  <a:cubicBezTo>
                    <a:pt x="5659479" y="2064033"/>
                    <a:pt x="5733241" y="2084667"/>
                    <a:pt x="5761237" y="2140398"/>
                  </a:cubicBezTo>
                  <a:cubicBezTo>
                    <a:pt x="5775634" y="2169064"/>
                    <a:pt x="5775487" y="2202458"/>
                    <a:pt x="5760758" y="2239679"/>
                  </a:cubicBezTo>
                  <a:cubicBezTo>
                    <a:pt x="5747796" y="2272466"/>
                    <a:pt x="5689029" y="2367070"/>
                    <a:pt x="5444197" y="2379326"/>
                  </a:cubicBezTo>
                  <a:cubicBezTo>
                    <a:pt x="5456432" y="2249580"/>
                    <a:pt x="5393968" y="1944700"/>
                    <a:pt x="5111462" y="1709343"/>
                  </a:cubicBezTo>
                  <a:cubicBezTo>
                    <a:pt x="5157671" y="1747208"/>
                    <a:pt x="5250610" y="1781945"/>
                    <a:pt x="5394910" y="1976974"/>
                  </a:cubicBezTo>
                  <a:cubicBezTo>
                    <a:pt x="5454671" y="2057736"/>
                    <a:pt x="5465425" y="2150619"/>
                    <a:pt x="5465425" y="2150619"/>
                  </a:cubicBezTo>
                  <a:cubicBezTo>
                    <a:pt x="5496151" y="2162009"/>
                    <a:pt x="5635095" y="2094346"/>
                    <a:pt x="5585450" y="1951266"/>
                  </a:cubicBezTo>
                  <a:cubicBezTo>
                    <a:pt x="5544861" y="1834247"/>
                    <a:pt x="5467921" y="1789858"/>
                    <a:pt x="5356771" y="1743218"/>
                  </a:cubicBezTo>
                  <a:cubicBezTo>
                    <a:pt x="5280470" y="1711222"/>
                    <a:pt x="5207666" y="1688426"/>
                    <a:pt x="5087058" y="1650671"/>
                  </a:cubicBezTo>
                  <a:cubicBezTo>
                    <a:pt x="5043286" y="1636982"/>
                    <a:pt x="4993682" y="1621453"/>
                    <a:pt x="4934646" y="1602612"/>
                  </a:cubicBezTo>
                  <a:lnTo>
                    <a:pt x="4889467" y="1588188"/>
                  </a:lnTo>
                  <a:lnTo>
                    <a:pt x="4926772" y="1617406"/>
                  </a:lnTo>
                  <a:cubicBezTo>
                    <a:pt x="4928169" y="1618510"/>
                    <a:pt x="4995133" y="1668389"/>
                    <a:pt x="5072485" y="1806472"/>
                  </a:cubicBezTo>
                  <a:cubicBezTo>
                    <a:pt x="5094863" y="1846398"/>
                    <a:pt x="5145520" y="1971054"/>
                    <a:pt x="5155138" y="2015867"/>
                  </a:cubicBezTo>
                  <a:cubicBezTo>
                    <a:pt x="5173800" y="2102702"/>
                    <a:pt x="5175543" y="2168721"/>
                    <a:pt x="5203454" y="2203934"/>
                  </a:cubicBezTo>
                  <a:cubicBezTo>
                    <a:pt x="5224825" y="2230889"/>
                    <a:pt x="5254355" y="2247301"/>
                    <a:pt x="5286600" y="2250135"/>
                  </a:cubicBezTo>
                  <a:cubicBezTo>
                    <a:pt x="5315827" y="2252692"/>
                    <a:pt x="5344106" y="2243962"/>
                    <a:pt x="5364189" y="2226179"/>
                  </a:cubicBezTo>
                  <a:cubicBezTo>
                    <a:pt x="5385780" y="2207044"/>
                    <a:pt x="5396507" y="2186446"/>
                    <a:pt x="5398852" y="2159943"/>
                  </a:cubicBezTo>
                  <a:cubicBezTo>
                    <a:pt x="5416047" y="2221404"/>
                    <a:pt x="5434225" y="2307889"/>
                    <a:pt x="5426957" y="2380058"/>
                  </a:cubicBezTo>
                  <a:cubicBezTo>
                    <a:pt x="5403462" y="2380849"/>
                    <a:pt x="5378356" y="2380877"/>
                    <a:pt x="5351502" y="2380067"/>
                  </a:cubicBezTo>
                  <a:cubicBezTo>
                    <a:pt x="5219015" y="2253901"/>
                    <a:pt x="5067517" y="2086078"/>
                    <a:pt x="4909218" y="1892867"/>
                  </a:cubicBezTo>
                  <a:cubicBezTo>
                    <a:pt x="4811218" y="1773238"/>
                    <a:pt x="4503060" y="1424676"/>
                    <a:pt x="4011262" y="1192757"/>
                  </a:cubicBezTo>
                  <a:cubicBezTo>
                    <a:pt x="3765834" y="1077019"/>
                    <a:pt x="3644746" y="1040214"/>
                    <a:pt x="3476677" y="992990"/>
                  </a:cubicBezTo>
                  <a:cubicBezTo>
                    <a:pt x="3423633" y="978077"/>
                    <a:pt x="3354053" y="963524"/>
                    <a:pt x="3288940" y="956136"/>
                  </a:cubicBezTo>
                  <a:cubicBezTo>
                    <a:pt x="3267487" y="953717"/>
                    <a:pt x="3134833" y="935318"/>
                    <a:pt x="2967367" y="949034"/>
                  </a:cubicBezTo>
                  <a:cubicBezTo>
                    <a:pt x="2797971" y="962879"/>
                    <a:pt x="2667989" y="1004628"/>
                    <a:pt x="2526524" y="1077188"/>
                  </a:cubicBezTo>
                  <a:cubicBezTo>
                    <a:pt x="2618538" y="872485"/>
                    <a:pt x="2621990" y="734016"/>
                    <a:pt x="2631222" y="624862"/>
                  </a:cubicBezTo>
                  <a:cubicBezTo>
                    <a:pt x="2657201" y="317712"/>
                    <a:pt x="2562069" y="126527"/>
                    <a:pt x="2369732" y="37533"/>
                  </a:cubicBezTo>
                  <a:cubicBezTo>
                    <a:pt x="2254173" y="-15926"/>
                    <a:pt x="2144549" y="-9835"/>
                    <a:pt x="2031401" y="40320"/>
                  </a:cubicBezTo>
                  <a:cubicBezTo>
                    <a:pt x="1963270" y="70522"/>
                    <a:pt x="1924028" y="132794"/>
                    <a:pt x="1900675" y="200777"/>
                  </a:cubicBezTo>
                  <a:cubicBezTo>
                    <a:pt x="1872561" y="282560"/>
                    <a:pt x="1901917" y="351747"/>
                    <a:pt x="1921539" y="385293"/>
                  </a:cubicBezTo>
                  <a:cubicBezTo>
                    <a:pt x="1890979" y="392790"/>
                    <a:pt x="1817247" y="420204"/>
                    <a:pt x="1811858" y="511280"/>
                  </a:cubicBezTo>
                  <a:cubicBezTo>
                    <a:pt x="1811629" y="515033"/>
                    <a:pt x="1811546" y="518915"/>
                    <a:pt x="1811555" y="522890"/>
                  </a:cubicBezTo>
                  <a:cubicBezTo>
                    <a:pt x="1812245" y="652589"/>
                    <a:pt x="1910073" y="693172"/>
                    <a:pt x="1988704" y="725776"/>
                  </a:cubicBezTo>
                  <a:cubicBezTo>
                    <a:pt x="2008502" y="734000"/>
                    <a:pt x="2027232" y="741765"/>
                    <a:pt x="2043184" y="750375"/>
                  </a:cubicBezTo>
                  <a:lnTo>
                    <a:pt x="2045309" y="751506"/>
                  </a:lnTo>
                  <a:cubicBezTo>
                    <a:pt x="2167369" y="817338"/>
                    <a:pt x="2223090" y="847386"/>
                    <a:pt x="2251633" y="956389"/>
                  </a:cubicBezTo>
                  <a:cubicBezTo>
                    <a:pt x="2266647" y="1013683"/>
                    <a:pt x="2269223" y="1085551"/>
                    <a:pt x="2269269" y="1086248"/>
                  </a:cubicBezTo>
                  <a:lnTo>
                    <a:pt x="2270354" y="1118879"/>
                  </a:lnTo>
                  <a:lnTo>
                    <a:pt x="2285386" y="1089873"/>
                  </a:lnTo>
                  <a:cubicBezTo>
                    <a:pt x="2287852" y="1085090"/>
                    <a:pt x="2346140" y="971874"/>
                    <a:pt x="2363260" y="886224"/>
                  </a:cubicBezTo>
                  <a:cubicBezTo>
                    <a:pt x="2375441" y="825361"/>
                    <a:pt x="2382819" y="770976"/>
                    <a:pt x="2385817" y="719993"/>
                  </a:cubicBezTo>
                  <a:cubicBezTo>
                    <a:pt x="2388660" y="672110"/>
                    <a:pt x="2387528" y="626352"/>
                    <a:pt x="2382441" y="580130"/>
                  </a:cubicBezTo>
                  <a:cubicBezTo>
                    <a:pt x="2366213" y="432918"/>
                    <a:pt x="2314447" y="360947"/>
                    <a:pt x="2265959" y="309973"/>
                  </a:cubicBezTo>
                  <a:cubicBezTo>
                    <a:pt x="2221332" y="263055"/>
                    <a:pt x="2144182" y="226129"/>
                    <a:pt x="2061566" y="263212"/>
                  </a:cubicBezTo>
                  <a:cubicBezTo>
                    <a:pt x="2012219" y="285355"/>
                    <a:pt x="1970399" y="350718"/>
                    <a:pt x="1968641" y="353496"/>
                  </a:cubicBezTo>
                  <a:lnTo>
                    <a:pt x="1966792" y="356413"/>
                  </a:lnTo>
                  <a:lnTo>
                    <a:pt x="1967509" y="359816"/>
                  </a:lnTo>
                  <a:cubicBezTo>
                    <a:pt x="1968291" y="363441"/>
                    <a:pt x="1977611" y="396946"/>
                    <a:pt x="2062975" y="454312"/>
                  </a:cubicBezTo>
                  <a:cubicBezTo>
                    <a:pt x="2098035" y="477844"/>
                    <a:pt x="2163123" y="534844"/>
                    <a:pt x="2194153" y="580582"/>
                  </a:cubicBezTo>
                  <a:cubicBezTo>
                    <a:pt x="2225653" y="627039"/>
                    <a:pt x="2242911" y="680805"/>
                    <a:pt x="2252395" y="726192"/>
                  </a:cubicBezTo>
                  <a:cubicBezTo>
                    <a:pt x="2251034" y="722862"/>
                    <a:pt x="2249598" y="719486"/>
                    <a:pt x="2248090" y="716044"/>
                  </a:cubicBezTo>
                  <a:cubicBezTo>
                    <a:pt x="2246287" y="711950"/>
                    <a:pt x="2244577" y="707930"/>
                    <a:pt x="2242874" y="703873"/>
                  </a:cubicBezTo>
                  <a:cubicBezTo>
                    <a:pt x="2222295" y="655061"/>
                    <a:pt x="2200989" y="604573"/>
                    <a:pt x="2038820" y="482477"/>
                  </a:cubicBezTo>
                  <a:cubicBezTo>
                    <a:pt x="1980974" y="438917"/>
                    <a:pt x="1942903" y="386728"/>
                    <a:pt x="1942535" y="386201"/>
                  </a:cubicBezTo>
                  <a:lnTo>
                    <a:pt x="1940659" y="383560"/>
                  </a:lnTo>
                  <a:cubicBezTo>
                    <a:pt x="1923465" y="356174"/>
                    <a:pt x="1889086" y="287002"/>
                    <a:pt x="1916814" y="206289"/>
                  </a:cubicBezTo>
                  <a:cubicBezTo>
                    <a:pt x="1938616" y="142867"/>
                    <a:pt x="1985783" y="92623"/>
                    <a:pt x="2049678" y="64786"/>
                  </a:cubicBezTo>
                  <a:cubicBezTo>
                    <a:pt x="2135419" y="27445"/>
                    <a:pt x="2258518" y="14363"/>
                    <a:pt x="2367822" y="69616"/>
                  </a:cubicBezTo>
                  <a:cubicBezTo>
                    <a:pt x="2528382" y="150746"/>
                    <a:pt x="2611347" y="297795"/>
                    <a:pt x="2606194" y="602844"/>
                  </a:cubicBezTo>
                  <a:cubicBezTo>
                    <a:pt x="2604455" y="705177"/>
                    <a:pt x="2582505" y="887149"/>
                    <a:pt x="2484841" y="1097261"/>
                  </a:cubicBezTo>
                  <a:cubicBezTo>
                    <a:pt x="2462045" y="1109680"/>
                    <a:pt x="2419065" y="1130894"/>
                    <a:pt x="2397096" y="1144841"/>
                  </a:cubicBezTo>
                  <a:cubicBezTo>
                    <a:pt x="2381659" y="1154611"/>
                    <a:pt x="1364440" y="1772969"/>
                    <a:pt x="977076" y="1892749"/>
                  </a:cubicBezTo>
                  <a:cubicBezTo>
                    <a:pt x="496187" y="2041506"/>
                    <a:pt x="97914" y="2102643"/>
                    <a:pt x="1883" y="1919087"/>
                  </a:cubicBezTo>
                  <a:lnTo>
                    <a:pt x="2665" y="1936208"/>
                  </a:lnTo>
                  <a:cubicBezTo>
                    <a:pt x="42223" y="2141269"/>
                    <a:pt x="490035" y="2130144"/>
                    <a:pt x="972582" y="1969198"/>
                  </a:cubicBezTo>
                  <a:cubicBezTo>
                    <a:pt x="1626900" y="1750948"/>
                    <a:pt x="2125537" y="1344479"/>
                    <a:pt x="2372255" y="1211323"/>
                  </a:cubicBezTo>
                  <a:cubicBezTo>
                    <a:pt x="2400249" y="1194138"/>
                    <a:pt x="2409946" y="1189695"/>
                    <a:pt x="2445952" y="1171691"/>
                  </a:cubicBezTo>
                  <a:cubicBezTo>
                    <a:pt x="2383413" y="1298244"/>
                    <a:pt x="2310733" y="1442046"/>
                    <a:pt x="2202898" y="1578659"/>
                  </a:cubicBezTo>
                  <a:cubicBezTo>
                    <a:pt x="1963923" y="1881363"/>
                    <a:pt x="1792313" y="2003864"/>
                    <a:pt x="1483289" y="2119537"/>
                  </a:cubicBezTo>
                  <a:cubicBezTo>
                    <a:pt x="1157647" y="2241446"/>
                    <a:pt x="993064" y="2249726"/>
                    <a:pt x="661544" y="2233975"/>
                  </a:cubicBezTo>
                  <a:cubicBezTo>
                    <a:pt x="438725" y="2223387"/>
                    <a:pt x="6463" y="2112886"/>
                    <a:pt x="1536" y="1954577"/>
                  </a:cubicBezTo>
                  <a:lnTo>
                    <a:pt x="0" y="1980769"/>
                  </a:lnTo>
                  <a:cubicBezTo>
                    <a:pt x="39760" y="2178398"/>
                    <a:pt x="365302" y="2291338"/>
                    <a:pt x="655071" y="2311234"/>
                  </a:cubicBezTo>
                  <a:cubicBezTo>
                    <a:pt x="957237" y="2331997"/>
                    <a:pt x="1264632" y="2285080"/>
                    <a:pt x="1562805" y="2156421"/>
                  </a:cubicBezTo>
                  <a:cubicBezTo>
                    <a:pt x="1868400" y="2024442"/>
                    <a:pt x="2027038" y="1869288"/>
                    <a:pt x="2228351" y="1591672"/>
                  </a:cubicBezTo>
                  <a:lnTo>
                    <a:pt x="2228787" y="1591576"/>
                  </a:lnTo>
                  <a:close/>
                  <a:moveTo>
                    <a:pt x="5324308" y="2554617"/>
                  </a:moveTo>
                  <a:cubicBezTo>
                    <a:pt x="5252744" y="2597560"/>
                    <a:pt x="5159150" y="2593972"/>
                    <a:pt x="5095412" y="2576300"/>
                  </a:cubicBezTo>
                  <a:cubicBezTo>
                    <a:pt x="4968935" y="2541232"/>
                    <a:pt x="4877417" y="2409598"/>
                    <a:pt x="4822911" y="2305362"/>
                  </a:cubicBezTo>
                  <a:cubicBezTo>
                    <a:pt x="4780639" y="2224480"/>
                    <a:pt x="4724854" y="2125434"/>
                    <a:pt x="4677847" y="2043637"/>
                  </a:cubicBezTo>
                  <a:cubicBezTo>
                    <a:pt x="4686375" y="2054382"/>
                    <a:pt x="4694857" y="2064833"/>
                    <a:pt x="4703320" y="2074704"/>
                  </a:cubicBezTo>
                  <a:cubicBezTo>
                    <a:pt x="4815573" y="2205693"/>
                    <a:pt x="4964000" y="2345011"/>
                    <a:pt x="5213723" y="2385075"/>
                  </a:cubicBezTo>
                  <a:cubicBezTo>
                    <a:pt x="5241078" y="2389454"/>
                    <a:pt x="5269643" y="2392656"/>
                    <a:pt x="5298612" y="2394560"/>
                  </a:cubicBezTo>
                  <a:cubicBezTo>
                    <a:pt x="5309688" y="2396243"/>
                    <a:pt x="5325751" y="2397632"/>
                    <a:pt x="5346505" y="2398801"/>
                  </a:cubicBezTo>
                  <a:cubicBezTo>
                    <a:pt x="5367342" y="2418515"/>
                    <a:pt x="5387912" y="2437310"/>
                    <a:pt x="5408197" y="2455203"/>
                  </a:cubicBezTo>
                  <a:cubicBezTo>
                    <a:pt x="5390581" y="2498348"/>
                    <a:pt x="5362414" y="2531602"/>
                    <a:pt x="5324450" y="2554493"/>
                  </a:cubicBezTo>
                  <a:lnTo>
                    <a:pt x="5324308" y="2554617"/>
                  </a:lnTo>
                  <a:close/>
                  <a:moveTo>
                    <a:pt x="5423880" y="2401820"/>
                  </a:moveTo>
                  <a:cubicBezTo>
                    <a:pt x="5423439" y="2404212"/>
                    <a:pt x="5423043" y="2406604"/>
                    <a:pt x="5422528" y="2408959"/>
                  </a:cubicBezTo>
                  <a:cubicBezTo>
                    <a:pt x="5420310" y="2419041"/>
                    <a:pt x="5417606" y="2428719"/>
                    <a:pt x="5414534" y="2437992"/>
                  </a:cubicBezTo>
                  <a:cubicBezTo>
                    <a:pt x="5400753" y="2425793"/>
                    <a:pt x="5386825" y="2413116"/>
                    <a:pt x="5372804" y="2400054"/>
                  </a:cubicBezTo>
                  <a:cubicBezTo>
                    <a:pt x="5387971" y="2400713"/>
                    <a:pt x="5405022" y="2401278"/>
                    <a:pt x="5423862" y="2401844"/>
                  </a:cubicBezTo>
                  <a:lnTo>
                    <a:pt x="5423880" y="2401820"/>
                  </a:lnTo>
                  <a:close/>
                  <a:moveTo>
                    <a:pt x="4048418" y="1254895"/>
                  </a:moveTo>
                  <a:cubicBezTo>
                    <a:pt x="4529090" y="1502480"/>
                    <a:pt x="4770524" y="1770469"/>
                    <a:pt x="4873667" y="1893376"/>
                  </a:cubicBezTo>
                  <a:cubicBezTo>
                    <a:pt x="5029169" y="2078712"/>
                    <a:pt x="5196540" y="2254109"/>
                    <a:pt x="5325815" y="2378976"/>
                  </a:cubicBezTo>
                  <a:cubicBezTo>
                    <a:pt x="5317389" y="2378589"/>
                    <a:pt x="5308851" y="2378101"/>
                    <a:pt x="5300093" y="2377549"/>
                  </a:cubicBezTo>
                  <a:cubicBezTo>
                    <a:pt x="5271519" y="2375663"/>
                    <a:pt x="5243368" y="2372526"/>
                    <a:pt x="5216409" y="2368212"/>
                  </a:cubicBezTo>
                  <a:cubicBezTo>
                    <a:pt x="4972149" y="2329021"/>
                    <a:pt x="4826521" y="2192221"/>
                    <a:pt x="4716284" y="2063587"/>
                  </a:cubicBezTo>
                  <a:cubicBezTo>
                    <a:pt x="4677135" y="2017893"/>
                    <a:pt x="4637251" y="1961678"/>
                    <a:pt x="4595364" y="1901783"/>
                  </a:cubicBezTo>
                  <a:cubicBezTo>
                    <a:pt x="4588571" y="1890265"/>
                    <a:pt x="4584633" y="1883641"/>
                    <a:pt x="4584398" y="1883236"/>
                  </a:cubicBezTo>
                  <a:lnTo>
                    <a:pt x="4582972" y="1884082"/>
                  </a:lnTo>
                  <a:cubicBezTo>
                    <a:pt x="4485839" y="1745095"/>
                    <a:pt x="4376394" y="1573249"/>
                    <a:pt x="4194751" y="1419726"/>
                  </a:cubicBezTo>
                  <a:cubicBezTo>
                    <a:pt x="4048029" y="1295736"/>
                    <a:pt x="3952790" y="1211612"/>
                    <a:pt x="3661956" y="1091512"/>
                  </a:cubicBezTo>
                  <a:cubicBezTo>
                    <a:pt x="3842073" y="1152650"/>
                    <a:pt x="3900950" y="1178933"/>
                    <a:pt x="4048379" y="1254861"/>
                  </a:cubicBezTo>
                  <a:lnTo>
                    <a:pt x="4048418" y="1254895"/>
                  </a:lnTo>
                  <a:close/>
                  <a:moveTo>
                    <a:pt x="3287444" y="1002711"/>
                  </a:moveTo>
                  <a:cubicBezTo>
                    <a:pt x="3336698" y="1012187"/>
                    <a:pt x="3388571" y="1020687"/>
                    <a:pt x="3440242" y="1036318"/>
                  </a:cubicBezTo>
                  <a:lnTo>
                    <a:pt x="3440223" y="1036391"/>
                  </a:lnTo>
                  <a:cubicBezTo>
                    <a:pt x="3440352" y="1036437"/>
                    <a:pt x="3441106" y="1036630"/>
                    <a:pt x="3442292" y="1036952"/>
                  </a:cubicBezTo>
                  <a:cubicBezTo>
                    <a:pt x="3695765" y="1113934"/>
                    <a:pt x="3972337" y="1256229"/>
                    <a:pt x="4172255" y="1432126"/>
                  </a:cubicBezTo>
                  <a:cubicBezTo>
                    <a:pt x="4328180" y="1569305"/>
                    <a:pt x="4482787" y="1780367"/>
                    <a:pt x="4537321" y="2004195"/>
                  </a:cubicBezTo>
                  <a:cubicBezTo>
                    <a:pt x="4587821" y="2211460"/>
                    <a:pt x="4522574" y="2573163"/>
                    <a:pt x="4222136" y="2691257"/>
                  </a:cubicBezTo>
                  <a:cubicBezTo>
                    <a:pt x="3991733" y="2781781"/>
                    <a:pt x="3782498" y="2728994"/>
                    <a:pt x="3641137" y="2612030"/>
                  </a:cubicBezTo>
                  <a:cubicBezTo>
                    <a:pt x="3742019" y="2545324"/>
                    <a:pt x="3824825" y="2459637"/>
                    <a:pt x="3881892" y="2361176"/>
                  </a:cubicBezTo>
                  <a:cubicBezTo>
                    <a:pt x="4021972" y="2119544"/>
                    <a:pt x="4047859" y="1845224"/>
                    <a:pt x="3952940" y="1608567"/>
                  </a:cubicBezTo>
                  <a:cubicBezTo>
                    <a:pt x="3891689" y="1455863"/>
                    <a:pt x="3805503" y="1337657"/>
                    <a:pt x="3689416" y="1247156"/>
                  </a:cubicBezTo>
                  <a:cubicBezTo>
                    <a:pt x="3560254" y="1146424"/>
                    <a:pt x="3408342" y="1068970"/>
                    <a:pt x="3196431" y="1032155"/>
                  </a:cubicBezTo>
                  <a:cubicBezTo>
                    <a:pt x="2938860" y="987428"/>
                    <a:pt x="2806608" y="1015320"/>
                    <a:pt x="2656138" y="1059322"/>
                  </a:cubicBezTo>
                  <a:cubicBezTo>
                    <a:pt x="2808455" y="1010242"/>
                    <a:pt x="2849527" y="1001319"/>
                    <a:pt x="2985953" y="993242"/>
                  </a:cubicBezTo>
                  <a:cubicBezTo>
                    <a:pt x="3159381" y="982786"/>
                    <a:pt x="3273932" y="1000025"/>
                    <a:pt x="3287309" y="1002568"/>
                  </a:cubicBezTo>
                  <a:lnTo>
                    <a:pt x="3287444" y="10027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3308012" y="5315838"/>
              <a:ext cx="2197071" cy="1198486"/>
            </a:xfrm>
            <a:custGeom>
              <a:avLst/>
              <a:gdLst/>
              <a:ahLst/>
              <a:cxnLst/>
              <a:rect l="l" t="t" r="r" b="b"/>
              <a:pathLst>
                <a:path w="2197071" h="1198486" extrusionOk="0">
                  <a:moveTo>
                    <a:pt x="998810" y="834088"/>
                  </a:moveTo>
                  <a:cubicBezTo>
                    <a:pt x="1056759" y="766996"/>
                    <a:pt x="1127238" y="671173"/>
                    <a:pt x="1195413" y="578505"/>
                  </a:cubicBezTo>
                  <a:cubicBezTo>
                    <a:pt x="1268337" y="479394"/>
                    <a:pt x="1337763" y="385012"/>
                    <a:pt x="1387352" y="331382"/>
                  </a:cubicBezTo>
                  <a:cubicBezTo>
                    <a:pt x="1417472" y="306672"/>
                    <a:pt x="1457839" y="279662"/>
                    <a:pt x="1511210" y="254271"/>
                  </a:cubicBezTo>
                  <a:cubicBezTo>
                    <a:pt x="1560189" y="235945"/>
                    <a:pt x="1617660" y="220159"/>
                    <a:pt x="1670866" y="207509"/>
                  </a:cubicBezTo>
                  <a:cubicBezTo>
                    <a:pt x="1583314" y="241612"/>
                    <a:pt x="1483571" y="289339"/>
                    <a:pt x="1429668" y="345178"/>
                  </a:cubicBezTo>
                  <a:cubicBezTo>
                    <a:pt x="1398077" y="377937"/>
                    <a:pt x="1380018" y="418102"/>
                    <a:pt x="1377451" y="461350"/>
                  </a:cubicBezTo>
                  <a:cubicBezTo>
                    <a:pt x="1373073" y="535644"/>
                    <a:pt x="1416503" y="605217"/>
                    <a:pt x="1478446" y="623247"/>
                  </a:cubicBezTo>
                  <a:cubicBezTo>
                    <a:pt x="1576531" y="651765"/>
                    <a:pt x="1656839" y="606117"/>
                    <a:pt x="1738805" y="475272"/>
                  </a:cubicBezTo>
                  <a:cubicBezTo>
                    <a:pt x="1745502" y="464565"/>
                    <a:pt x="1751952" y="454196"/>
                    <a:pt x="1758198" y="444150"/>
                  </a:cubicBezTo>
                  <a:cubicBezTo>
                    <a:pt x="1821583" y="342204"/>
                    <a:pt x="1863489" y="274839"/>
                    <a:pt x="1943647" y="228312"/>
                  </a:cubicBezTo>
                  <a:cubicBezTo>
                    <a:pt x="2009599" y="190042"/>
                    <a:pt x="2162914" y="166823"/>
                    <a:pt x="2164469" y="166584"/>
                  </a:cubicBezTo>
                  <a:lnTo>
                    <a:pt x="2197072" y="161707"/>
                  </a:lnTo>
                  <a:lnTo>
                    <a:pt x="2166170" y="150208"/>
                  </a:lnTo>
                  <a:cubicBezTo>
                    <a:pt x="2164257" y="149472"/>
                    <a:pt x="1973609" y="78727"/>
                    <a:pt x="1818371" y="40000"/>
                  </a:cubicBezTo>
                  <a:cubicBezTo>
                    <a:pt x="1767102" y="27203"/>
                    <a:pt x="1649503" y="4498"/>
                    <a:pt x="1533943" y="478"/>
                  </a:cubicBezTo>
                  <a:cubicBezTo>
                    <a:pt x="1422200" y="-3422"/>
                    <a:pt x="1323173" y="16670"/>
                    <a:pt x="1262271" y="55603"/>
                  </a:cubicBezTo>
                  <a:cubicBezTo>
                    <a:pt x="1239934" y="69844"/>
                    <a:pt x="1166692" y="123643"/>
                    <a:pt x="1161190" y="217143"/>
                  </a:cubicBezTo>
                  <a:cubicBezTo>
                    <a:pt x="1159994" y="237234"/>
                    <a:pt x="1162193" y="257805"/>
                    <a:pt x="1167704" y="278328"/>
                  </a:cubicBezTo>
                  <a:cubicBezTo>
                    <a:pt x="1197041" y="387699"/>
                    <a:pt x="1264874" y="416402"/>
                    <a:pt x="1289782" y="423382"/>
                  </a:cubicBezTo>
                  <a:cubicBezTo>
                    <a:pt x="1256093" y="467255"/>
                    <a:pt x="1219332" y="517209"/>
                    <a:pt x="1181646" y="568428"/>
                  </a:cubicBezTo>
                  <a:cubicBezTo>
                    <a:pt x="1113661" y="660847"/>
                    <a:pt x="1043365" y="756391"/>
                    <a:pt x="985882" y="822974"/>
                  </a:cubicBezTo>
                  <a:cubicBezTo>
                    <a:pt x="849118" y="981434"/>
                    <a:pt x="712372" y="1069758"/>
                    <a:pt x="436422" y="1136106"/>
                  </a:cubicBezTo>
                  <a:cubicBezTo>
                    <a:pt x="37076" y="1232089"/>
                    <a:pt x="3699" y="1102150"/>
                    <a:pt x="1278" y="1102150"/>
                  </a:cubicBezTo>
                  <a:lnTo>
                    <a:pt x="0" y="1111671"/>
                  </a:lnTo>
                  <a:cubicBezTo>
                    <a:pt x="65574" y="1225968"/>
                    <a:pt x="234952" y="1207373"/>
                    <a:pt x="439901" y="1168709"/>
                  </a:cubicBezTo>
                  <a:cubicBezTo>
                    <a:pt x="723642" y="1115107"/>
                    <a:pt x="859483" y="995375"/>
                    <a:pt x="998715" y="834005"/>
                  </a:cubicBezTo>
                  <a:lnTo>
                    <a:pt x="998810" y="8340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3560449" y="5991000"/>
              <a:ext cx="1854636" cy="724536"/>
            </a:xfrm>
            <a:custGeom>
              <a:avLst/>
              <a:gdLst/>
              <a:ahLst/>
              <a:cxnLst/>
              <a:rect l="l" t="t" r="r" b="b"/>
              <a:pathLst>
                <a:path w="1854636" h="724536" extrusionOk="0">
                  <a:moveTo>
                    <a:pt x="0" y="641906"/>
                  </a:moveTo>
                  <a:cubicBezTo>
                    <a:pt x="1270" y="642228"/>
                    <a:pt x="41747" y="668934"/>
                    <a:pt x="226060" y="700820"/>
                  </a:cubicBezTo>
                  <a:cubicBezTo>
                    <a:pt x="306335" y="714701"/>
                    <a:pt x="420147" y="724573"/>
                    <a:pt x="467813" y="724536"/>
                  </a:cubicBezTo>
                  <a:cubicBezTo>
                    <a:pt x="746288" y="724316"/>
                    <a:pt x="900923" y="696515"/>
                    <a:pt x="1197145" y="566755"/>
                  </a:cubicBezTo>
                  <a:cubicBezTo>
                    <a:pt x="1661303" y="363493"/>
                    <a:pt x="1854637" y="0"/>
                    <a:pt x="1854637" y="0"/>
                  </a:cubicBezTo>
                  <a:cubicBezTo>
                    <a:pt x="1854637" y="0"/>
                    <a:pt x="1712673" y="208924"/>
                    <a:pt x="1490164" y="309458"/>
                  </a:cubicBezTo>
                  <a:cubicBezTo>
                    <a:pt x="1402419" y="349071"/>
                    <a:pt x="1290171" y="373468"/>
                    <a:pt x="1207555" y="386135"/>
                  </a:cubicBezTo>
                  <a:cubicBezTo>
                    <a:pt x="1166929" y="392382"/>
                    <a:pt x="1113931" y="391738"/>
                    <a:pt x="1049943" y="414479"/>
                  </a:cubicBezTo>
                  <a:cubicBezTo>
                    <a:pt x="932566" y="456218"/>
                    <a:pt x="737075" y="561211"/>
                    <a:pt x="592868" y="593664"/>
                  </a:cubicBezTo>
                  <a:cubicBezTo>
                    <a:pt x="317512" y="655649"/>
                    <a:pt x="47" y="641896"/>
                    <a:pt x="47" y="641896"/>
                  </a:cubicBezTo>
                  <a:lnTo>
                    <a:pt x="0" y="6419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3866037" y="6798628"/>
              <a:ext cx="1823152" cy="482809"/>
            </a:xfrm>
            <a:custGeom>
              <a:avLst/>
              <a:gdLst/>
              <a:ahLst/>
              <a:cxnLst/>
              <a:rect l="l" t="t" r="r" b="b"/>
              <a:pathLst>
                <a:path w="1823152" h="482809" extrusionOk="0">
                  <a:moveTo>
                    <a:pt x="1779979" y="452912"/>
                  </a:moveTo>
                  <a:lnTo>
                    <a:pt x="1823152" y="482810"/>
                  </a:lnTo>
                  <a:lnTo>
                    <a:pt x="1791690" y="440841"/>
                  </a:lnTo>
                  <a:cubicBezTo>
                    <a:pt x="1790301" y="438965"/>
                    <a:pt x="1650187" y="253301"/>
                    <a:pt x="1477843" y="127267"/>
                  </a:cubicBezTo>
                  <a:cubicBezTo>
                    <a:pt x="1386114" y="60183"/>
                    <a:pt x="1230314" y="-25248"/>
                    <a:pt x="937568" y="7045"/>
                  </a:cubicBezTo>
                  <a:cubicBezTo>
                    <a:pt x="856152" y="16014"/>
                    <a:pt x="799786" y="25002"/>
                    <a:pt x="750687" y="36060"/>
                  </a:cubicBezTo>
                  <a:cubicBezTo>
                    <a:pt x="276817" y="142698"/>
                    <a:pt x="89700" y="82040"/>
                    <a:pt x="89700" y="82040"/>
                  </a:cubicBezTo>
                  <a:cubicBezTo>
                    <a:pt x="89700" y="82040"/>
                    <a:pt x="453664" y="157071"/>
                    <a:pt x="643936" y="157062"/>
                  </a:cubicBezTo>
                  <a:cubicBezTo>
                    <a:pt x="752213" y="157053"/>
                    <a:pt x="828057" y="145103"/>
                    <a:pt x="918906" y="146253"/>
                  </a:cubicBezTo>
                  <a:cubicBezTo>
                    <a:pt x="981325" y="147062"/>
                    <a:pt x="1045911" y="147872"/>
                    <a:pt x="1114256" y="157090"/>
                  </a:cubicBezTo>
                  <a:cubicBezTo>
                    <a:pt x="1252442" y="175783"/>
                    <a:pt x="1366457" y="211404"/>
                    <a:pt x="1440124" y="239149"/>
                  </a:cubicBezTo>
                  <a:cubicBezTo>
                    <a:pt x="1355248" y="220134"/>
                    <a:pt x="1231661" y="195360"/>
                    <a:pt x="1140161" y="189361"/>
                  </a:cubicBezTo>
                  <a:cubicBezTo>
                    <a:pt x="1064679" y="184393"/>
                    <a:pt x="1004669" y="187218"/>
                    <a:pt x="946630" y="189913"/>
                  </a:cubicBezTo>
                  <a:cubicBezTo>
                    <a:pt x="870293" y="193465"/>
                    <a:pt x="762595" y="206215"/>
                    <a:pt x="660196" y="202967"/>
                  </a:cubicBezTo>
                  <a:cubicBezTo>
                    <a:pt x="335383" y="192672"/>
                    <a:pt x="0" y="87916"/>
                    <a:pt x="0" y="87916"/>
                  </a:cubicBezTo>
                  <a:cubicBezTo>
                    <a:pt x="0" y="87916"/>
                    <a:pt x="230120" y="235759"/>
                    <a:pt x="461530" y="310095"/>
                  </a:cubicBezTo>
                  <a:cubicBezTo>
                    <a:pt x="605369" y="356295"/>
                    <a:pt x="820417" y="386276"/>
                    <a:pt x="1015549" y="358154"/>
                  </a:cubicBezTo>
                  <a:cubicBezTo>
                    <a:pt x="1171795" y="335605"/>
                    <a:pt x="1358873" y="319202"/>
                    <a:pt x="1561636" y="368392"/>
                  </a:cubicBezTo>
                  <a:cubicBezTo>
                    <a:pt x="1708311" y="404001"/>
                    <a:pt x="1779434" y="452516"/>
                    <a:pt x="1780094" y="452987"/>
                  </a:cubicBezTo>
                  <a:lnTo>
                    <a:pt x="1779979" y="4529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5914626" y="4684537"/>
              <a:ext cx="1956586" cy="970258"/>
            </a:xfrm>
            <a:custGeom>
              <a:avLst/>
              <a:gdLst/>
              <a:ahLst/>
              <a:cxnLst/>
              <a:rect l="l" t="t" r="r" b="b"/>
              <a:pathLst>
                <a:path w="1956586" h="970258" extrusionOk="0">
                  <a:moveTo>
                    <a:pt x="350494" y="158507"/>
                  </a:moveTo>
                  <a:cubicBezTo>
                    <a:pt x="368442" y="187264"/>
                    <a:pt x="377448" y="233133"/>
                    <a:pt x="374615" y="281225"/>
                  </a:cubicBezTo>
                  <a:cubicBezTo>
                    <a:pt x="372205" y="322420"/>
                    <a:pt x="361469" y="361887"/>
                    <a:pt x="343604" y="395334"/>
                  </a:cubicBezTo>
                  <a:cubicBezTo>
                    <a:pt x="312059" y="454413"/>
                    <a:pt x="265950" y="497610"/>
                    <a:pt x="217126" y="543355"/>
                  </a:cubicBezTo>
                  <a:cubicBezTo>
                    <a:pt x="192996" y="565986"/>
                    <a:pt x="168046" y="589353"/>
                    <a:pt x="144450" y="615185"/>
                  </a:cubicBezTo>
                  <a:cubicBezTo>
                    <a:pt x="59530" y="708174"/>
                    <a:pt x="13461" y="782264"/>
                    <a:pt x="12980" y="782999"/>
                  </a:cubicBezTo>
                  <a:lnTo>
                    <a:pt x="0" y="804011"/>
                  </a:lnTo>
                  <a:lnTo>
                    <a:pt x="23238" y="795437"/>
                  </a:lnTo>
                  <a:cubicBezTo>
                    <a:pt x="24140" y="795105"/>
                    <a:pt x="115795" y="761527"/>
                    <a:pt x="233698" y="743018"/>
                  </a:cubicBezTo>
                  <a:cubicBezTo>
                    <a:pt x="500528" y="701152"/>
                    <a:pt x="614533" y="707233"/>
                    <a:pt x="801866" y="745373"/>
                  </a:cubicBezTo>
                  <a:cubicBezTo>
                    <a:pt x="886529" y="762595"/>
                    <a:pt x="989462" y="802540"/>
                    <a:pt x="1098455" y="844843"/>
                  </a:cubicBezTo>
                  <a:cubicBezTo>
                    <a:pt x="1200742" y="884511"/>
                    <a:pt x="1306504" y="925541"/>
                    <a:pt x="1406255" y="951358"/>
                  </a:cubicBezTo>
                  <a:cubicBezTo>
                    <a:pt x="1676827" y="1021339"/>
                    <a:pt x="1919428" y="874561"/>
                    <a:pt x="1921840" y="873089"/>
                  </a:cubicBezTo>
                  <a:lnTo>
                    <a:pt x="1956586" y="851672"/>
                  </a:lnTo>
                  <a:lnTo>
                    <a:pt x="1916141" y="857413"/>
                  </a:lnTo>
                  <a:cubicBezTo>
                    <a:pt x="1914742" y="857616"/>
                    <a:pt x="1775618" y="877119"/>
                    <a:pt x="1682620" y="863669"/>
                  </a:cubicBezTo>
                  <a:cubicBezTo>
                    <a:pt x="1553675" y="845049"/>
                    <a:pt x="1502013" y="830615"/>
                    <a:pt x="1357486" y="772962"/>
                  </a:cubicBezTo>
                  <a:cubicBezTo>
                    <a:pt x="1312804" y="755133"/>
                    <a:pt x="1271545" y="731132"/>
                    <a:pt x="1227853" y="705750"/>
                  </a:cubicBezTo>
                  <a:cubicBezTo>
                    <a:pt x="1132011" y="650037"/>
                    <a:pt x="1023376" y="586893"/>
                    <a:pt x="830749" y="556183"/>
                  </a:cubicBezTo>
                  <a:cubicBezTo>
                    <a:pt x="648965" y="527204"/>
                    <a:pt x="491532" y="562770"/>
                    <a:pt x="406947" y="589633"/>
                  </a:cubicBezTo>
                  <a:cubicBezTo>
                    <a:pt x="466670" y="545107"/>
                    <a:pt x="553235" y="468412"/>
                    <a:pt x="571897" y="386766"/>
                  </a:cubicBezTo>
                  <a:cubicBezTo>
                    <a:pt x="576745" y="365487"/>
                    <a:pt x="579817" y="344687"/>
                    <a:pt x="580986" y="324945"/>
                  </a:cubicBezTo>
                  <a:cubicBezTo>
                    <a:pt x="586873" y="224732"/>
                    <a:pt x="545227" y="144367"/>
                    <a:pt x="453632" y="79300"/>
                  </a:cubicBezTo>
                  <a:cubicBezTo>
                    <a:pt x="370845" y="20497"/>
                    <a:pt x="227723" y="4619"/>
                    <a:pt x="221657" y="3984"/>
                  </a:cubicBezTo>
                  <a:lnTo>
                    <a:pt x="184408" y="0"/>
                  </a:lnTo>
                  <a:lnTo>
                    <a:pt x="216265" y="19669"/>
                  </a:lnTo>
                  <a:cubicBezTo>
                    <a:pt x="217019" y="20046"/>
                    <a:pt x="294454" y="68466"/>
                    <a:pt x="350505" y="158430"/>
                  </a:cubicBezTo>
                  <a:lnTo>
                    <a:pt x="350494" y="1585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738083" y="5336434"/>
              <a:ext cx="1210833" cy="910959"/>
            </a:xfrm>
            <a:custGeom>
              <a:avLst/>
              <a:gdLst/>
              <a:ahLst/>
              <a:cxnLst/>
              <a:rect l="l" t="t" r="r" b="b"/>
              <a:pathLst>
                <a:path w="1210833" h="910959" extrusionOk="0">
                  <a:moveTo>
                    <a:pt x="0" y="523912"/>
                  </a:moveTo>
                  <a:cubicBezTo>
                    <a:pt x="197639" y="611023"/>
                    <a:pt x="430425" y="636306"/>
                    <a:pt x="714212" y="660252"/>
                  </a:cubicBezTo>
                  <a:cubicBezTo>
                    <a:pt x="1021833" y="686269"/>
                    <a:pt x="1179887" y="873510"/>
                    <a:pt x="1181451" y="875394"/>
                  </a:cubicBezTo>
                  <a:lnTo>
                    <a:pt x="1210834" y="910959"/>
                  </a:lnTo>
                  <a:lnTo>
                    <a:pt x="1196124" y="867280"/>
                  </a:lnTo>
                  <a:cubicBezTo>
                    <a:pt x="1195167" y="864437"/>
                    <a:pt x="1097362" y="581326"/>
                    <a:pt x="849164" y="478371"/>
                  </a:cubicBezTo>
                  <a:cubicBezTo>
                    <a:pt x="777996" y="448869"/>
                    <a:pt x="671788" y="455363"/>
                    <a:pt x="630386" y="459384"/>
                  </a:cubicBezTo>
                  <a:cubicBezTo>
                    <a:pt x="645386" y="432236"/>
                    <a:pt x="674305" y="371151"/>
                    <a:pt x="678665" y="297109"/>
                  </a:cubicBezTo>
                  <a:cubicBezTo>
                    <a:pt x="679488" y="283162"/>
                    <a:pt x="679383" y="269225"/>
                    <a:pt x="678343" y="255729"/>
                  </a:cubicBezTo>
                  <a:cubicBezTo>
                    <a:pt x="663573" y="63253"/>
                    <a:pt x="490540" y="5836"/>
                    <a:pt x="488787" y="5281"/>
                  </a:cubicBezTo>
                  <a:lnTo>
                    <a:pt x="472251" y="0"/>
                  </a:lnTo>
                  <a:lnTo>
                    <a:pt x="478161" y="16274"/>
                  </a:lnTo>
                  <a:cubicBezTo>
                    <a:pt x="478391" y="16927"/>
                    <a:pt x="501105" y="80514"/>
                    <a:pt x="496560" y="157635"/>
                  </a:cubicBezTo>
                  <a:cubicBezTo>
                    <a:pt x="491855" y="237515"/>
                    <a:pt x="456377" y="344968"/>
                    <a:pt x="314079" y="403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686535" y="6557939"/>
              <a:ext cx="703152" cy="720544"/>
            </a:xfrm>
            <a:custGeom>
              <a:avLst/>
              <a:gdLst/>
              <a:ahLst/>
              <a:cxnLst/>
              <a:rect l="l" t="t" r="r" b="b"/>
              <a:pathLst>
                <a:path w="703152" h="720544" extrusionOk="0">
                  <a:moveTo>
                    <a:pt x="703153" y="635194"/>
                  </a:moveTo>
                  <a:cubicBezTo>
                    <a:pt x="703153" y="635194"/>
                    <a:pt x="518335" y="642167"/>
                    <a:pt x="396276" y="507266"/>
                  </a:cubicBezTo>
                  <a:cubicBezTo>
                    <a:pt x="312739" y="414940"/>
                    <a:pt x="223836" y="0"/>
                    <a:pt x="223836" y="0"/>
                  </a:cubicBezTo>
                  <a:cubicBezTo>
                    <a:pt x="223836" y="0"/>
                    <a:pt x="247116" y="174286"/>
                    <a:pt x="246022" y="284419"/>
                  </a:cubicBezTo>
                  <a:cubicBezTo>
                    <a:pt x="244858" y="400817"/>
                    <a:pt x="219095" y="547962"/>
                    <a:pt x="95315" y="649560"/>
                  </a:cubicBezTo>
                  <a:cubicBezTo>
                    <a:pt x="40973" y="694150"/>
                    <a:pt x="0" y="719680"/>
                    <a:pt x="0" y="719680"/>
                  </a:cubicBezTo>
                  <a:cubicBezTo>
                    <a:pt x="0" y="719680"/>
                    <a:pt x="89714" y="727104"/>
                    <a:pt x="154183" y="698465"/>
                  </a:cubicBezTo>
                  <a:cubicBezTo>
                    <a:pt x="261489" y="650811"/>
                    <a:pt x="292332" y="562699"/>
                    <a:pt x="292332" y="562699"/>
                  </a:cubicBezTo>
                  <a:cubicBezTo>
                    <a:pt x="292332" y="562699"/>
                    <a:pt x="302626" y="597373"/>
                    <a:pt x="385491" y="642018"/>
                  </a:cubicBezTo>
                  <a:cubicBezTo>
                    <a:pt x="498159" y="702873"/>
                    <a:pt x="703145" y="635235"/>
                    <a:pt x="703145" y="635235"/>
                  </a:cubicBezTo>
                  <a:lnTo>
                    <a:pt x="703153" y="6351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120564" y="5845808"/>
              <a:ext cx="495268" cy="1165635"/>
            </a:xfrm>
            <a:custGeom>
              <a:avLst/>
              <a:gdLst/>
              <a:ahLst/>
              <a:cxnLst/>
              <a:rect l="l" t="t" r="r" b="b"/>
              <a:pathLst>
                <a:path w="495268" h="1165635" extrusionOk="0">
                  <a:moveTo>
                    <a:pt x="112" y="29"/>
                  </a:moveTo>
                  <a:cubicBezTo>
                    <a:pt x="112" y="29"/>
                    <a:pt x="205531" y="213795"/>
                    <a:pt x="214904" y="489886"/>
                  </a:cubicBezTo>
                  <a:cubicBezTo>
                    <a:pt x="221988" y="698358"/>
                    <a:pt x="199477" y="800041"/>
                    <a:pt x="144785" y="930324"/>
                  </a:cubicBezTo>
                  <a:cubicBezTo>
                    <a:pt x="111382" y="1009872"/>
                    <a:pt x="95724" y="1030067"/>
                    <a:pt x="95724" y="1030067"/>
                  </a:cubicBezTo>
                  <a:cubicBezTo>
                    <a:pt x="95724" y="1030067"/>
                    <a:pt x="126800" y="1108134"/>
                    <a:pt x="196587" y="1139324"/>
                  </a:cubicBezTo>
                  <a:cubicBezTo>
                    <a:pt x="368744" y="1216213"/>
                    <a:pt x="495268" y="1100116"/>
                    <a:pt x="495268" y="1100116"/>
                  </a:cubicBezTo>
                  <a:cubicBezTo>
                    <a:pt x="495268" y="1100116"/>
                    <a:pt x="317478" y="1001993"/>
                    <a:pt x="330027" y="809150"/>
                  </a:cubicBezTo>
                  <a:cubicBezTo>
                    <a:pt x="345123" y="577127"/>
                    <a:pt x="326130" y="493927"/>
                    <a:pt x="287980" y="386234"/>
                  </a:cubicBezTo>
                  <a:cubicBezTo>
                    <a:pt x="213276" y="175877"/>
                    <a:pt x="0" y="0"/>
                    <a:pt x="0" y="0"/>
                  </a:cubicBezTo>
                  <a:lnTo>
                    <a:pt x="112" y="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5596268" y="6388164"/>
              <a:ext cx="877199" cy="848333"/>
            </a:xfrm>
            <a:custGeom>
              <a:avLst/>
              <a:gdLst/>
              <a:ahLst/>
              <a:cxnLst/>
              <a:rect l="l" t="t" r="r" b="b"/>
              <a:pathLst>
                <a:path w="877199" h="848333" extrusionOk="0">
                  <a:moveTo>
                    <a:pt x="877136" y="842651"/>
                  </a:moveTo>
                  <a:cubicBezTo>
                    <a:pt x="877136" y="842651"/>
                    <a:pt x="567612" y="896864"/>
                    <a:pt x="291700" y="670391"/>
                  </a:cubicBezTo>
                  <a:cubicBezTo>
                    <a:pt x="75541" y="492959"/>
                    <a:pt x="17304" y="301698"/>
                    <a:pt x="4747" y="196134"/>
                  </a:cubicBezTo>
                  <a:cubicBezTo>
                    <a:pt x="-2401" y="136061"/>
                    <a:pt x="645" y="120605"/>
                    <a:pt x="645" y="120605"/>
                  </a:cubicBezTo>
                  <a:cubicBezTo>
                    <a:pt x="16505" y="92823"/>
                    <a:pt x="40239" y="53357"/>
                    <a:pt x="126585" y="14420"/>
                  </a:cubicBezTo>
                  <a:cubicBezTo>
                    <a:pt x="214671" y="-25304"/>
                    <a:pt x="328029" y="29645"/>
                    <a:pt x="328029" y="29645"/>
                  </a:cubicBezTo>
                  <a:cubicBezTo>
                    <a:pt x="328029" y="29645"/>
                    <a:pt x="228400" y="168142"/>
                    <a:pt x="247451" y="304182"/>
                  </a:cubicBezTo>
                  <a:cubicBezTo>
                    <a:pt x="266521" y="440230"/>
                    <a:pt x="291360" y="569627"/>
                    <a:pt x="444713" y="685102"/>
                  </a:cubicBezTo>
                  <a:cubicBezTo>
                    <a:pt x="616634" y="814443"/>
                    <a:pt x="877200" y="842610"/>
                    <a:pt x="877200" y="842610"/>
                  </a:cubicBezTo>
                  <a:lnTo>
                    <a:pt x="877136" y="8426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5" name="Google Shape;1225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6" name="Google Shape;1226;p6"/>
          <p:cNvGrpSpPr/>
          <p:nvPr/>
        </p:nvGrpSpPr>
        <p:grpSpPr>
          <a:xfrm rot="10800000" flipH="1">
            <a:off x="10026812" y="12"/>
            <a:ext cx="2165198" cy="1757787"/>
            <a:chOff x="3303902" y="591447"/>
            <a:chExt cx="8447905" cy="6858318"/>
          </a:xfrm>
        </p:grpSpPr>
        <p:sp>
          <p:nvSpPr>
            <p:cNvPr id="1227" name="Google Shape;1227;p6"/>
            <p:cNvSpPr/>
            <p:nvPr/>
          </p:nvSpPr>
          <p:spPr>
            <a:xfrm>
              <a:off x="8942235" y="591447"/>
              <a:ext cx="2809572" cy="6858318"/>
            </a:xfrm>
            <a:custGeom>
              <a:avLst/>
              <a:gdLst/>
              <a:ahLst/>
              <a:cxnLst/>
              <a:rect l="l" t="t" r="r" b="b"/>
              <a:pathLst>
                <a:path w="2809572" h="6858318" extrusionOk="0">
                  <a:moveTo>
                    <a:pt x="1590765" y="4638678"/>
                  </a:moveTo>
                  <a:cubicBezTo>
                    <a:pt x="1438749" y="4533509"/>
                    <a:pt x="1280299" y="4446202"/>
                    <a:pt x="1145909" y="4385271"/>
                  </a:cubicBezTo>
                  <a:cubicBezTo>
                    <a:pt x="1078752" y="4238964"/>
                    <a:pt x="993601" y="3993131"/>
                    <a:pt x="1037905" y="3699791"/>
                  </a:cubicBezTo>
                  <a:cubicBezTo>
                    <a:pt x="1097371" y="3306257"/>
                    <a:pt x="1268505" y="3061734"/>
                    <a:pt x="1576446" y="2930264"/>
                  </a:cubicBezTo>
                  <a:cubicBezTo>
                    <a:pt x="1806142" y="2832217"/>
                    <a:pt x="2075555" y="2851786"/>
                    <a:pt x="2315612" y="2983980"/>
                  </a:cubicBezTo>
                  <a:cubicBezTo>
                    <a:pt x="2417692" y="3040189"/>
                    <a:pt x="2503190" y="3120424"/>
                    <a:pt x="2569359" y="3217095"/>
                  </a:cubicBezTo>
                  <a:cubicBezTo>
                    <a:pt x="2525643" y="3269018"/>
                    <a:pt x="2473205" y="3311572"/>
                    <a:pt x="2416004" y="3342263"/>
                  </a:cubicBezTo>
                  <a:cubicBezTo>
                    <a:pt x="2255584" y="3428371"/>
                    <a:pt x="1978731" y="3418840"/>
                    <a:pt x="1869954" y="3405005"/>
                  </a:cubicBezTo>
                  <a:cubicBezTo>
                    <a:pt x="1867342" y="3404600"/>
                    <a:pt x="1857664" y="3403072"/>
                    <a:pt x="1843515" y="3400993"/>
                  </a:cubicBezTo>
                  <a:cubicBezTo>
                    <a:pt x="1840977" y="3400515"/>
                    <a:pt x="1838640" y="3400055"/>
                    <a:pt x="1836597" y="3399596"/>
                  </a:cubicBezTo>
                  <a:lnTo>
                    <a:pt x="1836505" y="3399982"/>
                  </a:lnTo>
                  <a:cubicBezTo>
                    <a:pt x="1801491" y="3394959"/>
                    <a:pt x="1745853" y="3387581"/>
                    <a:pt x="1699674" y="3384471"/>
                  </a:cubicBezTo>
                  <a:cubicBezTo>
                    <a:pt x="1690034" y="3383809"/>
                    <a:pt x="1680282" y="3383312"/>
                    <a:pt x="1670696" y="3382944"/>
                  </a:cubicBezTo>
                  <a:cubicBezTo>
                    <a:pt x="1568966" y="3379209"/>
                    <a:pt x="1492039" y="3392787"/>
                    <a:pt x="1446228" y="3404489"/>
                  </a:cubicBezTo>
                  <a:cubicBezTo>
                    <a:pt x="1494986" y="3374518"/>
                    <a:pt x="1591085" y="3333028"/>
                    <a:pt x="1742083" y="3340460"/>
                  </a:cubicBezTo>
                  <a:cubicBezTo>
                    <a:pt x="1821917" y="3344361"/>
                    <a:pt x="1903020" y="3366605"/>
                    <a:pt x="1903830" y="3366826"/>
                  </a:cubicBezTo>
                  <a:lnTo>
                    <a:pt x="1910840" y="3368776"/>
                  </a:lnTo>
                  <a:lnTo>
                    <a:pt x="1913839" y="3362116"/>
                  </a:lnTo>
                  <a:cubicBezTo>
                    <a:pt x="1915496" y="3358491"/>
                    <a:pt x="1953636" y="3272126"/>
                    <a:pt x="1897520" y="3213378"/>
                  </a:cubicBezTo>
                  <a:cubicBezTo>
                    <a:pt x="1867584" y="3182058"/>
                    <a:pt x="1820961" y="3164377"/>
                    <a:pt x="1762696" y="3162233"/>
                  </a:cubicBezTo>
                  <a:cubicBezTo>
                    <a:pt x="1644282" y="3157863"/>
                    <a:pt x="1503891" y="3218328"/>
                    <a:pt x="1413371" y="3312695"/>
                  </a:cubicBezTo>
                  <a:cubicBezTo>
                    <a:pt x="1339205" y="3390007"/>
                    <a:pt x="1242533" y="3525189"/>
                    <a:pt x="1241582" y="3526546"/>
                  </a:cubicBezTo>
                  <a:lnTo>
                    <a:pt x="1226900" y="3547116"/>
                  </a:lnTo>
                  <a:lnTo>
                    <a:pt x="1251002" y="3539664"/>
                  </a:lnTo>
                  <a:cubicBezTo>
                    <a:pt x="1252309" y="3539259"/>
                    <a:pt x="1385977" y="3498248"/>
                    <a:pt x="1466690" y="3503952"/>
                  </a:cubicBezTo>
                  <a:cubicBezTo>
                    <a:pt x="1558998" y="3510521"/>
                    <a:pt x="1633364" y="3545626"/>
                    <a:pt x="1687663" y="3571274"/>
                  </a:cubicBezTo>
                  <a:cubicBezTo>
                    <a:pt x="1714985" y="3584172"/>
                    <a:pt x="1736567" y="3594365"/>
                    <a:pt x="1752684" y="3596997"/>
                  </a:cubicBezTo>
                  <a:cubicBezTo>
                    <a:pt x="1764441" y="3598910"/>
                    <a:pt x="1775923" y="3600088"/>
                    <a:pt x="1786778" y="3600474"/>
                  </a:cubicBezTo>
                  <a:cubicBezTo>
                    <a:pt x="1832389" y="3602167"/>
                    <a:pt x="1868746" y="3590685"/>
                    <a:pt x="1891890" y="3567263"/>
                  </a:cubicBezTo>
                  <a:cubicBezTo>
                    <a:pt x="1909093" y="3549839"/>
                    <a:pt x="1917556" y="3527043"/>
                    <a:pt x="1916416" y="3501321"/>
                  </a:cubicBezTo>
                  <a:cubicBezTo>
                    <a:pt x="1914779" y="3465277"/>
                    <a:pt x="1901843" y="3439997"/>
                    <a:pt x="1890767" y="3424689"/>
                  </a:cubicBezTo>
                  <a:cubicBezTo>
                    <a:pt x="1915090" y="3427227"/>
                    <a:pt x="1944418" y="3429380"/>
                    <a:pt x="1977096" y="3430576"/>
                  </a:cubicBezTo>
                  <a:cubicBezTo>
                    <a:pt x="2110394" y="3435489"/>
                    <a:pt x="2298819" y="3424523"/>
                    <a:pt x="2424026" y="3357311"/>
                  </a:cubicBezTo>
                  <a:cubicBezTo>
                    <a:pt x="2483547" y="3325371"/>
                    <a:pt x="2536108" y="3282943"/>
                    <a:pt x="2579650" y="3232530"/>
                  </a:cubicBezTo>
                  <a:cubicBezTo>
                    <a:pt x="2714200" y="3439061"/>
                    <a:pt x="2762705" y="3716348"/>
                    <a:pt x="2698638" y="3994691"/>
                  </a:cubicBezTo>
                  <a:cubicBezTo>
                    <a:pt x="2617314" y="4348066"/>
                    <a:pt x="2283559" y="4602613"/>
                    <a:pt x="1905031" y="4599966"/>
                  </a:cubicBezTo>
                  <a:cubicBezTo>
                    <a:pt x="1563799" y="4597464"/>
                    <a:pt x="1268575" y="4440810"/>
                    <a:pt x="1218195" y="4235277"/>
                  </a:cubicBezTo>
                  <a:cubicBezTo>
                    <a:pt x="1182739" y="4090637"/>
                    <a:pt x="1240513" y="4000522"/>
                    <a:pt x="1289307" y="3953053"/>
                  </a:cubicBezTo>
                  <a:lnTo>
                    <a:pt x="1289546" y="3953163"/>
                  </a:lnTo>
                  <a:lnTo>
                    <a:pt x="1290154" y="3952188"/>
                  </a:lnTo>
                  <a:cubicBezTo>
                    <a:pt x="1295766" y="3946779"/>
                    <a:pt x="1301249" y="3941959"/>
                    <a:pt x="1306437" y="3937635"/>
                  </a:cubicBezTo>
                  <a:cubicBezTo>
                    <a:pt x="1332895" y="3920082"/>
                    <a:pt x="1393519" y="3885767"/>
                    <a:pt x="1455344" y="3873385"/>
                  </a:cubicBezTo>
                  <a:cubicBezTo>
                    <a:pt x="1492105" y="3866025"/>
                    <a:pt x="1521893" y="3861297"/>
                    <a:pt x="1553410" y="3856293"/>
                  </a:cubicBezTo>
                  <a:cubicBezTo>
                    <a:pt x="1594384" y="3849798"/>
                    <a:pt x="1636776" y="3843101"/>
                    <a:pt x="1700659" y="3829762"/>
                  </a:cubicBezTo>
                  <a:cubicBezTo>
                    <a:pt x="1753980" y="3818612"/>
                    <a:pt x="1796351" y="3802273"/>
                    <a:pt x="1827720" y="3786928"/>
                  </a:cubicBezTo>
                  <a:cubicBezTo>
                    <a:pt x="1798484" y="3812466"/>
                    <a:pt x="1761907" y="3839624"/>
                    <a:pt x="1729061" y="3850037"/>
                  </a:cubicBezTo>
                  <a:lnTo>
                    <a:pt x="1713257" y="3855079"/>
                  </a:lnTo>
                  <a:cubicBezTo>
                    <a:pt x="1663635" y="3870939"/>
                    <a:pt x="1630848" y="3881408"/>
                    <a:pt x="1551218" y="3894729"/>
                  </a:cubicBezTo>
                  <a:cubicBezTo>
                    <a:pt x="1443346" y="3912742"/>
                    <a:pt x="1365920" y="3953422"/>
                    <a:pt x="1338799" y="4006303"/>
                  </a:cubicBezTo>
                  <a:cubicBezTo>
                    <a:pt x="1326950" y="4029431"/>
                    <a:pt x="1325919" y="4053461"/>
                    <a:pt x="1335929" y="4073956"/>
                  </a:cubicBezTo>
                  <a:cubicBezTo>
                    <a:pt x="1355174" y="4113367"/>
                    <a:pt x="1409249" y="4157029"/>
                    <a:pt x="1482462" y="4159714"/>
                  </a:cubicBezTo>
                  <a:cubicBezTo>
                    <a:pt x="1520382" y="4161112"/>
                    <a:pt x="1558156" y="4151416"/>
                    <a:pt x="1594752" y="4130865"/>
                  </a:cubicBezTo>
                  <a:cubicBezTo>
                    <a:pt x="1936776" y="3938888"/>
                    <a:pt x="2007353" y="3633829"/>
                    <a:pt x="2008012" y="3630777"/>
                  </a:cubicBezTo>
                  <a:lnTo>
                    <a:pt x="2016126" y="3593924"/>
                  </a:lnTo>
                  <a:lnTo>
                    <a:pt x="1992998" y="3623694"/>
                  </a:lnTo>
                  <a:cubicBezTo>
                    <a:pt x="1992520" y="3624319"/>
                    <a:pt x="1943578" y="3686343"/>
                    <a:pt x="1867943" y="3697622"/>
                  </a:cubicBezTo>
                  <a:cubicBezTo>
                    <a:pt x="1844448" y="3701118"/>
                    <a:pt x="1813408" y="3702093"/>
                    <a:pt x="1773024" y="3700602"/>
                  </a:cubicBezTo>
                  <a:cubicBezTo>
                    <a:pt x="1717073" y="3698560"/>
                    <a:pt x="1653942" y="3692102"/>
                    <a:pt x="1598268" y="3686416"/>
                  </a:cubicBezTo>
                  <a:cubicBezTo>
                    <a:pt x="1579078" y="3684447"/>
                    <a:pt x="1560862" y="3682589"/>
                    <a:pt x="1544248" y="3681044"/>
                  </a:cubicBezTo>
                  <a:cubicBezTo>
                    <a:pt x="1414973" y="3669048"/>
                    <a:pt x="1324236" y="3692249"/>
                    <a:pt x="1275712" y="3749654"/>
                  </a:cubicBezTo>
                  <a:cubicBezTo>
                    <a:pt x="1238969" y="3793150"/>
                    <a:pt x="1234148" y="3849472"/>
                    <a:pt x="1241913" y="3887681"/>
                  </a:cubicBezTo>
                  <a:cubicBezTo>
                    <a:pt x="1248408" y="3919603"/>
                    <a:pt x="1264985" y="3936825"/>
                    <a:pt x="1274902" y="3944589"/>
                  </a:cubicBezTo>
                  <a:cubicBezTo>
                    <a:pt x="1223826" y="3996401"/>
                    <a:pt x="1165467" y="4091631"/>
                    <a:pt x="1201674" y="4239342"/>
                  </a:cubicBezTo>
                  <a:cubicBezTo>
                    <a:pt x="1252143" y="4445317"/>
                    <a:pt x="1536718" y="4603993"/>
                    <a:pt x="1870980" y="4616306"/>
                  </a:cubicBezTo>
                  <a:cubicBezTo>
                    <a:pt x="1882240" y="4616728"/>
                    <a:pt x="1893573" y="4616968"/>
                    <a:pt x="1904926" y="4617041"/>
                  </a:cubicBezTo>
                  <a:cubicBezTo>
                    <a:pt x="2291328" y="4619746"/>
                    <a:pt x="2632090" y="4359603"/>
                    <a:pt x="2715225" y="3998521"/>
                  </a:cubicBezTo>
                  <a:cubicBezTo>
                    <a:pt x="2764994" y="3782297"/>
                    <a:pt x="2750219" y="3566957"/>
                    <a:pt x="2672484" y="3375790"/>
                  </a:cubicBezTo>
                  <a:cubicBezTo>
                    <a:pt x="2649871" y="3320152"/>
                    <a:pt x="2622254" y="3267843"/>
                    <a:pt x="2590350" y="3219620"/>
                  </a:cubicBezTo>
                  <a:cubicBezTo>
                    <a:pt x="2628344" y="3172836"/>
                    <a:pt x="2658868" y="3119746"/>
                    <a:pt x="2680175" y="3062018"/>
                  </a:cubicBezTo>
                  <a:cubicBezTo>
                    <a:pt x="2731987" y="2921740"/>
                    <a:pt x="2725712" y="2767152"/>
                    <a:pt x="2661996" y="2614976"/>
                  </a:cubicBezTo>
                  <a:cubicBezTo>
                    <a:pt x="2589154" y="2440973"/>
                    <a:pt x="2443840" y="2360590"/>
                    <a:pt x="2334772" y="2323794"/>
                  </a:cubicBezTo>
                  <a:cubicBezTo>
                    <a:pt x="2210339" y="2281817"/>
                    <a:pt x="2062185" y="2274650"/>
                    <a:pt x="1948114" y="2305114"/>
                  </a:cubicBezTo>
                  <a:cubicBezTo>
                    <a:pt x="1824199" y="2338210"/>
                    <a:pt x="1701179" y="2409991"/>
                    <a:pt x="1614832" y="2468501"/>
                  </a:cubicBezTo>
                  <a:cubicBezTo>
                    <a:pt x="1694905" y="2399743"/>
                    <a:pt x="1773546" y="2342136"/>
                    <a:pt x="1843388" y="2290984"/>
                  </a:cubicBezTo>
                  <a:cubicBezTo>
                    <a:pt x="1848411" y="2287304"/>
                    <a:pt x="1853380" y="2283675"/>
                    <a:pt x="1858347" y="2280032"/>
                  </a:cubicBezTo>
                  <a:cubicBezTo>
                    <a:pt x="1919193" y="2242336"/>
                    <a:pt x="2115032" y="2121798"/>
                    <a:pt x="2255453" y="2044410"/>
                  </a:cubicBezTo>
                  <a:cubicBezTo>
                    <a:pt x="2361431" y="1985998"/>
                    <a:pt x="2494842" y="1888410"/>
                    <a:pt x="2528642" y="1755263"/>
                  </a:cubicBezTo>
                  <a:cubicBezTo>
                    <a:pt x="2536959" y="1722485"/>
                    <a:pt x="2559461" y="1608174"/>
                    <a:pt x="2499792" y="1513575"/>
                  </a:cubicBezTo>
                  <a:cubicBezTo>
                    <a:pt x="2475101" y="1474403"/>
                    <a:pt x="2440179" y="1445558"/>
                    <a:pt x="2395688" y="1427270"/>
                  </a:cubicBezTo>
                  <a:cubicBezTo>
                    <a:pt x="2414124" y="1405025"/>
                    <a:pt x="2431493" y="1383126"/>
                    <a:pt x="2447776" y="1361594"/>
                  </a:cubicBezTo>
                  <a:cubicBezTo>
                    <a:pt x="2581460" y="1184831"/>
                    <a:pt x="2625566" y="1007625"/>
                    <a:pt x="2636955" y="877558"/>
                  </a:cubicBezTo>
                  <a:cubicBezTo>
                    <a:pt x="2648399" y="884449"/>
                    <a:pt x="2667019" y="893009"/>
                    <a:pt x="2690240" y="893860"/>
                  </a:cubicBezTo>
                  <a:cubicBezTo>
                    <a:pt x="2716697" y="894840"/>
                    <a:pt x="2742346" y="885608"/>
                    <a:pt x="2766448" y="866441"/>
                  </a:cubicBezTo>
                  <a:cubicBezTo>
                    <a:pt x="2812133" y="830080"/>
                    <a:pt x="2823302" y="745729"/>
                    <a:pt x="2791360" y="678402"/>
                  </a:cubicBezTo>
                  <a:cubicBezTo>
                    <a:pt x="2735758" y="561289"/>
                    <a:pt x="2647389" y="472709"/>
                    <a:pt x="2582822" y="408039"/>
                  </a:cubicBezTo>
                  <a:cubicBezTo>
                    <a:pt x="2562638" y="387800"/>
                    <a:pt x="2545214" y="370330"/>
                    <a:pt x="2531378" y="354686"/>
                  </a:cubicBezTo>
                  <a:lnTo>
                    <a:pt x="2502860" y="322442"/>
                  </a:lnTo>
                  <a:lnTo>
                    <a:pt x="2516972" y="363159"/>
                  </a:lnTo>
                  <a:cubicBezTo>
                    <a:pt x="2517304" y="364116"/>
                    <a:pt x="2549888" y="459567"/>
                    <a:pt x="2531232" y="530455"/>
                  </a:cubicBezTo>
                  <a:cubicBezTo>
                    <a:pt x="2516825" y="585155"/>
                    <a:pt x="2506889" y="604456"/>
                    <a:pt x="2488821" y="639486"/>
                  </a:cubicBezTo>
                  <a:cubicBezTo>
                    <a:pt x="2482198" y="652297"/>
                    <a:pt x="2474710" y="666818"/>
                    <a:pt x="2465491" y="685879"/>
                  </a:cubicBezTo>
                  <a:cubicBezTo>
                    <a:pt x="2438261" y="742184"/>
                    <a:pt x="2432520" y="795287"/>
                    <a:pt x="2449760" y="831583"/>
                  </a:cubicBezTo>
                  <a:cubicBezTo>
                    <a:pt x="2461223" y="855741"/>
                    <a:pt x="2482492" y="872089"/>
                    <a:pt x="2511231" y="878851"/>
                  </a:cubicBezTo>
                  <a:cubicBezTo>
                    <a:pt x="2516567" y="880107"/>
                    <a:pt x="2522510" y="880856"/>
                    <a:pt x="2528895" y="881096"/>
                  </a:cubicBezTo>
                  <a:cubicBezTo>
                    <a:pt x="2556732" y="882122"/>
                    <a:pt x="2585343" y="873129"/>
                    <a:pt x="2586557" y="872747"/>
                  </a:cubicBezTo>
                  <a:lnTo>
                    <a:pt x="2591028" y="871326"/>
                  </a:lnTo>
                  <a:lnTo>
                    <a:pt x="2592206" y="866781"/>
                  </a:lnTo>
                  <a:cubicBezTo>
                    <a:pt x="2597136" y="847587"/>
                    <a:pt x="2604091" y="809961"/>
                    <a:pt x="2603668" y="734511"/>
                  </a:cubicBezTo>
                  <a:cubicBezTo>
                    <a:pt x="2603576" y="716397"/>
                    <a:pt x="2607330" y="596088"/>
                    <a:pt x="2580025" y="471514"/>
                  </a:cubicBezTo>
                  <a:cubicBezTo>
                    <a:pt x="2623668" y="570380"/>
                    <a:pt x="2621239" y="885226"/>
                    <a:pt x="2622012" y="848242"/>
                  </a:cubicBezTo>
                  <a:cubicBezTo>
                    <a:pt x="2614817" y="977725"/>
                    <a:pt x="2575333" y="1164700"/>
                    <a:pt x="2434227" y="1351288"/>
                  </a:cubicBezTo>
                  <a:cubicBezTo>
                    <a:pt x="2416969" y="1374094"/>
                    <a:pt x="2398477" y="1397318"/>
                    <a:pt x="2378790" y="1420942"/>
                  </a:cubicBezTo>
                  <a:cubicBezTo>
                    <a:pt x="2366794" y="1416931"/>
                    <a:pt x="2354172" y="1413619"/>
                    <a:pt x="2340943" y="1411016"/>
                  </a:cubicBezTo>
                  <a:cubicBezTo>
                    <a:pt x="2337540" y="1410349"/>
                    <a:pt x="2334080" y="1409792"/>
                    <a:pt x="2330602" y="1409263"/>
                  </a:cubicBezTo>
                  <a:cubicBezTo>
                    <a:pt x="2330805" y="1363542"/>
                    <a:pt x="2330639" y="1308654"/>
                    <a:pt x="2330455" y="1245256"/>
                  </a:cubicBezTo>
                  <a:cubicBezTo>
                    <a:pt x="2330290" y="1187883"/>
                    <a:pt x="2330106" y="1123648"/>
                    <a:pt x="2330160" y="1053147"/>
                  </a:cubicBezTo>
                  <a:cubicBezTo>
                    <a:pt x="2330253" y="896590"/>
                    <a:pt x="2333932" y="772185"/>
                    <a:pt x="2353822" y="526635"/>
                  </a:cubicBezTo>
                  <a:cubicBezTo>
                    <a:pt x="2376176" y="250309"/>
                    <a:pt x="2465340" y="41686"/>
                    <a:pt x="2466243" y="39613"/>
                  </a:cubicBezTo>
                  <a:lnTo>
                    <a:pt x="2483391" y="0"/>
                  </a:lnTo>
                  <a:lnTo>
                    <a:pt x="2452499" y="30096"/>
                  </a:lnTo>
                  <a:cubicBezTo>
                    <a:pt x="2443318" y="39070"/>
                    <a:pt x="2226544" y="251992"/>
                    <a:pt x="2168232" y="448980"/>
                  </a:cubicBezTo>
                  <a:cubicBezTo>
                    <a:pt x="2116456" y="623982"/>
                    <a:pt x="2131875" y="819171"/>
                    <a:pt x="2136070" y="861450"/>
                  </a:cubicBezTo>
                  <a:cubicBezTo>
                    <a:pt x="2110918" y="865935"/>
                    <a:pt x="2036553" y="885731"/>
                    <a:pt x="1981292" y="967768"/>
                  </a:cubicBezTo>
                  <a:cubicBezTo>
                    <a:pt x="1924199" y="1052541"/>
                    <a:pt x="1969112" y="1193771"/>
                    <a:pt x="1971026" y="1199743"/>
                  </a:cubicBezTo>
                  <a:lnTo>
                    <a:pt x="1980225" y="1227981"/>
                  </a:lnTo>
                  <a:lnTo>
                    <a:pt x="1987383" y="1199168"/>
                  </a:lnTo>
                  <a:cubicBezTo>
                    <a:pt x="1987585" y="1198423"/>
                    <a:pt x="2006592" y="1124238"/>
                    <a:pt x="2061697" y="1095017"/>
                  </a:cubicBezTo>
                  <a:cubicBezTo>
                    <a:pt x="2090032" y="1079990"/>
                    <a:pt x="2123425" y="1079406"/>
                    <a:pt x="2160959" y="1093310"/>
                  </a:cubicBezTo>
                  <a:cubicBezTo>
                    <a:pt x="2194023" y="1105545"/>
                    <a:pt x="2289904" y="1162224"/>
                    <a:pt x="2307549" y="1406725"/>
                  </a:cubicBezTo>
                  <a:cubicBezTo>
                    <a:pt x="2177558" y="1397355"/>
                    <a:pt x="1874138" y="1466522"/>
                    <a:pt x="1645054" y="1754137"/>
                  </a:cubicBezTo>
                  <a:cubicBezTo>
                    <a:pt x="1681890" y="1707104"/>
                    <a:pt x="1714566" y="1613416"/>
                    <a:pt x="1906375" y="1464867"/>
                  </a:cubicBezTo>
                  <a:cubicBezTo>
                    <a:pt x="1985803" y="1403336"/>
                    <a:pt x="2078427" y="1390548"/>
                    <a:pt x="2078427" y="1390548"/>
                  </a:cubicBezTo>
                  <a:cubicBezTo>
                    <a:pt x="2089136" y="1359578"/>
                    <a:pt x="2018429" y="1222160"/>
                    <a:pt x="1876475" y="1274932"/>
                  </a:cubicBezTo>
                  <a:cubicBezTo>
                    <a:pt x="1760378" y="1318096"/>
                    <a:pt x="1717695" y="1395993"/>
                    <a:pt x="1673513" y="1508151"/>
                  </a:cubicBezTo>
                  <a:cubicBezTo>
                    <a:pt x="1643210" y="1585133"/>
                    <a:pt x="1622014" y="1658425"/>
                    <a:pt x="1586928" y="1779834"/>
                  </a:cubicBezTo>
                  <a:cubicBezTo>
                    <a:pt x="1574195" y="1823891"/>
                    <a:pt x="1559771" y="1873830"/>
                    <a:pt x="1542236" y="1933263"/>
                  </a:cubicBezTo>
                  <a:lnTo>
                    <a:pt x="1528805" y="1978750"/>
                  </a:lnTo>
                  <a:lnTo>
                    <a:pt x="1557195" y="1940811"/>
                  </a:lnTo>
                  <a:cubicBezTo>
                    <a:pt x="1558262" y="1939385"/>
                    <a:pt x="1606670" y="1871341"/>
                    <a:pt x="1743011" y="1790962"/>
                  </a:cubicBezTo>
                  <a:cubicBezTo>
                    <a:pt x="1782441" y="1767710"/>
                    <a:pt x="1905954" y="1714326"/>
                    <a:pt x="1950531" y="1703718"/>
                  </a:cubicBezTo>
                  <a:cubicBezTo>
                    <a:pt x="2036934" y="1683153"/>
                    <a:pt x="2102896" y="1679956"/>
                    <a:pt x="2137487" y="1651272"/>
                  </a:cubicBezTo>
                  <a:cubicBezTo>
                    <a:pt x="2163963" y="1629317"/>
                    <a:pt x="2179732" y="1599437"/>
                    <a:pt x="2181848" y="1567133"/>
                  </a:cubicBezTo>
                  <a:cubicBezTo>
                    <a:pt x="2183761" y="1537856"/>
                    <a:pt x="2174414" y="1509778"/>
                    <a:pt x="2156199" y="1490092"/>
                  </a:cubicBezTo>
                  <a:cubicBezTo>
                    <a:pt x="2136586" y="1468923"/>
                    <a:pt x="2115758" y="1458657"/>
                    <a:pt x="2089208" y="1456891"/>
                  </a:cubicBezTo>
                  <a:cubicBezTo>
                    <a:pt x="2150274" y="1438354"/>
                    <a:pt x="2236344" y="1418266"/>
                    <a:pt x="2308655" y="1423947"/>
                  </a:cubicBezTo>
                  <a:cubicBezTo>
                    <a:pt x="2309961" y="1447420"/>
                    <a:pt x="2310550" y="1472520"/>
                    <a:pt x="2310328" y="1499388"/>
                  </a:cubicBezTo>
                  <a:cubicBezTo>
                    <a:pt x="2187111" y="1634617"/>
                    <a:pt x="2022660" y="1789779"/>
                    <a:pt x="1832981" y="1952289"/>
                  </a:cubicBezTo>
                  <a:cubicBezTo>
                    <a:pt x="1715538" y="2052898"/>
                    <a:pt x="1373854" y="2368649"/>
                    <a:pt x="1152805" y="2865439"/>
                  </a:cubicBezTo>
                  <a:cubicBezTo>
                    <a:pt x="1042503" y="3113354"/>
                    <a:pt x="1008373" y="3235225"/>
                    <a:pt x="964860" y="3404291"/>
                  </a:cubicBezTo>
                  <a:cubicBezTo>
                    <a:pt x="951116" y="3457649"/>
                    <a:pt x="938109" y="3527528"/>
                    <a:pt x="932147" y="3592792"/>
                  </a:cubicBezTo>
                  <a:cubicBezTo>
                    <a:pt x="930197" y="3614301"/>
                    <a:pt x="914723" y="3747323"/>
                    <a:pt x="932128" y="3914450"/>
                  </a:cubicBezTo>
                  <a:cubicBezTo>
                    <a:pt x="949698" y="4083497"/>
                    <a:pt x="994298" y="4212537"/>
                    <a:pt x="1069957" y="4352363"/>
                  </a:cubicBezTo>
                  <a:cubicBezTo>
                    <a:pt x="863284" y="4264875"/>
                    <a:pt x="724767" y="4264470"/>
                    <a:pt x="615445" y="4257642"/>
                  </a:cubicBezTo>
                  <a:cubicBezTo>
                    <a:pt x="307795" y="4238433"/>
                    <a:pt x="118748" y="4337751"/>
                    <a:pt x="34021" y="4531990"/>
                  </a:cubicBezTo>
                  <a:cubicBezTo>
                    <a:pt x="-16879" y="4648698"/>
                    <a:pt x="-8370" y="4758172"/>
                    <a:pt x="44261" y="4870180"/>
                  </a:cubicBezTo>
                  <a:cubicBezTo>
                    <a:pt x="75954" y="4937631"/>
                    <a:pt x="139067" y="4975499"/>
                    <a:pt x="207552" y="4997335"/>
                  </a:cubicBezTo>
                  <a:cubicBezTo>
                    <a:pt x="289930" y="5023646"/>
                    <a:pt x="358466" y="4992772"/>
                    <a:pt x="391569" y="4972423"/>
                  </a:cubicBezTo>
                  <a:cubicBezTo>
                    <a:pt x="399739" y="5002800"/>
                    <a:pt x="428772" y="5075915"/>
                    <a:pt x="519940" y="5079288"/>
                  </a:cubicBezTo>
                  <a:cubicBezTo>
                    <a:pt x="523694" y="5079435"/>
                    <a:pt x="527575" y="5079435"/>
                    <a:pt x="531550" y="5079343"/>
                  </a:cubicBezTo>
                  <a:cubicBezTo>
                    <a:pt x="661211" y="5075792"/>
                    <a:pt x="699627" y="4977095"/>
                    <a:pt x="730498" y="4897785"/>
                  </a:cubicBezTo>
                  <a:cubicBezTo>
                    <a:pt x="738281" y="4877804"/>
                    <a:pt x="745622" y="4858907"/>
                    <a:pt x="753883" y="4842772"/>
                  </a:cubicBezTo>
                  <a:lnTo>
                    <a:pt x="754968" y="4840620"/>
                  </a:lnTo>
                  <a:cubicBezTo>
                    <a:pt x="818096" y="4717148"/>
                    <a:pt x="846908" y="4660767"/>
                    <a:pt x="955263" y="4629840"/>
                  </a:cubicBezTo>
                  <a:cubicBezTo>
                    <a:pt x="1012208" y="4613557"/>
                    <a:pt x="1084001" y="4609399"/>
                    <a:pt x="1084698" y="4609343"/>
                  </a:cubicBezTo>
                  <a:lnTo>
                    <a:pt x="1117301" y="4607540"/>
                  </a:lnTo>
                  <a:lnTo>
                    <a:pt x="1087973" y="4593152"/>
                  </a:lnTo>
                  <a:cubicBezTo>
                    <a:pt x="1083134" y="4590797"/>
                    <a:pt x="968655" y="4535011"/>
                    <a:pt x="882657" y="4519776"/>
                  </a:cubicBezTo>
                  <a:cubicBezTo>
                    <a:pt x="821535" y="4508939"/>
                    <a:pt x="767004" y="4502758"/>
                    <a:pt x="715964" y="4500880"/>
                  </a:cubicBezTo>
                  <a:cubicBezTo>
                    <a:pt x="668034" y="4499095"/>
                    <a:pt x="622313" y="4501230"/>
                    <a:pt x="576204" y="4507338"/>
                  </a:cubicBezTo>
                  <a:cubicBezTo>
                    <a:pt x="429398" y="4526804"/>
                    <a:pt x="358576" y="4580143"/>
                    <a:pt x="308685" y="4629746"/>
                  </a:cubicBezTo>
                  <a:cubicBezTo>
                    <a:pt x="262761" y="4675394"/>
                    <a:pt x="227550" y="4753331"/>
                    <a:pt x="266441" y="4835118"/>
                  </a:cubicBezTo>
                  <a:cubicBezTo>
                    <a:pt x="289660" y="4883968"/>
                    <a:pt x="355934" y="4924335"/>
                    <a:pt x="358749" y="4926028"/>
                  </a:cubicBezTo>
                  <a:lnTo>
                    <a:pt x="361711" y="4927813"/>
                  </a:lnTo>
                  <a:lnTo>
                    <a:pt x="365097" y="4927022"/>
                  </a:lnTo>
                  <a:cubicBezTo>
                    <a:pt x="368704" y="4926157"/>
                    <a:pt x="401988" y="4916111"/>
                    <a:pt x="457461" y="4829503"/>
                  </a:cubicBezTo>
                  <a:cubicBezTo>
                    <a:pt x="480221" y="4793937"/>
                    <a:pt x="535767" y="4727613"/>
                    <a:pt x="580830" y="4695574"/>
                  </a:cubicBezTo>
                  <a:cubicBezTo>
                    <a:pt x="626570" y="4663062"/>
                    <a:pt x="679941" y="4644627"/>
                    <a:pt x="725111" y="4634139"/>
                  </a:cubicBezTo>
                  <a:cubicBezTo>
                    <a:pt x="721818" y="4635574"/>
                    <a:pt x="718469" y="4637083"/>
                    <a:pt x="715065" y="4638666"/>
                  </a:cubicBezTo>
                  <a:cubicBezTo>
                    <a:pt x="711017" y="4640561"/>
                    <a:pt x="707025" y="4642364"/>
                    <a:pt x="703014" y="4644148"/>
                  </a:cubicBezTo>
                  <a:cubicBezTo>
                    <a:pt x="654661" y="4665804"/>
                    <a:pt x="604656" y="4688214"/>
                    <a:pt x="486158" y="4853035"/>
                  </a:cubicBezTo>
                  <a:cubicBezTo>
                    <a:pt x="443877" y="4911820"/>
                    <a:pt x="392544" y="4951025"/>
                    <a:pt x="392028" y="4951411"/>
                  </a:cubicBezTo>
                  <a:lnTo>
                    <a:pt x="389434" y="4953344"/>
                  </a:lnTo>
                  <a:cubicBezTo>
                    <a:pt x="362424" y="4971135"/>
                    <a:pt x="294034" y="5007031"/>
                    <a:pt x="212718" y="4981089"/>
                  </a:cubicBezTo>
                  <a:cubicBezTo>
                    <a:pt x="148837" y="4960685"/>
                    <a:pt x="97554" y="4914631"/>
                    <a:pt x="68332" y="4851361"/>
                  </a:cubicBezTo>
                  <a:cubicBezTo>
                    <a:pt x="29105" y="4766469"/>
                    <a:pt x="13320" y="4643690"/>
                    <a:pt x="66153" y="4533190"/>
                  </a:cubicBezTo>
                  <a:cubicBezTo>
                    <a:pt x="143723" y="4370887"/>
                    <a:pt x="288906" y="4284710"/>
                    <a:pt x="594002" y="4283146"/>
                  </a:cubicBezTo>
                  <a:cubicBezTo>
                    <a:pt x="696354" y="4282631"/>
                    <a:pt x="878769" y="4300570"/>
                    <a:pt x="1090981" y="4393581"/>
                  </a:cubicBezTo>
                  <a:cubicBezTo>
                    <a:pt x="1103897" y="4416101"/>
                    <a:pt x="1126050" y="4458603"/>
                    <a:pt x="1140474" y="4480259"/>
                  </a:cubicBezTo>
                  <a:cubicBezTo>
                    <a:pt x="1150594" y="4495475"/>
                    <a:pt x="1791193" y="5498879"/>
                    <a:pt x="1919470" y="5883417"/>
                  </a:cubicBezTo>
                  <a:cubicBezTo>
                    <a:pt x="2078767" y="6360915"/>
                    <a:pt x="2148667" y="6757737"/>
                    <a:pt x="1967271" y="6857856"/>
                  </a:cubicBezTo>
                  <a:lnTo>
                    <a:pt x="1984363" y="6856697"/>
                  </a:lnTo>
                  <a:cubicBezTo>
                    <a:pt x="2188502" y="6812632"/>
                    <a:pt x="2167523" y="6365164"/>
                    <a:pt x="1995992" y="5886309"/>
                  </a:cubicBezTo>
                  <a:cubicBezTo>
                    <a:pt x="1763394" y="5236947"/>
                    <a:pt x="1346046" y="4747391"/>
                    <a:pt x="1207482" y="4503593"/>
                  </a:cubicBezTo>
                  <a:cubicBezTo>
                    <a:pt x="1189690" y="4475995"/>
                    <a:pt x="1185035" y="4466391"/>
                    <a:pt x="1166249" y="4430788"/>
                  </a:cubicBezTo>
                  <a:cubicBezTo>
                    <a:pt x="1294140" y="4490530"/>
                    <a:pt x="1439514" y="4560026"/>
                    <a:pt x="1578464" y="4664827"/>
                  </a:cubicBezTo>
                  <a:cubicBezTo>
                    <a:pt x="1886358" y="4897076"/>
                    <a:pt x="2012611" y="5065945"/>
                    <a:pt x="2135055" y="5372341"/>
                  </a:cubicBezTo>
                  <a:cubicBezTo>
                    <a:pt x="2264104" y="5695223"/>
                    <a:pt x="2276011" y="5859589"/>
                    <a:pt x="2267561" y="6191372"/>
                  </a:cubicBezTo>
                  <a:cubicBezTo>
                    <a:pt x="2261876" y="6414370"/>
                    <a:pt x="2160924" y="6848958"/>
                    <a:pt x="2002765" y="6857362"/>
                  </a:cubicBezTo>
                  <a:lnTo>
                    <a:pt x="2028984" y="6858319"/>
                  </a:lnTo>
                  <a:cubicBezTo>
                    <a:pt x="2225690" y="6814216"/>
                    <a:pt x="2331424" y="6486272"/>
                    <a:pt x="2344951" y="6196135"/>
                  </a:cubicBezTo>
                  <a:cubicBezTo>
                    <a:pt x="2359045" y="5893583"/>
                    <a:pt x="2305374" y="5587290"/>
                    <a:pt x="2170176" y="5292019"/>
                  </a:cubicBezTo>
                  <a:cubicBezTo>
                    <a:pt x="2030755" y="4988685"/>
                    <a:pt x="1871551" y="4833532"/>
                    <a:pt x="1589789" y="4638343"/>
                  </a:cubicBezTo>
                  <a:lnTo>
                    <a:pt x="1590765" y="4638678"/>
                  </a:lnTo>
                  <a:close/>
                  <a:moveTo>
                    <a:pt x="2485791" y="1522716"/>
                  </a:moveTo>
                  <a:cubicBezTo>
                    <a:pt x="2530298" y="1593308"/>
                    <a:pt x="2528771" y="1686969"/>
                    <a:pt x="2512506" y="1751075"/>
                  </a:cubicBezTo>
                  <a:cubicBezTo>
                    <a:pt x="2480234" y="1878287"/>
                    <a:pt x="2350646" y="1972678"/>
                    <a:pt x="2247635" y="2029473"/>
                  </a:cubicBezTo>
                  <a:cubicBezTo>
                    <a:pt x="2167710" y="2073516"/>
                    <a:pt x="2069921" y="2131477"/>
                    <a:pt x="1989160" y="2180265"/>
                  </a:cubicBezTo>
                  <a:cubicBezTo>
                    <a:pt x="1999721" y="2171507"/>
                    <a:pt x="2009988" y="2162790"/>
                    <a:pt x="2019666" y="2154115"/>
                  </a:cubicBezTo>
                  <a:cubicBezTo>
                    <a:pt x="2148150" y="2038998"/>
                    <a:pt x="2284170" y="1887548"/>
                    <a:pt x="2318724" y="1637005"/>
                  </a:cubicBezTo>
                  <a:cubicBezTo>
                    <a:pt x="2322496" y="1609553"/>
                    <a:pt x="2325071" y="1580929"/>
                    <a:pt x="2326341" y="1551918"/>
                  </a:cubicBezTo>
                  <a:cubicBezTo>
                    <a:pt x="2327776" y="1540815"/>
                    <a:pt x="2328807" y="1524725"/>
                    <a:pt x="2329524" y="1503957"/>
                  </a:cubicBezTo>
                  <a:cubicBezTo>
                    <a:pt x="2348770" y="1482683"/>
                    <a:pt x="2367114" y="1461703"/>
                    <a:pt x="2384556" y="1441022"/>
                  </a:cubicBezTo>
                  <a:cubicBezTo>
                    <a:pt x="2428832" y="1457885"/>
                    <a:pt x="2463687" y="1485204"/>
                    <a:pt x="2487238" y="1522696"/>
                  </a:cubicBezTo>
                  <a:lnTo>
                    <a:pt x="2485791" y="1522716"/>
                  </a:lnTo>
                  <a:close/>
                  <a:moveTo>
                    <a:pt x="2330355" y="1426535"/>
                  </a:moveTo>
                  <a:cubicBezTo>
                    <a:pt x="2332747" y="1426930"/>
                    <a:pt x="2335158" y="1427275"/>
                    <a:pt x="2337513" y="1427740"/>
                  </a:cubicBezTo>
                  <a:cubicBezTo>
                    <a:pt x="2347651" y="1429736"/>
                    <a:pt x="2357384" y="1432225"/>
                    <a:pt x="2366731" y="1435090"/>
                  </a:cubicBezTo>
                  <a:cubicBezTo>
                    <a:pt x="2354827" y="1449138"/>
                    <a:pt x="2342462" y="1463332"/>
                    <a:pt x="2329712" y="1477647"/>
                  </a:cubicBezTo>
                  <a:lnTo>
                    <a:pt x="2329712" y="1426495"/>
                  </a:lnTo>
                  <a:lnTo>
                    <a:pt x="2330355" y="1426535"/>
                  </a:lnTo>
                  <a:close/>
                  <a:moveTo>
                    <a:pt x="1214140" y="2826866"/>
                  </a:moveTo>
                  <a:cubicBezTo>
                    <a:pt x="1451080" y="2340871"/>
                    <a:pt x="1713691" y="2093597"/>
                    <a:pt x="1834300" y="1987759"/>
                  </a:cubicBezTo>
                  <a:cubicBezTo>
                    <a:pt x="2016160" y="1828217"/>
                    <a:pt x="2187836" y="1657021"/>
                    <a:pt x="2309828" y="1525042"/>
                  </a:cubicBezTo>
                  <a:cubicBezTo>
                    <a:pt x="2309626" y="1533473"/>
                    <a:pt x="2309332" y="1542016"/>
                    <a:pt x="2308963" y="1550778"/>
                  </a:cubicBezTo>
                  <a:cubicBezTo>
                    <a:pt x="2307713" y="1579388"/>
                    <a:pt x="2305192" y="1607603"/>
                    <a:pt x="2301476" y="1634650"/>
                  </a:cubicBezTo>
                  <a:cubicBezTo>
                    <a:pt x="2267676" y="1879710"/>
                    <a:pt x="2134114" y="2028316"/>
                    <a:pt x="2007938" y="2141369"/>
                  </a:cubicBezTo>
                  <a:cubicBezTo>
                    <a:pt x="1963118" y="2181516"/>
                    <a:pt x="1907790" y="2222629"/>
                    <a:pt x="1848838" y="2265831"/>
                  </a:cubicBezTo>
                  <a:cubicBezTo>
                    <a:pt x="1837467" y="2272873"/>
                    <a:pt x="1830936" y="2276953"/>
                    <a:pt x="1830530" y="2277196"/>
                  </a:cubicBezTo>
                  <a:lnTo>
                    <a:pt x="1831414" y="2278604"/>
                  </a:lnTo>
                  <a:cubicBezTo>
                    <a:pt x="1694603" y="2378779"/>
                    <a:pt x="1525197" y="2491974"/>
                    <a:pt x="1375725" y="2676961"/>
                  </a:cubicBezTo>
                  <a:cubicBezTo>
                    <a:pt x="1254994" y="2826377"/>
                    <a:pt x="1172990" y="2923444"/>
                    <a:pt x="1059314" y="3216859"/>
                  </a:cubicBezTo>
                  <a:cubicBezTo>
                    <a:pt x="1116778" y="3035423"/>
                    <a:pt x="1141837" y="2975981"/>
                    <a:pt x="1214468" y="2826857"/>
                  </a:cubicBezTo>
                  <a:lnTo>
                    <a:pt x="1214140" y="2826866"/>
                  </a:lnTo>
                  <a:close/>
                  <a:moveTo>
                    <a:pt x="978726" y="3593210"/>
                  </a:moveTo>
                  <a:cubicBezTo>
                    <a:pt x="987116" y="3543753"/>
                    <a:pt x="994476" y="3491706"/>
                    <a:pt x="1008956" y="3439705"/>
                  </a:cubicBezTo>
                  <a:lnTo>
                    <a:pt x="1009030" y="3439724"/>
                  </a:lnTo>
                  <a:cubicBezTo>
                    <a:pt x="1009066" y="3439595"/>
                    <a:pt x="1009250" y="3438841"/>
                    <a:pt x="1009545" y="3437645"/>
                  </a:cubicBezTo>
                  <a:cubicBezTo>
                    <a:pt x="1080933" y="3182533"/>
                    <a:pt x="1217103" y="2902900"/>
                    <a:pt x="1388544" y="2699157"/>
                  </a:cubicBezTo>
                  <a:cubicBezTo>
                    <a:pt x="1522265" y="2540246"/>
                    <a:pt x="1729861" y="2381033"/>
                    <a:pt x="1952435" y="2321581"/>
                  </a:cubicBezTo>
                  <a:cubicBezTo>
                    <a:pt x="2158543" y="2266527"/>
                    <a:pt x="2521593" y="2323798"/>
                    <a:pt x="2646261" y="2621553"/>
                  </a:cubicBezTo>
                  <a:cubicBezTo>
                    <a:pt x="2741840" y="2849901"/>
                    <a:pt x="2693676" y="3060257"/>
                    <a:pt x="2579840" y="3204153"/>
                  </a:cubicBezTo>
                  <a:cubicBezTo>
                    <a:pt x="2510935" y="3104768"/>
                    <a:pt x="2423443" y="3023876"/>
                    <a:pt x="2323758" y="2968993"/>
                  </a:cubicBezTo>
                  <a:cubicBezTo>
                    <a:pt x="2079084" y="2834264"/>
                    <a:pt x="1804274" y="2814415"/>
                    <a:pt x="1569765" y="2914532"/>
                  </a:cubicBezTo>
                  <a:cubicBezTo>
                    <a:pt x="1418455" y="2979122"/>
                    <a:pt x="1302171" y="3067895"/>
                    <a:pt x="1214241" y="3185941"/>
                  </a:cubicBezTo>
                  <a:cubicBezTo>
                    <a:pt x="1116373" y="3317289"/>
                    <a:pt x="1042283" y="3470869"/>
                    <a:pt x="1010141" y="3683542"/>
                  </a:cubicBezTo>
                  <a:cubicBezTo>
                    <a:pt x="971098" y="3942027"/>
                    <a:pt x="1001898" y="4073638"/>
                    <a:pt x="1049202" y="4223110"/>
                  </a:cubicBezTo>
                  <a:cubicBezTo>
                    <a:pt x="996783" y="4071905"/>
                    <a:pt x="986958" y="4031039"/>
                    <a:pt x="975881" y="3894831"/>
                  </a:cubicBezTo>
                  <a:cubicBezTo>
                    <a:pt x="961845" y="3721497"/>
                    <a:pt x="976447" y="3606569"/>
                    <a:pt x="978707" y="3593098"/>
                  </a:cubicBezTo>
                  <a:lnTo>
                    <a:pt x="978726" y="35932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9757349" y="5271583"/>
              <a:ext cx="1227334" cy="2175643"/>
            </a:xfrm>
            <a:custGeom>
              <a:avLst/>
              <a:gdLst/>
              <a:ahLst/>
              <a:cxnLst/>
              <a:rect l="l" t="t" r="r" b="b"/>
              <a:pathLst>
                <a:path w="1227334" h="2175643" extrusionOk="0">
                  <a:moveTo>
                    <a:pt x="845269" y="1183184"/>
                  </a:moveTo>
                  <a:cubicBezTo>
                    <a:pt x="776915" y="1126736"/>
                    <a:pt x="679565" y="1058384"/>
                    <a:pt x="585418" y="992253"/>
                  </a:cubicBezTo>
                  <a:cubicBezTo>
                    <a:pt x="484724" y="921527"/>
                    <a:pt x="388844" y="854188"/>
                    <a:pt x="334121" y="805796"/>
                  </a:cubicBezTo>
                  <a:cubicBezTo>
                    <a:pt x="308748" y="776229"/>
                    <a:pt x="280856" y="736468"/>
                    <a:pt x="254306" y="683662"/>
                  </a:cubicBezTo>
                  <a:cubicBezTo>
                    <a:pt x="234894" y="635106"/>
                    <a:pt x="217858" y="577994"/>
                    <a:pt x="204040" y="525080"/>
                  </a:cubicBezTo>
                  <a:cubicBezTo>
                    <a:pt x="240065" y="611849"/>
                    <a:pt x="289964" y="710528"/>
                    <a:pt x="346984" y="763179"/>
                  </a:cubicBezTo>
                  <a:cubicBezTo>
                    <a:pt x="380434" y="794034"/>
                    <a:pt x="420985" y="811201"/>
                    <a:pt x="464276" y="812819"/>
                  </a:cubicBezTo>
                  <a:cubicBezTo>
                    <a:pt x="538645" y="815561"/>
                    <a:pt x="607258" y="770612"/>
                    <a:pt x="623904" y="708291"/>
                  </a:cubicBezTo>
                  <a:cubicBezTo>
                    <a:pt x="650252" y="609594"/>
                    <a:pt x="602855" y="530313"/>
                    <a:pt x="470240" y="451258"/>
                  </a:cubicBezTo>
                  <a:cubicBezTo>
                    <a:pt x="459385" y="444800"/>
                    <a:pt x="448878" y="438581"/>
                    <a:pt x="438703" y="432546"/>
                  </a:cubicBezTo>
                  <a:cubicBezTo>
                    <a:pt x="335371" y="371424"/>
                    <a:pt x="267112" y="331023"/>
                    <a:pt x="218833" y="251902"/>
                  </a:cubicBezTo>
                  <a:cubicBezTo>
                    <a:pt x="179109" y="186805"/>
                    <a:pt x="152522" y="34038"/>
                    <a:pt x="152246" y="32493"/>
                  </a:cubicBezTo>
                  <a:lnTo>
                    <a:pt x="146652" y="0"/>
                  </a:lnTo>
                  <a:lnTo>
                    <a:pt x="135834" y="31150"/>
                  </a:lnTo>
                  <a:cubicBezTo>
                    <a:pt x="135153" y="33082"/>
                    <a:pt x="68621" y="225246"/>
                    <a:pt x="33312" y="381284"/>
                  </a:cubicBezTo>
                  <a:cubicBezTo>
                    <a:pt x="21647" y="432820"/>
                    <a:pt x="1537" y="550888"/>
                    <a:pt x="65" y="666522"/>
                  </a:cubicBezTo>
                  <a:cubicBezTo>
                    <a:pt x="-1370" y="778313"/>
                    <a:pt x="20893" y="876878"/>
                    <a:pt x="61150" y="936914"/>
                  </a:cubicBezTo>
                  <a:cubicBezTo>
                    <a:pt x="75887" y="958919"/>
                    <a:pt x="131288" y="1030971"/>
                    <a:pt x="224885" y="1034415"/>
                  </a:cubicBezTo>
                  <a:cubicBezTo>
                    <a:pt x="244996" y="1035169"/>
                    <a:pt x="265510" y="1032519"/>
                    <a:pt x="285915" y="1026558"/>
                  </a:cubicBezTo>
                  <a:cubicBezTo>
                    <a:pt x="394616" y="994820"/>
                    <a:pt x="421813" y="926354"/>
                    <a:pt x="428246" y="901315"/>
                  </a:cubicBezTo>
                  <a:cubicBezTo>
                    <a:pt x="472846" y="934029"/>
                    <a:pt x="523608" y="969686"/>
                    <a:pt x="575637" y="1006229"/>
                  </a:cubicBezTo>
                  <a:cubicBezTo>
                    <a:pt x="669527" y="1072171"/>
                    <a:pt x="766596" y="1140337"/>
                    <a:pt x="834442" y="1196350"/>
                  </a:cubicBezTo>
                  <a:cubicBezTo>
                    <a:pt x="995878" y="1329600"/>
                    <a:pt x="1087189" y="1464368"/>
                    <a:pt x="1159594" y="1738791"/>
                  </a:cubicBezTo>
                  <a:cubicBezTo>
                    <a:pt x="1264357" y="2135915"/>
                    <a:pt x="1135178" y="2172146"/>
                    <a:pt x="1135234" y="2174576"/>
                  </a:cubicBezTo>
                  <a:lnTo>
                    <a:pt x="1144783" y="2175643"/>
                  </a:lnTo>
                  <a:cubicBezTo>
                    <a:pt x="1257612" y="2107567"/>
                    <a:pt x="1235288" y="1938646"/>
                    <a:pt x="1192124" y="1734602"/>
                  </a:cubicBezTo>
                  <a:cubicBezTo>
                    <a:pt x="1133718" y="1452181"/>
                    <a:pt x="1010312" y="1318977"/>
                    <a:pt x="846210" y="1183324"/>
                  </a:cubicBezTo>
                  <a:lnTo>
                    <a:pt x="845269" y="118318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10419493" y="5350254"/>
              <a:ext cx="755003" cy="1840054"/>
            </a:xfrm>
            <a:custGeom>
              <a:avLst/>
              <a:gdLst/>
              <a:ahLst/>
              <a:cxnLst/>
              <a:rect l="l" t="t" r="r" b="b"/>
              <a:pathLst>
                <a:path w="755003" h="1840054" extrusionOk="0">
                  <a:moveTo>
                    <a:pt x="682590" y="1840054"/>
                  </a:moveTo>
                  <a:cubicBezTo>
                    <a:pt x="682885" y="1838766"/>
                    <a:pt x="708698" y="1797718"/>
                    <a:pt x="736518" y="1612751"/>
                  </a:cubicBezTo>
                  <a:cubicBezTo>
                    <a:pt x="748624" y="1532182"/>
                    <a:pt x="755984" y="1418183"/>
                    <a:pt x="754898" y="1370526"/>
                  </a:cubicBezTo>
                  <a:cubicBezTo>
                    <a:pt x="748551" y="1092127"/>
                    <a:pt x="717346" y="938151"/>
                    <a:pt x="581103" y="644850"/>
                  </a:cubicBezTo>
                  <a:cubicBezTo>
                    <a:pt x="367676" y="185279"/>
                    <a:pt x="0" y="0"/>
                    <a:pt x="0" y="0"/>
                  </a:cubicBezTo>
                  <a:cubicBezTo>
                    <a:pt x="0" y="0"/>
                    <a:pt x="211995" y="137330"/>
                    <a:pt x="317399" y="357567"/>
                  </a:cubicBezTo>
                  <a:cubicBezTo>
                    <a:pt x="358945" y="444429"/>
                    <a:pt x="385807" y="556110"/>
                    <a:pt x="400287" y="638425"/>
                  </a:cubicBezTo>
                  <a:cubicBezTo>
                    <a:pt x="407426" y="678903"/>
                    <a:pt x="407941" y="731892"/>
                    <a:pt x="432100" y="795368"/>
                  </a:cubicBezTo>
                  <a:cubicBezTo>
                    <a:pt x="476404" y="911794"/>
                    <a:pt x="585679" y="1104929"/>
                    <a:pt x="621297" y="1248392"/>
                  </a:cubicBezTo>
                  <a:cubicBezTo>
                    <a:pt x="688181" y="1522334"/>
                    <a:pt x="681588" y="1839988"/>
                    <a:pt x="681588" y="1839988"/>
                  </a:cubicBezTo>
                  <a:lnTo>
                    <a:pt x="682590" y="18400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11237648" y="5047819"/>
              <a:ext cx="466133" cy="1831401"/>
            </a:xfrm>
            <a:custGeom>
              <a:avLst/>
              <a:gdLst/>
              <a:ahLst/>
              <a:cxnLst/>
              <a:rect l="l" t="t" r="r" b="b"/>
              <a:pathLst>
                <a:path w="466133" h="1831401" extrusionOk="0">
                  <a:moveTo>
                    <a:pt x="437192" y="43826"/>
                  </a:moveTo>
                  <a:lnTo>
                    <a:pt x="466133" y="0"/>
                  </a:lnTo>
                  <a:lnTo>
                    <a:pt x="424864" y="32382"/>
                  </a:lnTo>
                  <a:cubicBezTo>
                    <a:pt x="423024" y="33817"/>
                    <a:pt x="240489" y="177974"/>
                    <a:pt x="118279" y="353060"/>
                  </a:cubicBezTo>
                  <a:cubicBezTo>
                    <a:pt x="53238" y="446251"/>
                    <a:pt x="-28744" y="603895"/>
                    <a:pt x="9983" y="895850"/>
                  </a:cubicBezTo>
                  <a:cubicBezTo>
                    <a:pt x="20747" y="977045"/>
                    <a:pt x="30977" y="1033198"/>
                    <a:pt x="43101" y="1082052"/>
                  </a:cubicBezTo>
                  <a:cubicBezTo>
                    <a:pt x="160158" y="1553455"/>
                    <a:pt x="103635" y="1741861"/>
                    <a:pt x="103635" y="1741861"/>
                  </a:cubicBezTo>
                  <a:cubicBezTo>
                    <a:pt x="103635" y="1741861"/>
                    <a:pt x="170635" y="1376334"/>
                    <a:pt x="166430" y="1186109"/>
                  </a:cubicBezTo>
                  <a:cubicBezTo>
                    <a:pt x="164039" y="1077850"/>
                    <a:pt x="150423" y="1002290"/>
                    <a:pt x="149577" y="911441"/>
                  </a:cubicBezTo>
                  <a:cubicBezTo>
                    <a:pt x="149007" y="849012"/>
                    <a:pt x="148399" y="784436"/>
                    <a:pt x="156108" y="715893"/>
                  </a:cubicBezTo>
                  <a:cubicBezTo>
                    <a:pt x="171748" y="577330"/>
                    <a:pt x="204847" y="462552"/>
                    <a:pt x="230975" y="388301"/>
                  </a:cubicBezTo>
                  <a:cubicBezTo>
                    <a:pt x="213827" y="473581"/>
                    <a:pt x="191784" y="597687"/>
                    <a:pt x="187792" y="689291"/>
                  </a:cubicBezTo>
                  <a:cubicBezTo>
                    <a:pt x="184499" y="764856"/>
                    <a:pt x="188638" y="824802"/>
                    <a:pt x="192612" y="882756"/>
                  </a:cubicBezTo>
                  <a:cubicBezTo>
                    <a:pt x="197838" y="959002"/>
                    <a:pt x="212962" y="1066386"/>
                    <a:pt x="211968" y="1168842"/>
                  </a:cubicBezTo>
                  <a:cubicBezTo>
                    <a:pt x="208822" y="1493796"/>
                    <a:pt x="111482" y="1831402"/>
                    <a:pt x="111482" y="1831402"/>
                  </a:cubicBezTo>
                  <a:cubicBezTo>
                    <a:pt x="111482" y="1831402"/>
                    <a:pt x="254218" y="1598088"/>
                    <a:pt x="323439" y="1365095"/>
                  </a:cubicBezTo>
                  <a:cubicBezTo>
                    <a:pt x="366466" y="1220277"/>
                    <a:pt x="391709" y="1004627"/>
                    <a:pt x="359290" y="810153"/>
                  </a:cubicBezTo>
                  <a:cubicBezTo>
                    <a:pt x="333310" y="654444"/>
                    <a:pt x="312796" y="467762"/>
                    <a:pt x="357505" y="263972"/>
                  </a:cubicBezTo>
                  <a:cubicBezTo>
                    <a:pt x="389534" y="116732"/>
                    <a:pt x="436636" y="44478"/>
                    <a:pt x="437577" y="43819"/>
                  </a:cubicBezTo>
                  <a:lnTo>
                    <a:pt x="437192" y="438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9098075" y="2904799"/>
              <a:ext cx="939933" cy="1957158"/>
            </a:xfrm>
            <a:custGeom>
              <a:avLst/>
              <a:gdLst/>
              <a:ahLst/>
              <a:cxnLst/>
              <a:rect l="l" t="t" r="r" b="b"/>
              <a:pathLst>
                <a:path w="939933" h="1957158" extrusionOk="0">
                  <a:moveTo>
                    <a:pt x="154797" y="1620968"/>
                  </a:moveTo>
                  <a:cubicBezTo>
                    <a:pt x="183150" y="1602385"/>
                    <a:pt x="228816" y="1592376"/>
                    <a:pt x="276969" y="1594142"/>
                  </a:cubicBezTo>
                  <a:cubicBezTo>
                    <a:pt x="318202" y="1595651"/>
                    <a:pt x="357888" y="1605513"/>
                    <a:pt x="391728" y="1622642"/>
                  </a:cubicBezTo>
                  <a:cubicBezTo>
                    <a:pt x="451488" y="1652872"/>
                    <a:pt x="495700" y="1698024"/>
                    <a:pt x="542510" y="1745823"/>
                  </a:cubicBezTo>
                  <a:cubicBezTo>
                    <a:pt x="565655" y="1769447"/>
                    <a:pt x="589574" y="1793881"/>
                    <a:pt x="615922" y="1816898"/>
                  </a:cubicBezTo>
                  <a:cubicBezTo>
                    <a:pt x="710747" y="1899749"/>
                    <a:pt x="785837" y="1944186"/>
                    <a:pt x="786590" y="1944647"/>
                  </a:cubicBezTo>
                  <a:lnTo>
                    <a:pt x="807878" y="1957158"/>
                  </a:lnTo>
                  <a:lnTo>
                    <a:pt x="798790" y="1934123"/>
                  </a:lnTo>
                  <a:cubicBezTo>
                    <a:pt x="798440" y="1933221"/>
                    <a:pt x="762856" y="1842330"/>
                    <a:pt x="741752" y="1724869"/>
                  </a:cubicBezTo>
                  <a:cubicBezTo>
                    <a:pt x="694025" y="1459018"/>
                    <a:pt x="697594" y="1344909"/>
                    <a:pt x="731596" y="1156776"/>
                  </a:cubicBezTo>
                  <a:cubicBezTo>
                    <a:pt x="746960" y="1071754"/>
                    <a:pt x="784623" y="967964"/>
                    <a:pt x="824512" y="858067"/>
                  </a:cubicBezTo>
                  <a:cubicBezTo>
                    <a:pt x="861917" y="754933"/>
                    <a:pt x="900610" y="648285"/>
                    <a:pt x="924216" y="547997"/>
                  </a:cubicBezTo>
                  <a:cubicBezTo>
                    <a:pt x="988227" y="275956"/>
                    <a:pt x="836141" y="36642"/>
                    <a:pt x="834613" y="34268"/>
                  </a:cubicBezTo>
                  <a:lnTo>
                    <a:pt x="812443" y="0"/>
                  </a:lnTo>
                  <a:lnTo>
                    <a:pt x="819066" y="40308"/>
                  </a:lnTo>
                  <a:cubicBezTo>
                    <a:pt x="819305" y="41701"/>
                    <a:pt x="841862" y="180369"/>
                    <a:pt x="830473" y="273631"/>
                  </a:cubicBezTo>
                  <a:cubicBezTo>
                    <a:pt x="814687" y="402962"/>
                    <a:pt x="801403" y="454925"/>
                    <a:pt x="746941" y="600685"/>
                  </a:cubicBezTo>
                  <a:cubicBezTo>
                    <a:pt x="730106" y="645745"/>
                    <a:pt x="707015" y="687530"/>
                    <a:pt x="682599" y="731769"/>
                  </a:cubicBezTo>
                  <a:cubicBezTo>
                    <a:pt x="629003" y="828808"/>
                    <a:pt x="568265" y="938809"/>
                    <a:pt x="541812" y="1132077"/>
                  </a:cubicBezTo>
                  <a:cubicBezTo>
                    <a:pt x="516845" y="1314445"/>
                    <a:pt x="555870" y="1471058"/>
                    <a:pt x="584590" y="1555031"/>
                  </a:cubicBezTo>
                  <a:cubicBezTo>
                    <a:pt x="538759" y="1496301"/>
                    <a:pt x="460176" y="1411446"/>
                    <a:pt x="378134" y="1394593"/>
                  </a:cubicBezTo>
                  <a:cubicBezTo>
                    <a:pt x="356755" y="1390215"/>
                    <a:pt x="335890" y="1387601"/>
                    <a:pt x="316130" y="1386866"/>
                  </a:cubicBezTo>
                  <a:cubicBezTo>
                    <a:pt x="215822" y="1383186"/>
                    <a:pt x="136390" y="1426589"/>
                    <a:pt x="73349" y="1519598"/>
                  </a:cubicBezTo>
                  <a:cubicBezTo>
                    <a:pt x="16376" y="1603663"/>
                    <a:pt x="3662" y="1747099"/>
                    <a:pt x="3156" y="1753175"/>
                  </a:cubicBezTo>
                  <a:lnTo>
                    <a:pt x="0" y="1790507"/>
                  </a:lnTo>
                  <a:lnTo>
                    <a:pt x="18951" y="1758217"/>
                  </a:lnTo>
                  <a:cubicBezTo>
                    <a:pt x="19422" y="1757369"/>
                    <a:pt x="66147" y="1678992"/>
                    <a:pt x="154792" y="1620963"/>
                  </a:cubicBezTo>
                  <a:lnTo>
                    <a:pt x="154797" y="16209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9703395" y="1811612"/>
              <a:ext cx="894475" cy="1219053"/>
            </a:xfrm>
            <a:custGeom>
              <a:avLst/>
              <a:gdLst/>
              <a:ahLst/>
              <a:cxnLst/>
              <a:rect l="l" t="t" r="r" b="b"/>
              <a:pathLst>
                <a:path w="894475" h="1219053" extrusionOk="0">
                  <a:moveTo>
                    <a:pt x="534185" y="1219054"/>
                  </a:moveTo>
                  <a:cubicBezTo>
                    <a:pt x="616925" y="1019541"/>
                    <a:pt x="637073" y="786256"/>
                    <a:pt x="654774" y="502016"/>
                  </a:cubicBezTo>
                  <a:cubicBezTo>
                    <a:pt x="674001" y="193896"/>
                    <a:pt x="857716" y="31763"/>
                    <a:pt x="859572" y="30161"/>
                  </a:cubicBezTo>
                  <a:lnTo>
                    <a:pt x="894475" y="0"/>
                  </a:lnTo>
                  <a:lnTo>
                    <a:pt x="851127" y="15662"/>
                  </a:lnTo>
                  <a:cubicBezTo>
                    <a:pt x="848312" y="16683"/>
                    <a:pt x="567414" y="120699"/>
                    <a:pt x="469952" y="371101"/>
                  </a:cubicBezTo>
                  <a:cubicBezTo>
                    <a:pt x="442022" y="442903"/>
                    <a:pt x="450854" y="548938"/>
                    <a:pt x="455785" y="590246"/>
                  </a:cubicBezTo>
                  <a:cubicBezTo>
                    <a:pt x="428315" y="575844"/>
                    <a:pt x="366605" y="548277"/>
                    <a:pt x="292493" y="545545"/>
                  </a:cubicBezTo>
                  <a:cubicBezTo>
                    <a:pt x="278528" y="545030"/>
                    <a:pt x="264600" y="545445"/>
                    <a:pt x="251132" y="546779"/>
                  </a:cubicBezTo>
                  <a:cubicBezTo>
                    <a:pt x="59023" y="565785"/>
                    <a:pt x="5431" y="740046"/>
                    <a:pt x="4913" y="741808"/>
                  </a:cubicBezTo>
                  <a:lnTo>
                    <a:pt x="0" y="758454"/>
                  </a:lnTo>
                  <a:lnTo>
                    <a:pt x="16136" y="752185"/>
                  </a:lnTo>
                  <a:cubicBezTo>
                    <a:pt x="16781" y="751941"/>
                    <a:pt x="79852" y="727833"/>
                    <a:pt x="157055" y="730681"/>
                  </a:cubicBezTo>
                  <a:cubicBezTo>
                    <a:pt x="237018" y="733625"/>
                    <a:pt x="345226" y="766730"/>
                    <a:pt x="406562" y="90770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10931661" y="2349838"/>
              <a:ext cx="724819" cy="701239"/>
            </a:xfrm>
            <a:custGeom>
              <a:avLst/>
              <a:gdLst/>
              <a:ahLst/>
              <a:cxnLst/>
              <a:rect l="l" t="t" r="r" b="b"/>
              <a:pathLst>
                <a:path w="724819" h="701239" extrusionOk="0">
                  <a:moveTo>
                    <a:pt x="624483" y="116"/>
                  </a:moveTo>
                  <a:cubicBezTo>
                    <a:pt x="624483" y="116"/>
                    <a:pt x="635523" y="184735"/>
                    <a:pt x="503347" y="309734"/>
                  </a:cubicBezTo>
                  <a:cubicBezTo>
                    <a:pt x="412879" y="395285"/>
                    <a:pt x="0" y="493298"/>
                    <a:pt x="0" y="493298"/>
                  </a:cubicBezTo>
                  <a:cubicBezTo>
                    <a:pt x="0" y="493298"/>
                    <a:pt x="173720" y="466192"/>
                    <a:pt x="283863" y="464854"/>
                  </a:cubicBezTo>
                  <a:cubicBezTo>
                    <a:pt x="400252" y="463456"/>
                    <a:pt x="547925" y="485976"/>
                    <a:pt x="652236" y="607487"/>
                  </a:cubicBezTo>
                  <a:cubicBezTo>
                    <a:pt x="698013" y="660835"/>
                    <a:pt x="724435" y="701240"/>
                    <a:pt x="724435" y="701240"/>
                  </a:cubicBezTo>
                  <a:cubicBezTo>
                    <a:pt x="724435" y="701240"/>
                    <a:pt x="729880" y="611378"/>
                    <a:pt x="699835" y="547566"/>
                  </a:cubicBezTo>
                  <a:cubicBezTo>
                    <a:pt x="649826" y="441342"/>
                    <a:pt x="561054" y="412441"/>
                    <a:pt x="561054" y="412441"/>
                  </a:cubicBezTo>
                  <a:cubicBezTo>
                    <a:pt x="561054" y="412441"/>
                    <a:pt x="595497" y="401383"/>
                    <a:pt x="638312" y="317559"/>
                  </a:cubicBezTo>
                  <a:cubicBezTo>
                    <a:pt x="695776" y="203385"/>
                    <a:pt x="624181" y="0"/>
                    <a:pt x="624181" y="0"/>
                  </a:cubicBezTo>
                  <a:lnTo>
                    <a:pt x="624483" y="1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10236637" y="3129110"/>
              <a:ext cx="1158433" cy="519311"/>
            </a:xfrm>
            <a:custGeom>
              <a:avLst/>
              <a:gdLst/>
              <a:ahLst/>
              <a:cxnLst/>
              <a:rect l="l" t="t" r="r" b="b"/>
              <a:pathLst>
                <a:path w="1158433" h="519311" extrusionOk="0">
                  <a:moveTo>
                    <a:pt x="0" y="519247"/>
                  </a:moveTo>
                  <a:cubicBezTo>
                    <a:pt x="0" y="519247"/>
                    <a:pt x="209197" y="309183"/>
                    <a:pt x="485015" y="293724"/>
                  </a:cubicBezTo>
                  <a:cubicBezTo>
                    <a:pt x="693270" y="282059"/>
                    <a:pt x="795425" y="302321"/>
                    <a:pt x="926884" y="354137"/>
                  </a:cubicBezTo>
                  <a:cubicBezTo>
                    <a:pt x="1007140" y="385780"/>
                    <a:pt x="1027672" y="400986"/>
                    <a:pt x="1027672" y="400986"/>
                  </a:cubicBezTo>
                  <a:cubicBezTo>
                    <a:pt x="1027672" y="400986"/>
                    <a:pt x="1105040" y="368198"/>
                    <a:pt x="1134678" y="297748"/>
                  </a:cubicBezTo>
                  <a:cubicBezTo>
                    <a:pt x="1207759" y="123943"/>
                    <a:pt x="1088900" y="0"/>
                    <a:pt x="1088900" y="0"/>
                  </a:cubicBezTo>
                  <a:cubicBezTo>
                    <a:pt x="1088900" y="0"/>
                    <a:pt x="994716" y="179900"/>
                    <a:pt x="801657" y="171601"/>
                  </a:cubicBezTo>
                  <a:cubicBezTo>
                    <a:pt x="569352" y="161619"/>
                    <a:pt x="486594" y="182438"/>
                    <a:pt x="379767" y="222948"/>
                  </a:cubicBezTo>
                  <a:cubicBezTo>
                    <a:pt x="171295" y="302079"/>
                    <a:pt x="222" y="519312"/>
                    <a:pt x="222" y="519312"/>
                  </a:cubicBezTo>
                  <a:lnTo>
                    <a:pt x="0" y="5192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6"/>
            <p:cNvSpPr/>
            <p:nvPr/>
          </p:nvSpPr>
          <p:spPr>
            <a:xfrm>
              <a:off x="10807691" y="4264918"/>
              <a:ext cx="835332" cy="892575"/>
            </a:xfrm>
            <a:custGeom>
              <a:avLst/>
              <a:gdLst/>
              <a:ahLst/>
              <a:cxnLst/>
              <a:rect l="l" t="t" r="r" b="b"/>
              <a:pathLst>
                <a:path w="835332" h="892575" extrusionOk="0">
                  <a:moveTo>
                    <a:pt x="827583" y="0"/>
                  </a:moveTo>
                  <a:cubicBezTo>
                    <a:pt x="827583" y="0"/>
                    <a:pt x="888594" y="308262"/>
                    <a:pt x="668248" y="589082"/>
                  </a:cubicBezTo>
                  <a:cubicBezTo>
                    <a:pt x="495630" y="809093"/>
                    <a:pt x="305697" y="871522"/>
                    <a:pt x="200434" y="886406"/>
                  </a:cubicBezTo>
                  <a:cubicBezTo>
                    <a:pt x="140527" y="894869"/>
                    <a:pt x="125016" y="892165"/>
                    <a:pt x="125016" y="892165"/>
                  </a:cubicBezTo>
                  <a:cubicBezTo>
                    <a:pt x="96884" y="876930"/>
                    <a:pt x="56902" y="854060"/>
                    <a:pt x="16080" y="768598"/>
                  </a:cubicBezTo>
                  <a:cubicBezTo>
                    <a:pt x="-25576" y="681405"/>
                    <a:pt x="26861" y="566871"/>
                    <a:pt x="26861" y="566871"/>
                  </a:cubicBezTo>
                  <a:cubicBezTo>
                    <a:pt x="26861" y="566871"/>
                    <a:pt x="167526" y="663430"/>
                    <a:pt x="303103" y="641388"/>
                  </a:cubicBezTo>
                  <a:cubicBezTo>
                    <a:pt x="438709" y="619327"/>
                    <a:pt x="567513" y="591637"/>
                    <a:pt x="679587" y="435780"/>
                  </a:cubicBezTo>
                  <a:cubicBezTo>
                    <a:pt x="805819" y="261221"/>
                    <a:pt x="828428" y="90"/>
                    <a:pt x="828428" y="90"/>
                  </a:cubicBezTo>
                  <a:lnTo>
                    <a:pt x="8275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6"/>
            <p:cNvSpPr/>
            <p:nvPr/>
          </p:nvSpPr>
          <p:spPr>
            <a:xfrm>
              <a:off x="9386560" y="4197562"/>
              <a:ext cx="9237" cy="9181"/>
            </a:xfrm>
            <a:custGeom>
              <a:avLst/>
              <a:gdLst/>
              <a:ahLst/>
              <a:cxnLst/>
              <a:rect l="l" t="t" r="r" b="b"/>
              <a:pathLst>
                <a:path w="9237" h="9181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25" y="7930"/>
                  </a:cubicBezTo>
                  <a:cubicBezTo>
                    <a:pt x="4716" y="4727"/>
                    <a:pt x="8484" y="1053"/>
                    <a:pt x="9237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9377894" y="4316541"/>
              <a:ext cx="9219" cy="9180"/>
            </a:xfrm>
            <a:custGeom>
              <a:avLst/>
              <a:gdLst/>
              <a:ahLst/>
              <a:cxnLst/>
              <a:rect l="l" t="t" r="r" b="b"/>
              <a:pathLst>
                <a:path w="9219" h="9180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06" y="7930"/>
                  </a:cubicBezTo>
                  <a:cubicBezTo>
                    <a:pt x="4604" y="4727"/>
                    <a:pt x="8466" y="1147"/>
                    <a:pt x="9220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3303902" y="4515769"/>
              <a:ext cx="6846690" cy="2895506"/>
            </a:xfrm>
            <a:custGeom>
              <a:avLst/>
              <a:gdLst/>
              <a:ahLst/>
              <a:cxnLst/>
              <a:rect l="l" t="t" r="r" b="b"/>
              <a:pathLst>
                <a:path w="6846690" h="2895506" extrusionOk="0">
                  <a:moveTo>
                    <a:pt x="2228787" y="1591576"/>
                  </a:moveTo>
                  <a:cubicBezTo>
                    <a:pt x="2337272" y="1441916"/>
                    <a:pt x="2428046" y="1285425"/>
                    <a:pt x="2491925" y="1152410"/>
                  </a:cubicBezTo>
                  <a:cubicBezTo>
                    <a:pt x="2639683" y="1088491"/>
                    <a:pt x="2887334" y="1008778"/>
                    <a:pt x="3179619" y="1059531"/>
                  </a:cubicBezTo>
                  <a:cubicBezTo>
                    <a:pt x="3571749" y="1127645"/>
                    <a:pt x="3812448" y="1304111"/>
                    <a:pt x="3937098" y="1614888"/>
                  </a:cubicBezTo>
                  <a:cubicBezTo>
                    <a:pt x="4030068" y="1846675"/>
                    <a:pt x="4004568" y="2115598"/>
                    <a:pt x="3867126" y="2352688"/>
                  </a:cubicBezTo>
                  <a:cubicBezTo>
                    <a:pt x="3808682" y="2453495"/>
                    <a:pt x="3726575" y="2537214"/>
                    <a:pt x="3628481" y="2601225"/>
                  </a:cubicBezTo>
                  <a:cubicBezTo>
                    <a:pt x="3577534" y="2556386"/>
                    <a:pt x="3536145" y="2503027"/>
                    <a:pt x="3506714" y="2445168"/>
                  </a:cubicBezTo>
                  <a:cubicBezTo>
                    <a:pt x="3424157" y="2282874"/>
                    <a:pt x="3439788" y="2006312"/>
                    <a:pt x="3456016" y="1897856"/>
                  </a:cubicBezTo>
                  <a:cubicBezTo>
                    <a:pt x="3456476" y="1895252"/>
                    <a:pt x="3458215" y="1885611"/>
                    <a:pt x="3460606" y="1871518"/>
                  </a:cubicBezTo>
                  <a:cubicBezTo>
                    <a:pt x="3461140" y="1868987"/>
                    <a:pt x="3461647" y="1866660"/>
                    <a:pt x="3462152" y="1864627"/>
                  </a:cubicBezTo>
                  <a:lnTo>
                    <a:pt x="3461766" y="1864527"/>
                  </a:lnTo>
                  <a:cubicBezTo>
                    <a:pt x="3467562" y="1829633"/>
                    <a:pt x="3476163" y="1774169"/>
                    <a:pt x="3480294" y="1728073"/>
                  </a:cubicBezTo>
                  <a:cubicBezTo>
                    <a:pt x="3481168" y="1718450"/>
                    <a:pt x="3481877" y="1708708"/>
                    <a:pt x="3482456" y="1699141"/>
                  </a:cubicBezTo>
                  <a:cubicBezTo>
                    <a:pt x="3488426" y="1597514"/>
                    <a:pt x="3476550" y="1520305"/>
                    <a:pt x="3465860" y="1474249"/>
                  </a:cubicBezTo>
                  <a:cubicBezTo>
                    <a:pt x="3494747" y="1523650"/>
                    <a:pt x="3534111" y="1620641"/>
                    <a:pt x="3523357" y="1771442"/>
                  </a:cubicBezTo>
                  <a:cubicBezTo>
                    <a:pt x="3517699" y="1851174"/>
                    <a:pt x="3493679" y="1931766"/>
                    <a:pt x="3493440" y="1932567"/>
                  </a:cubicBezTo>
                  <a:lnTo>
                    <a:pt x="3491334" y="1939532"/>
                  </a:lnTo>
                  <a:lnTo>
                    <a:pt x="3497920" y="1942678"/>
                  </a:lnTo>
                  <a:cubicBezTo>
                    <a:pt x="3501508" y="1944416"/>
                    <a:pt x="3587018" y="1984444"/>
                    <a:pt x="3646988" y="1929642"/>
                  </a:cubicBezTo>
                  <a:cubicBezTo>
                    <a:pt x="3678956" y="1900396"/>
                    <a:pt x="3697659" y="1854169"/>
                    <a:pt x="3701091" y="1795968"/>
                  </a:cubicBezTo>
                  <a:cubicBezTo>
                    <a:pt x="3708065" y="1677667"/>
                    <a:pt x="3650706" y="1535994"/>
                    <a:pt x="3558355" y="1443411"/>
                  </a:cubicBezTo>
                  <a:cubicBezTo>
                    <a:pt x="3482698" y="1367561"/>
                    <a:pt x="3349685" y="1267939"/>
                    <a:pt x="3348338" y="1266959"/>
                  </a:cubicBezTo>
                  <a:lnTo>
                    <a:pt x="3328090" y="1251826"/>
                  </a:lnTo>
                  <a:lnTo>
                    <a:pt x="3335017" y="1276095"/>
                  </a:lnTo>
                  <a:cubicBezTo>
                    <a:pt x="3335394" y="1277401"/>
                    <a:pt x="3373453" y="1411946"/>
                    <a:pt x="3365974" y="1492527"/>
                  </a:cubicBezTo>
                  <a:cubicBezTo>
                    <a:pt x="3357372" y="1584661"/>
                    <a:pt x="3320638" y="1658240"/>
                    <a:pt x="3293794" y="1711955"/>
                  </a:cubicBezTo>
                  <a:cubicBezTo>
                    <a:pt x="3280299" y="1738992"/>
                    <a:pt x="3269637" y="1760345"/>
                    <a:pt x="3266655" y="1776398"/>
                  </a:cubicBezTo>
                  <a:cubicBezTo>
                    <a:pt x="3264475" y="1788109"/>
                    <a:pt x="3263049" y="1799562"/>
                    <a:pt x="3262423" y="1810408"/>
                  </a:cubicBezTo>
                  <a:cubicBezTo>
                    <a:pt x="3259728" y="1855965"/>
                    <a:pt x="3270409" y="1892570"/>
                    <a:pt x="3293306" y="1916218"/>
                  </a:cubicBezTo>
                  <a:cubicBezTo>
                    <a:pt x="3310353" y="1933808"/>
                    <a:pt x="3332956" y="1942768"/>
                    <a:pt x="3358696" y="1942197"/>
                  </a:cubicBezTo>
                  <a:cubicBezTo>
                    <a:pt x="3394768" y="1941351"/>
                    <a:pt x="3420334" y="1928978"/>
                    <a:pt x="3435881" y="1918241"/>
                  </a:cubicBezTo>
                  <a:cubicBezTo>
                    <a:pt x="3432799" y="1942501"/>
                    <a:pt x="3430003" y="1971773"/>
                    <a:pt x="3428089" y="2004422"/>
                  </a:cubicBezTo>
                  <a:cubicBezTo>
                    <a:pt x="3420242" y="2137579"/>
                    <a:pt x="3427059" y="2326202"/>
                    <a:pt x="3491493" y="2452858"/>
                  </a:cubicBezTo>
                  <a:cubicBezTo>
                    <a:pt x="3522118" y="2513069"/>
                    <a:pt x="3563379" y="2566552"/>
                    <a:pt x="3612827" y="2611195"/>
                  </a:cubicBezTo>
                  <a:cubicBezTo>
                    <a:pt x="3403384" y="2741167"/>
                    <a:pt x="3125089" y="2783540"/>
                    <a:pt x="2848226" y="2713368"/>
                  </a:cubicBezTo>
                  <a:cubicBezTo>
                    <a:pt x="2496734" y="2624280"/>
                    <a:pt x="2249592" y="2284997"/>
                    <a:pt x="2260567" y="1906620"/>
                  </a:cubicBezTo>
                  <a:cubicBezTo>
                    <a:pt x="2270585" y="1565529"/>
                    <a:pt x="2433703" y="1273819"/>
                    <a:pt x="2640291" y="1227989"/>
                  </a:cubicBezTo>
                  <a:cubicBezTo>
                    <a:pt x="2785684" y="1195717"/>
                    <a:pt x="2874499" y="1255469"/>
                    <a:pt x="2920885" y="1305293"/>
                  </a:cubicBezTo>
                  <a:lnTo>
                    <a:pt x="2920774" y="1305532"/>
                  </a:lnTo>
                  <a:lnTo>
                    <a:pt x="2921732" y="1306158"/>
                  </a:lnTo>
                  <a:cubicBezTo>
                    <a:pt x="2927011" y="1311889"/>
                    <a:pt x="2931713" y="1317473"/>
                    <a:pt x="2935926" y="1322763"/>
                  </a:cubicBezTo>
                  <a:cubicBezTo>
                    <a:pt x="2952890" y="1349597"/>
                    <a:pt x="2985861" y="1410959"/>
                    <a:pt x="2996873" y="1473035"/>
                  </a:cubicBezTo>
                  <a:cubicBezTo>
                    <a:pt x="3003423" y="1509954"/>
                    <a:pt x="3007498" y="1539833"/>
                    <a:pt x="3011813" y="1571459"/>
                  </a:cubicBezTo>
                  <a:cubicBezTo>
                    <a:pt x="3017397" y="1612563"/>
                    <a:pt x="3023156" y="1655092"/>
                    <a:pt x="3035087" y="1719245"/>
                  </a:cubicBezTo>
                  <a:cubicBezTo>
                    <a:pt x="3045069" y="1772796"/>
                    <a:pt x="3060468" y="1815521"/>
                    <a:pt x="3075114" y="1847220"/>
                  </a:cubicBezTo>
                  <a:cubicBezTo>
                    <a:pt x="3050220" y="1817432"/>
                    <a:pt x="3023882" y="1780266"/>
                    <a:pt x="3014195" y="1747205"/>
                  </a:cubicBezTo>
                  <a:lnTo>
                    <a:pt x="3009494" y="1731290"/>
                  </a:lnTo>
                  <a:cubicBezTo>
                    <a:pt x="2994738" y="1681337"/>
                    <a:pt x="2984996" y="1648329"/>
                    <a:pt x="2973432" y="1568422"/>
                  </a:cubicBezTo>
                  <a:cubicBezTo>
                    <a:pt x="2957793" y="1460183"/>
                    <a:pt x="2918833" y="1381871"/>
                    <a:pt x="2866558" y="1353591"/>
                  </a:cubicBezTo>
                  <a:cubicBezTo>
                    <a:pt x="2843697" y="1341237"/>
                    <a:pt x="2819696" y="1339681"/>
                    <a:pt x="2798979" y="1349231"/>
                  </a:cubicBezTo>
                  <a:cubicBezTo>
                    <a:pt x="2759155" y="1367612"/>
                    <a:pt x="2714315" y="1420711"/>
                    <a:pt x="2710019" y="1493852"/>
                  </a:cubicBezTo>
                  <a:cubicBezTo>
                    <a:pt x="2707793" y="1531726"/>
                    <a:pt x="2716652" y="1569711"/>
                    <a:pt x="2736394" y="1606745"/>
                  </a:cubicBezTo>
                  <a:cubicBezTo>
                    <a:pt x="2920788" y="1952904"/>
                    <a:pt x="3224216" y="2030179"/>
                    <a:pt x="3227259" y="2030914"/>
                  </a:cubicBezTo>
                  <a:lnTo>
                    <a:pt x="3263919" y="2039838"/>
                  </a:lnTo>
                  <a:lnTo>
                    <a:pt x="3234665" y="2016057"/>
                  </a:lnTo>
                  <a:cubicBezTo>
                    <a:pt x="3234048" y="2015569"/>
                    <a:pt x="3173120" y="1965267"/>
                    <a:pt x="3163506" y="1889401"/>
                  </a:cubicBezTo>
                  <a:cubicBezTo>
                    <a:pt x="3160525" y="1865841"/>
                    <a:pt x="3160240" y="1834784"/>
                    <a:pt x="3162614" y="1794435"/>
                  </a:cubicBezTo>
                  <a:cubicBezTo>
                    <a:pt x="3165890" y="1738538"/>
                    <a:pt x="3173737" y="1675578"/>
                    <a:pt x="3180654" y="1620036"/>
                  </a:cubicBezTo>
                  <a:cubicBezTo>
                    <a:pt x="3183036" y="1600892"/>
                    <a:pt x="3185300" y="1582731"/>
                    <a:pt x="3187204" y="1566154"/>
                  </a:cubicBezTo>
                  <a:cubicBezTo>
                    <a:pt x="3202052" y="1437172"/>
                    <a:pt x="3180856" y="1345936"/>
                    <a:pt x="3124528" y="1296168"/>
                  </a:cubicBezTo>
                  <a:cubicBezTo>
                    <a:pt x="3081851" y="1258477"/>
                    <a:pt x="3025652" y="1252415"/>
                    <a:pt x="2987283" y="1259332"/>
                  </a:cubicBezTo>
                  <a:cubicBezTo>
                    <a:pt x="2955223" y="1265128"/>
                    <a:pt x="2937642" y="1281320"/>
                    <a:pt x="2929657" y="1291071"/>
                  </a:cubicBezTo>
                  <a:cubicBezTo>
                    <a:pt x="2878986" y="1238863"/>
                    <a:pt x="2785055" y="1178413"/>
                    <a:pt x="2636590" y="1211366"/>
                  </a:cubicBezTo>
                  <a:cubicBezTo>
                    <a:pt x="2429550" y="1257290"/>
                    <a:pt x="2264657" y="1538299"/>
                    <a:pt x="2244987" y="1872202"/>
                  </a:cubicBezTo>
                  <a:cubicBezTo>
                    <a:pt x="2244316" y="1883453"/>
                    <a:pt x="2243829" y="1894778"/>
                    <a:pt x="2243506" y="1906130"/>
                  </a:cubicBezTo>
                  <a:cubicBezTo>
                    <a:pt x="2232292" y="2292374"/>
                    <a:pt x="2484874" y="2638778"/>
                    <a:pt x="2844034" y="2729835"/>
                  </a:cubicBezTo>
                  <a:cubicBezTo>
                    <a:pt x="3059119" y="2784351"/>
                    <a:pt x="3274731" y="2774324"/>
                    <a:pt x="3467556" y="2700819"/>
                  </a:cubicBezTo>
                  <a:cubicBezTo>
                    <a:pt x="3523682" y="2679440"/>
                    <a:pt x="3576577" y="2652982"/>
                    <a:pt x="3625506" y="2622144"/>
                  </a:cubicBezTo>
                  <a:cubicBezTo>
                    <a:pt x="3671440" y="2661160"/>
                    <a:pt x="3723846" y="2692853"/>
                    <a:pt x="3781093" y="2715419"/>
                  </a:cubicBezTo>
                  <a:cubicBezTo>
                    <a:pt x="3920193" y="2770313"/>
                    <a:pt x="4074894" y="2767433"/>
                    <a:pt x="4228426" y="2707093"/>
                  </a:cubicBezTo>
                  <a:cubicBezTo>
                    <a:pt x="4403984" y="2638097"/>
                    <a:pt x="4487561" y="2494580"/>
                    <a:pt x="4526740" y="2386350"/>
                  </a:cubicBezTo>
                  <a:cubicBezTo>
                    <a:pt x="4571450" y="2262868"/>
                    <a:pt x="4581873" y="2114922"/>
                    <a:pt x="4553929" y="2000201"/>
                  </a:cubicBezTo>
                  <a:cubicBezTo>
                    <a:pt x="4523570" y="1875579"/>
                    <a:pt x="4454517" y="1751015"/>
                    <a:pt x="4397910" y="1663406"/>
                  </a:cubicBezTo>
                  <a:cubicBezTo>
                    <a:pt x="4464892" y="1744969"/>
                    <a:pt x="4520750" y="1824860"/>
                    <a:pt x="4570349" y="1895805"/>
                  </a:cubicBezTo>
                  <a:cubicBezTo>
                    <a:pt x="4573918" y="1900901"/>
                    <a:pt x="4577437" y="1905961"/>
                    <a:pt x="4580965" y="1911003"/>
                  </a:cubicBezTo>
                  <a:cubicBezTo>
                    <a:pt x="4617313" y="1972667"/>
                    <a:pt x="4733518" y="2171108"/>
                    <a:pt x="4807788" y="2313204"/>
                  </a:cubicBezTo>
                  <a:cubicBezTo>
                    <a:pt x="4863850" y="2420435"/>
                    <a:pt x="4958476" y="2555966"/>
                    <a:pt x="5090850" y="2592686"/>
                  </a:cubicBezTo>
                  <a:cubicBezTo>
                    <a:pt x="5123435" y="2601720"/>
                    <a:pt x="5237223" y="2626742"/>
                    <a:pt x="5333113" y="2569172"/>
                  </a:cubicBezTo>
                  <a:cubicBezTo>
                    <a:pt x="5372818" y="2545345"/>
                    <a:pt x="5402422" y="2511067"/>
                    <a:pt x="5421686" y="2466990"/>
                  </a:cubicBezTo>
                  <a:cubicBezTo>
                    <a:pt x="5443526" y="2485913"/>
                    <a:pt x="5465034" y="2503760"/>
                    <a:pt x="5486201" y="2520504"/>
                  </a:cubicBezTo>
                  <a:cubicBezTo>
                    <a:pt x="5659969" y="2658059"/>
                    <a:pt x="5836158" y="2706056"/>
                    <a:pt x="5965960" y="2720299"/>
                  </a:cubicBezTo>
                  <a:cubicBezTo>
                    <a:pt x="5958822" y="2731587"/>
                    <a:pt x="5949843" y="2750014"/>
                    <a:pt x="5948481" y="2773215"/>
                  </a:cubicBezTo>
                  <a:cubicBezTo>
                    <a:pt x="5946917" y="2799646"/>
                    <a:pt x="5955583" y="2825487"/>
                    <a:pt x="5974221" y="2850004"/>
                  </a:cubicBezTo>
                  <a:cubicBezTo>
                    <a:pt x="6009566" y="2896480"/>
                    <a:pt x="6093652" y="2909497"/>
                    <a:pt x="6161667" y="2879057"/>
                  </a:cubicBezTo>
                  <a:cubicBezTo>
                    <a:pt x="6279976" y="2826040"/>
                    <a:pt x="6370478" y="2739636"/>
                    <a:pt x="6436552" y="2676529"/>
                  </a:cubicBezTo>
                  <a:cubicBezTo>
                    <a:pt x="6457233" y="2656787"/>
                    <a:pt x="6475079" y="2639749"/>
                    <a:pt x="6491032" y="2626263"/>
                  </a:cubicBezTo>
                  <a:lnTo>
                    <a:pt x="6523892" y="2598462"/>
                  </a:lnTo>
                  <a:lnTo>
                    <a:pt x="6482881" y="2611672"/>
                  </a:lnTo>
                  <a:cubicBezTo>
                    <a:pt x="6481906" y="2611985"/>
                    <a:pt x="6385767" y="2642463"/>
                    <a:pt x="6315303" y="2622251"/>
                  </a:cubicBezTo>
                  <a:cubicBezTo>
                    <a:pt x="6260933" y="2606640"/>
                    <a:pt x="6241853" y="2596281"/>
                    <a:pt x="6207224" y="2577449"/>
                  </a:cubicBezTo>
                  <a:cubicBezTo>
                    <a:pt x="6194564" y="2570540"/>
                    <a:pt x="6180214" y="2562730"/>
                    <a:pt x="6161355" y="2553106"/>
                  </a:cubicBezTo>
                  <a:cubicBezTo>
                    <a:pt x="6105661" y="2524634"/>
                    <a:pt x="6052710" y="2517725"/>
                    <a:pt x="6016037" y="2534165"/>
                  </a:cubicBezTo>
                  <a:cubicBezTo>
                    <a:pt x="5991640" y="2545095"/>
                    <a:pt x="5974823" y="2565996"/>
                    <a:pt x="5967426" y="2594579"/>
                  </a:cubicBezTo>
                  <a:cubicBezTo>
                    <a:pt x="5966065" y="2599887"/>
                    <a:pt x="5965181" y="2605811"/>
                    <a:pt x="5964795" y="2612186"/>
                  </a:cubicBezTo>
                  <a:cubicBezTo>
                    <a:pt x="5963158" y="2639997"/>
                    <a:pt x="5971511" y="2668800"/>
                    <a:pt x="5971879" y="2670023"/>
                  </a:cubicBezTo>
                  <a:lnTo>
                    <a:pt x="5973185" y="2674521"/>
                  </a:lnTo>
                  <a:lnTo>
                    <a:pt x="5977712" y="2675800"/>
                  </a:lnTo>
                  <a:cubicBezTo>
                    <a:pt x="5996792" y="2681154"/>
                    <a:pt x="6034253" y="2688937"/>
                    <a:pt x="6109710" y="2690179"/>
                  </a:cubicBezTo>
                  <a:cubicBezTo>
                    <a:pt x="6127815" y="2690482"/>
                    <a:pt x="6248019" y="2696876"/>
                    <a:pt x="6373168" y="2672332"/>
                  </a:cubicBezTo>
                  <a:cubicBezTo>
                    <a:pt x="6273350" y="2713786"/>
                    <a:pt x="5958636" y="2704420"/>
                    <a:pt x="5995601" y="2706012"/>
                  </a:cubicBezTo>
                  <a:cubicBezTo>
                    <a:pt x="5866317" y="2695966"/>
                    <a:pt x="5680256" y="2652369"/>
                    <a:pt x="5496804" y="2507205"/>
                  </a:cubicBezTo>
                  <a:cubicBezTo>
                    <a:pt x="5474394" y="2489450"/>
                    <a:pt x="5451579" y="2470444"/>
                    <a:pt x="5428397" y="2450241"/>
                  </a:cubicBezTo>
                  <a:cubicBezTo>
                    <a:pt x="5432665" y="2438337"/>
                    <a:pt x="5436253" y="2425789"/>
                    <a:pt x="5439151" y="2412633"/>
                  </a:cubicBezTo>
                  <a:cubicBezTo>
                    <a:pt x="5439896" y="2409238"/>
                    <a:pt x="5440522" y="2405788"/>
                    <a:pt x="5441129" y="2402329"/>
                  </a:cubicBezTo>
                  <a:cubicBezTo>
                    <a:pt x="5486833" y="2403535"/>
                    <a:pt x="5541720" y="2404574"/>
                    <a:pt x="5605099" y="2405788"/>
                  </a:cubicBezTo>
                  <a:cubicBezTo>
                    <a:pt x="5662459" y="2406893"/>
                    <a:pt x="5726678" y="2408117"/>
                    <a:pt x="5797171" y="2409726"/>
                  </a:cubicBezTo>
                  <a:cubicBezTo>
                    <a:pt x="5953689" y="2413259"/>
                    <a:pt x="6077972" y="2419680"/>
                    <a:pt x="6323032" y="2444979"/>
                  </a:cubicBezTo>
                  <a:cubicBezTo>
                    <a:pt x="6598793" y="2473406"/>
                    <a:pt x="6805400" y="2567142"/>
                    <a:pt x="6807463" y="2568084"/>
                  </a:cubicBezTo>
                  <a:lnTo>
                    <a:pt x="6846691" y="2586097"/>
                  </a:lnTo>
                  <a:lnTo>
                    <a:pt x="6817271" y="2554560"/>
                  </a:lnTo>
                  <a:cubicBezTo>
                    <a:pt x="6808512" y="2545176"/>
                    <a:pt x="6600415" y="2323762"/>
                    <a:pt x="6404745" y="2261135"/>
                  </a:cubicBezTo>
                  <a:cubicBezTo>
                    <a:pt x="6230931" y="2205515"/>
                    <a:pt x="6035440" y="2216646"/>
                    <a:pt x="5993105" y="2219903"/>
                  </a:cubicBezTo>
                  <a:cubicBezTo>
                    <a:pt x="5989167" y="2194659"/>
                    <a:pt x="5971007" y="2119868"/>
                    <a:pt x="5890226" y="2062819"/>
                  </a:cubicBezTo>
                  <a:cubicBezTo>
                    <a:pt x="5806730" y="2003878"/>
                    <a:pt x="5664543" y="2045671"/>
                    <a:pt x="5658532" y="2047447"/>
                  </a:cubicBezTo>
                  <a:lnTo>
                    <a:pt x="5630096" y="2056030"/>
                  </a:lnTo>
                  <a:lnTo>
                    <a:pt x="5658743" y="2063821"/>
                  </a:lnTo>
                  <a:cubicBezTo>
                    <a:pt x="5659479" y="2064033"/>
                    <a:pt x="5733241" y="2084667"/>
                    <a:pt x="5761237" y="2140398"/>
                  </a:cubicBezTo>
                  <a:cubicBezTo>
                    <a:pt x="5775634" y="2169064"/>
                    <a:pt x="5775487" y="2202458"/>
                    <a:pt x="5760758" y="2239679"/>
                  </a:cubicBezTo>
                  <a:cubicBezTo>
                    <a:pt x="5747796" y="2272466"/>
                    <a:pt x="5689029" y="2367070"/>
                    <a:pt x="5444197" y="2379326"/>
                  </a:cubicBezTo>
                  <a:cubicBezTo>
                    <a:pt x="5456432" y="2249580"/>
                    <a:pt x="5393968" y="1944700"/>
                    <a:pt x="5111462" y="1709343"/>
                  </a:cubicBezTo>
                  <a:cubicBezTo>
                    <a:pt x="5157671" y="1747208"/>
                    <a:pt x="5250610" y="1781945"/>
                    <a:pt x="5394910" y="1976974"/>
                  </a:cubicBezTo>
                  <a:cubicBezTo>
                    <a:pt x="5454671" y="2057736"/>
                    <a:pt x="5465425" y="2150619"/>
                    <a:pt x="5465425" y="2150619"/>
                  </a:cubicBezTo>
                  <a:cubicBezTo>
                    <a:pt x="5496151" y="2162009"/>
                    <a:pt x="5635095" y="2094346"/>
                    <a:pt x="5585450" y="1951266"/>
                  </a:cubicBezTo>
                  <a:cubicBezTo>
                    <a:pt x="5544861" y="1834247"/>
                    <a:pt x="5467921" y="1789858"/>
                    <a:pt x="5356771" y="1743218"/>
                  </a:cubicBezTo>
                  <a:cubicBezTo>
                    <a:pt x="5280470" y="1711222"/>
                    <a:pt x="5207666" y="1688426"/>
                    <a:pt x="5087058" y="1650671"/>
                  </a:cubicBezTo>
                  <a:cubicBezTo>
                    <a:pt x="5043286" y="1636982"/>
                    <a:pt x="4993682" y="1621453"/>
                    <a:pt x="4934646" y="1602612"/>
                  </a:cubicBezTo>
                  <a:lnTo>
                    <a:pt x="4889467" y="1588188"/>
                  </a:lnTo>
                  <a:lnTo>
                    <a:pt x="4926772" y="1617406"/>
                  </a:lnTo>
                  <a:cubicBezTo>
                    <a:pt x="4928169" y="1618510"/>
                    <a:pt x="4995133" y="1668389"/>
                    <a:pt x="5072485" y="1806472"/>
                  </a:cubicBezTo>
                  <a:cubicBezTo>
                    <a:pt x="5094863" y="1846398"/>
                    <a:pt x="5145520" y="1971054"/>
                    <a:pt x="5155138" y="2015867"/>
                  </a:cubicBezTo>
                  <a:cubicBezTo>
                    <a:pt x="5173800" y="2102702"/>
                    <a:pt x="5175543" y="2168721"/>
                    <a:pt x="5203454" y="2203934"/>
                  </a:cubicBezTo>
                  <a:cubicBezTo>
                    <a:pt x="5224825" y="2230889"/>
                    <a:pt x="5254355" y="2247301"/>
                    <a:pt x="5286600" y="2250135"/>
                  </a:cubicBezTo>
                  <a:cubicBezTo>
                    <a:pt x="5315827" y="2252692"/>
                    <a:pt x="5344106" y="2243962"/>
                    <a:pt x="5364189" y="2226179"/>
                  </a:cubicBezTo>
                  <a:cubicBezTo>
                    <a:pt x="5385780" y="2207044"/>
                    <a:pt x="5396507" y="2186446"/>
                    <a:pt x="5398852" y="2159943"/>
                  </a:cubicBezTo>
                  <a:cubicBezTo>
                    <a:pt x="5416047" y="2221404"/>
                    <a:pt x="5434225" y="2307889"/>
                    <a:pt x="5426957" y="2380058"/>
                  </a:cubicBezTo>
                  <a:cubicBezTo>
                    <a:pt x="5403462" y="2380849"/>
                    <a:pt x="5378356" y="2380877"/>
                    <a:pt x="5351502" y="2380067"/>
                  </a:cubicBezTo>
                  <a:cubicBezTo>
                    <a:pt x="5219015" y="2253901"/>
                    <a:pt x="5067517" y="2086078"/>
                    <a:pt x="4909218" y="1892867"/>
                  </a:cubicBezTo>
                  <a:cubicBezTo>
                    <a:pt x="4811218" y="1773238"/>
                    <a:pt x="4503060" y="1424676"/>
                    <a:pt x="4011262" y="1192757"/>
                  </a:cubicBezTo>
                  <a:cubicBezTo>
                    <a:pt x="3765834" y="1077019"/>
                    <a:pt x="3644746" y="1040214"/>
                    <a:pt x="3476677" y="992990"/>
                  </a:cubicBezTo>
                  <a:cubicBezTo>
                    <a:pt x="3423633" y="978077"/>
                    <a:pt x="3354053" y="963524"/>
                    <a:pt x="3288940" y="956136"/>
                  </a:cubicBezTo>
                  <a:cubicBezTo>
                    <a:pt x="3267487" y="953717"/>
                    <a:pt x="3134833" y="935318"/>
                    <a:pt x="2967367" y="949034"/>
                  </a:cubicBezTo>
                  <a:cubicBezTo>
                    <a:pt x="2797971" y="962879"/>
                    <a:pt x="2667989" y="1004628"/>
                    <a:pt x="2526524" y="1077188"/>
                  </a:cubicBezTo>
                  <a:cubicBezTo>
                    <a:pt x="2618538" y="872485"/>
                    <a:pt x="2621990" y="734016"/>
                    <a:pt x="2631222" y="624862"/>
                  </a:cubicBezTo>
                  <a:cubicBezTo>
                    <a:pt x="2657201" y="317712"/>
                    <a:pt x="2562069" y="126527"/>
                    <a:pt x="2369732" y="37533"/>
                  </a:cubicBezTo>
                  <a:cubicBezTo>
                    <a:pt x="2254173" y="-15926"/>
                    <a:pt x="2144549" y="-9835"/>
                    <a:pt x="2031401" y="40320"/>
                  </a:cubicBezTo>
                  <a:cubicBezTo>
                    <a:pt x="1963270" y="70522"/>
                    <a:pt x="1924028" y="132794"/>
                    <a:pt x="1900675" y="200777"/>
                  </a:cubicBezTo>
                  <a:cubicBezTo>
                    <a:pt x="1872561" y="282560"/>
                    <a:pt x="1901917" y="351747"/>
                    <a:pt x="1921539" y="385293"/>
                  </a:cubicBezTo>
                  <a:cubicBezTo>
                    <a:pt x="1890979" y="392790"/>
                    <a:pt x="1817247" y="420204"/>
                    <a:pt x="1811858" y="511280"/>
                  </a:cubicBezTo>
                  <a:cubicBezTo>
                    <a:pt x="1811629" y="515033"/>
                    <a:pt x="1811546" y="518915"/>
                    <a:pt x="1811555" y="522890"/>
                  </a:cubicBezTo>
                  <a:cubicBezTo>
                    <a:pt x="1812245" y="652589"/>
                    <a:pt x="1910073" y="693172"/>
                    <a:pt x="1988704" y="725776"/>
                  </a:cubicBezTo>
                  <a:cubicBezTo>
                    <a:pt x="2008502" y="734000"/>
                    <a:pt x="2027232" y="741765"/>
                    <a:pt x="2043184" y="750375"/>
                  </a:cubicBezTo>
                  <a:lnTo>
                    <a:pt x="2045309" y="751506"/>
                  </a:lnTo>
                  <a:cubicBezTo>
                    <a:pt x="2167369" y="817338"/>
                    <a:pt x="2223090" y="847386"/>
                    <a:pt x="2251633" y="956389"/>
                  </a:cubicBezTo>
                  <a:cubicBezTo>
                    <a:pt x="2266647" y="1013683"/>
                    <a:pt x="2269223" y="1085551"/>
                    <a:pt x="2269269" y="1086248"/>
                  </a:cubicBezTo>
                  <a:lnTo>
                    <a:pt x="2270354" y="1118879"/>
                  </a:lnTo>
                  <a:lnTo>
                    <a:pt x="2285386" y="1089873"/>
                  </a:lnTo>
                  <a:cubicBezTo>
                    <a:pt x="2287852" y="1085090"/>
                    <a:pt x="2346140" y="971874"/>
                    <a:pt x="2363260" y="886224"/>
                  </a:cubicBezTo>
                  <a:cubicBezTo>
                    <a:pt x="2375441" y="825361"/>
                    <a:pt x="2382819" y="770976"/>
                    <a:pt x="2385817" y="719993"/>
                  </a:cubicBezTo>
                  <a:cubicBezTo>
                    <a:pt x="2388660" y="672110"/>
                    <a:pt x="2387528" y="626352"/>
                    <a:pt x="2382441" y="580130"/>
                  </a:cubicBezTo>
                  <a:cubicBezTo>
                    <a:pt x="2366213" y="432918"/>
                    <a:pt x="2314447" y="360947"/>
                    <a:pt x="2265959" y="309973"/>
                  </a:cubicBezTo>
                  <a:cubicBezTo>
                    <a:pt x="2221332" y="263055"/>
                    <a:pt x="2144182" y="226129"/>
                    <a:pt x="2061566" y="263212"/>
                  </a:cubicBezTo>
                  <a:cubicBezTo>
                    <a:pt x="2012219" y="285355"/>
                    <a:pt x="1970399" y="350718"/>
                    <a:pt x="1968641" y="353496"/>
                  </a:cubicBezTo>
                  <a:lnTo>
                    <a:pt x="1966792" y="356413"/>
                  </a:lnTo>
                  <a:lnTo>
                    <a:pt x="1967509" y="359816"/>
                  </a:lnTo>
                  <a:cubicBezTo>
                    <a:pt x="1968291" y="363441"/>
                    <a:pt x="1977611" y="396946"/>
                    <a:pt x="2062975" y="454312"/>
                  </a:cubicBezTo>
                  <a:cubicBezTo>
                    <a:pt x="2098035" y="477844"/>
                    <a:pt x="2163123" y="534844"/>
                    <a:pt x="2194153" y="580582"/>
                  </a:cubicBezTo>
                  <a:cubicBezTo>
                    <a:pt x="2225653" y="627039"/>
                    <a:pt x="2242911" y="680805"/>
                    <a:pt x="2252395" y="726192"/>
                  </a:cubicBezTo>
                  <a:cubicBezTo>
                    <a:pt x="2251034" y="722862"/>
                    <a:pt x="2249598" y="719486"/>
                    <a:pt x="2248090" y="716044"/>
                  </a:cubicBezTo>
                  <a:cubicBezTo>
                    <a:pt x="2246287" y="711950"/>
                    <a:pt x="2244577" y="707930"/>
                    <a:pt x="2242874" y="703873"/>
                  </a:cubicBezTo>
                  <a:cubicBezTo>
                    <a:pt x="2222295" y="655061"/>
                    <a:pt x="2200989" y="604573"/>
                    <a:pt x="2038820" y="482477"/>
                  </a:cubicBezTo>
                  <a:cubicBezTo>
                    <a:pt x="1980974" y="438917"/>
                    <a:pt x="1942903" y="386728"/>
                    <a:pt x="1942535" y="386201"/>
                  </a:cubicBezTo>
                  <a:lnTo>
                    <a:pt x="1940659" y="383560"/>
                  </a:lnTo>
                  <a:cubicBezTo>
                    <a:pt x="1923465" y="356174"/>
                    <a:pt x="1889086" y="287002"/>
                    <a:pt x="1916814" y="206289"/>
                  </a:cubicBezTo>
                  <a:cubicBezTo>
                    <a:pt x="1938616" y="142867"/>
                    <a:pt x="1985783" y="92623"/>
                    <a:pt x="2049678" y="64786"/>
                  </a:cubicBezTo>
                  <a:cubicBezTo>
                    <a:pt x="2135419" y="27445"/>
                    <a:pt x="2258518" y="14363"/>
                    <a:pt x="2367822" y="69616"/>
                  </a:cubicBezTo>
                  <a:cubicBezTo>
                    <a:pt x="2528382" y="150746"/>
                    <a:pt x="2611347" y="297795"/>
                    <a:pt x="2606194" y="602844"/>
                  </a:cubicBezTo>
                  <a:cubicBezTo>
                    <a:pt x="2604455" y="705177"/>
                    <a:pt x="2582505" y="887149"/>
                    <a:pt x="2484841" y="1097261"/>
                  </a:cubicBezTo>
                  <a:cubicBezTo>
                    <a:pt x="2462045" y="1109680"/>
                    <a:pt x="2419065" y="1130894"/>
                    <a:pt x="2397096" y="1144841"/>
                  </a:cubicBezTo>
                  <a:cubicBezTo>
                    <a:pt x="2381659" y="1154611"/>
                    <a:pt x="1364440" y="1772969"/>
                    <a:pt x="977076" y="1892749"/>
                  </a:cubicBezTo>
                  <a:cubicBezTo>
                    <a:pt x="496187" y="2041506"/>
                    <a:pt x="97914" y="2102643"/>
                    <a:pt x="1883" y="1919087"/>
                  </a:cubicBezTo>
                  <a:lnTo>
                    <a:pt x="2665" y="1936208"/>
                  </a:lnTo>
                  <a:cubicBezTo>
                    <a:pt x="42223" y="2141269"/>
                    <a:pt x="490035" y="2130144"/>
                    <a:pt x="972582" y="1969198"/>
                  </a:cubicBezTo>
                  <a:cubicBezTo>
                    <a:pt x="1626900" y="1750948"/>
                    <a:pt x="2125537" y="1344479"/>
                    <a:pt x="2372255" y="1211323"/>
                  </a:cubicBezTo>
                  <a:cubicBezTo>
                    <a:pt x="2400249" y="1194138"/>
                    <a:pt x="2409946" y="1189695"/>
                    <a:pt x="2445952" y="1171691"/>
                  </a:cubicBezTo>
                  <a:cubicBezTo>
                    <a:pt x="2383413" y="1298244"/>
                    <a:pt x="2310733" y="1442046"/>
                    <a:pt x="2202898" y="1578659"/>
                  </a:cubicBezTo>
                  <a:cubicBezTo>
                    <a:pt x="1963923" y="1881363"/>
                    <a:pt x="1792313" y="2003864"/>
                    <a:pt x="1483289" y="2119537"/>
                  </a:cubicBezTo>
                  <a:cubicBezTo>
                    <a:pt x="1157647" y="2241446"/>
                    <a:pt x="993064" y="2249726"/>
                    <a:pt x="661544" y="2233975"/>
                  </a:cubicBezTo>
                  <a:cubicBezTo>
                    <a:pt x="438725" y="2223387"/>
                    <a:pt x="6463" y="2112886"/>
                    <a:pt x="1536" y="1954577"/>
                  </a:cubicBezTo>
                  <a:lnTo>
                    <a:pt x="0" y="1980769"/>
                  </a:lnTo>
                  <a:cubicBezTo>
                    <a:pt x="39760" y="2178398"/>
                    <a:pt x="365302" y="2291338"/>
                    <a:pt x="655071" y="2311234"/>
                  </a:cubicBezTo>
                  <a:cubicBezTo>
                    <a:pt x="957237" y="2331997"/>
                    <a:pt x="1264632" y="2285080"/>
                    <a:pt x="1562805" y="2156421"/>
                  </a:cubicBezTo>
                  <a:cubicBezTo>
                    <a:pt x="1868400" y="2024442"/>
                    <a:pt x="2027038" y="1869288"/>
                    <a:pt x="2228351" y="1591672"/>
                  </a:cubicBezTo>
                  <a:lnTo>
                    <a:pt x="2228787" y="1591576"/>
                  </a:lnTo>
                  <a:close/>
                  <a:moveTo>
                    <a:pt x="5324308" y="2554617"/>
                  </a:moveTo>
                  <a:cubicBezTo>
                    <a:pt x="5252744" y="2597560"/>
                    <a:pt x="5159150" y="2593972"/>
                    <a:pt x="5095412" y="2576300"/>
                  </a:cubicBezTo>
                  <a:cubicBezTo>
                    <a:pt x="4968935" y="2541232"/>
                    <a:pt x="4877417" y="2409598"/>
                    <a:pt x="4822911" y="2305362"/>
                  </a:cubicBezTo>
                  <a:cubicBezTo>
                    <a:pt x="4780639" y="2224480"/>
                    <a:pt x="4724854" y="2125434"/>
                    <a:pt x="4677847" y="2043637"/>
                  </a:cubicBezTo>
                  <a:cubicBezTo>
                    <a:pt x="4686375" y="2054382"/>
                    <a:pt x="4694857" y="2064833"/>
                    <a:pt x="4703320" y="2074704"/>
                  </a:cubicBezTo>
                  <a:cubicBezTo>
                    <a:pt x="4815573" y="2205693"/>
                    <a:pt x="4964000" y="2345011"/>
                    <a:pt x="5213723" y="2385075"/>
                  </a:cubicBezTo>
                  <a:cubicBezTo>
                    <a:pt x="5241078" y="2389454"/>
                    <a:pt x="5269643" y="2392656"/>
                    <a:pt x="5298612" y="2394560"/>
                  </a:cubicBezTo>
                  <a:cubicBezTo>
                    <a:pt x="5309688" y="2396243"/>
                    <a:pt x="5325751" y="2397632"/>
                    <a:pt x="5346505" y="2398801"/>
                  </a:cubicBezTo>
                  <a:cubicBezTo>
                    <a:pt x="5367342" y="2418515"/>
                    <a:pt x="5387912" y="2437310"/>
                    <a:pt x="5408197" y="2455203"/>
                  </a:cubicBezTo>
                  <a:cubicBezTo>
                    <a:pt x="5390581" y="2498348"/>
                    <a:pt x="5362414" y="2531602"/>
                    <a:pt x="5324450" y="2554493"/>
                  </a:cubicBezTo>
                  <a:lnTo>
                    <a:pt x="5324308" y="2554617"/>
                  </a:lnTo>
                  <a:close/>
                  <a:moveTo>
                    <a:pt x="5423880" y="2401820"/>
                  </a:moveTo>
                  <a:cubicBezTo>
                    <a:pt x="5423439" y="2404212"/>
                    <a:pt x="5423043" y="2406604"/>
                    <a:pt x="5422528" y="2408959"/>
                  </a:cubicBezTo>
                  <a:cubicBezTo>
                    <a:pt x="5420310" y="2419041"/>
                    <a:pt x="5417606" y="2428719"/>
                    <a:pt x="5414534" y="2437992"/>
                  </a:cubicBezTo>
                  <a:cubicBezTo>
                    <a:pt x="5400753" y="2425793"/>
                    <a:pt x="5386825" y="2413116"/>
                    <a:pt x="5372804" y="2400054"/>
                  </a:cubicBezTo>
                  <a:cubicBezTo>
                    <a:pt x="5387971" y="2400713"/>
                    <a:pt x="5405022" y="2401278"/>
                    <a:pt x="5423862" y="2401844"/>
                  </a:cubicBezTo>
                  <a:lnTo>
                    <a:pt x="5423880" y="2401820"/>
                  </a:lnTo>
                  <a:close/>
                  <a:moveTo>
                    <a:pt x="4048418" y="1254895"/>
                  </a:moveTo>
                  <a:cubicBezTo>
                    <a:pt x="4529090" y="1502480"/>
                    <a:pt x="4770524" y="1770469"/>
                    <a:pt x="4873667" y="1893376"/>
                  </a:cubicBezTo>
                  <a:cubicBezTo>
                    <a:pt x="5029169" y="2078712"/>
                    <a:pt x="5196540" y="2254109"/>
                    <a:pt x="5325815" y="2378976"/>
                  </a:cubicBezTo>
                  <a:cubicBezTo>
                    <a:pt x="5317389" y="2378589"/>
                    <a:pt x="5308851" y="2378101"/>
                    <a:pt x="5300093" y="2377549"/>
                  </a:cubicBezTo>
                  <a:cubicBezTo>
                    <a:pt x="5271519" y="2375663"/>
                    <a:pt x="5243368" y="2372526"/>
                    <a:pt x="5216409" y="2368212"/>
                  </a:cubicBezTo>
                  <a:cubicBezTo>
                    <a:pt x="4972149" y="2329021"/>
                    <a:pt x="4826521" y="2192221"/>
                    <a:pt x="4716284" y="2063587"/>
                  </a:cubicBezTo>
                  <a:cubicBezTo>
                    <a:pt x="4677135" y="2017893"/>
                    <a:pt x="4637251" y="1961678"/>
                    <a:pt x="4595364" y="1901783"/>
                  </a:cubicBezTo>
                  <a:cubicBezTo>
                    <a:pt x="4588571" y="1890265"/>
                    <a:pt x="4584633" y="1883641"/>
                    <a:pt x="4584398" y="1883236"/>
                  </a:cubicBezTo>
                  <a:lnTo>
                    <a:pt x="4582972" y="1884082"/>
                  </a:lnTo>
                  <a:cubicBezTo>
                    <a:pt x="4485839" y="1745095"/>
                    <a:pt x="4376394" y="1573249"/>
                    <a:pt x="4194751" y="1419726"/>
                  </a:cubicBezTo>
                  <a:cubicBezTo>
                    <a:pt x="4048029" y="1295736"/>
                    <a:pt x="3952790" y="1211612"/>
                    <a:pt x="3661956" y="1091512"/>
                  </a:cubicBezTo>
                  <a:cubicBezTo>
                    <a:pt x="3842073" y="1152650"/>
                    <a:pt x="3900950" y="1178933"/>
                    <a:pt x="4048379" y="1254861"/>
                  </a:cubicBezTo>
                  <a:lnTo>
                    <a:pt x="4048418" y="1254895"/>
                  </a:lnTo>
                  <a:close/>
                  <a:moveTo>
                    <a:pt x="3287444" y="1002711"/>
                  </a:moveTo>
                  <a:cubicBezTo>
                    <a:pt x="3336698" y="1012187"/>
                    <a:pt x="3388571" y="1020687"/>
                    <a:pt x="3440242" y="1036318"/>
                  </a:cubicBezTo>
                  <a:lnTo>
                    <a:pt x="3440223" y="1036391"/>
                  </a:lnTo>
                  <a:cubicBezTo>
                    <a:pt x="3440352" y="1036437"/>
                    <a:pt x="3441106" y="1036630"/>
                    <a:pt x="3442292" y="1036952"/>
                  </a:cubicBezTo>
                  <a:cubicBezTo>
                    <a:pt x="3695765" y="1113934"/>
                    <a:pt x="3972337" y="1256229"/>
                    <a:pt x="4172255" y="1432126"/>
                  </a:cubicBezTo>
                  <a:cubicBezTo>
                    <a:pt x="4328180" y="1569305"/>
                    <a:pt x="4482787" y="1780367"/>
                    <a:pt x="4537321" y="2004195"/>
                  </a:cubicBezTo>
                  <a:cubicBezTo>
                    <a:pt x="4587821" y="2211460"/>
                    <a:pt x="4522574" y="2573163"/>
                    <a:pt x="4222136" y="2691257"/>
                  </a:cubicBezTo>
                  <a:cubicBezTo>
                    <a:pt x="3991733" y="2781781"/>
                    <a:pt x="3782498" y="2728994"/>
                    <a:pt x="3641137" y="2612030"/>
                  </a:cubicBezTo>
                  <a:cubicBezTo>
                    <a:pt x="3742019" y="2545324"/>
                    <a:pt x="3824825" y="2459637"/>
                    <a:pt x="3881892" y="2361176"/>
                  </a:cubicBezTo>
                  <a:cubicBezTo>
                    <a:pt x="4021972" y="2119544"/>
                    <a:pt x="4047859" y="1845224"/>
                    <a:pt x="3952940" y="1608567"/>
                  </a:cubicBezTo>
                  <a:cubicBezTo>
                    <a:pt x="3891689" y="1455863"/>
                    <a:pt x="3805503" y="1337657"/>
                    <a:pt x="3689416" y="1247156"/>
                  </a:cubicBezTo>
                  <a:cubicBezTo>
                    <a:pt x="3560254" y="1146424"/>
                    <a:pt x="3408342" y="1068970"/>
                    <a:pt x="3196431" y="1032155"/>
                  </a:cubicBezTo>
                  <a:cubicBezTo>
                    <a:pt x="2938860" y="987428"/>
                    <a:pt x="2806608" y="1015320"/>
                    <a:pt x="2656138" y="1059322"/>
                  </a:cubicBezTo>
                  <a:cubicBezTo>
                    <a:pt x="2808455" y="1010242"/>
                    <a:pt x="2849527" y="1001319"/>
                    <a:pt x="2985953" y="993242"/>
                  </a:cubicBezTo>
                  <a:cubicBezTo>
                    <a:pt x="3159381" y="982786"/>
                    <a:pt x="3273932" y="1000025"/>
                    <a:pt x="3287309" y="1002568"/>
                  </a:cubicBezTo>
                  <a:lnTo>
                    <a:pt x="3287444" y="10027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3308012" y="5315838"/>
              <a:ext cx="2197071" cy="1198486"/>
            </a:xfrm>
            <a:custGeom>
              <a:avLst/>
              <a:gdLst/>
              <a:ahLst/>
              <a:cxnLst/>
              <a:rect l="l" t="t" r="r" b="b"/>
              <a:pathLst>
                <a:path w="2197071" h="1198486" extrusionOk="0">
                  <a:moveTo>
                    <a:pt x="998810" y="834088"/>
                  </a:moveTo>
                  <a:cubicBezTo>
                    <a:pt x="1056759" y="766996"/>
                    <a:pt x="1127238" y="671173"/>
                    <a:pt x="1195413" y="578505"/>
                  </a:cubicBezTo>
                  <a:cubicBezTo>
                    <a:pt x="1268337" y="479394"/>
                    <a:pt x="1337763" y="385012"/>
                    <a:pt x="1387352" y="331382"/>
                  </a:cubicBezTo>
                  <a:cubicBezTo>
                    <a:pt x="1417472" y="306672"/>
                    <a:pt x="1457839" y="279662"/>
                    <a:pt x="1511210" y="254271"/>
                  </a:cubicBezTo>
                  <a:cubicBezTo>
                    <a:pt x="1560189" y="235945"/>
                    <a:pt x="1617660" y="220159"/>
                    <a:pt x="1670866" y="207509"/>
                  </a:cubicBezTo>
                  <a:cubicBezTo>
                    <a:pt x="1583314" y="241612"/>
                    <a:pt x="1483571" y="289339"/>
                    <a:pt x="1429668" y="345178"/>
                  </a:cubicBezTo>
                  <a:cubicBezTo>
                    <a:pt x="1398077" y="377937"/>
                    <a:pt x="1380018" y="418102"/>
                    <a:pt x="1377451" y="461350"/>
                  </a:cubicBezTo>
                  <a:cubicBezTo>
                    <a:pt x="1373073" y="535644"/>
                    <a:pt x="1416503" y="605217"/>
                    <a:pt x="1478446" y="623247"/>
                  </a:cubicBezTo>
                  <a:cubicBezTo>
                    <a:pt x="1576531" y="651765"/>
                    <a:pt x="1656839" y="606117"/>
                    <a:pt x="1738805" y="475272"/>
                  </a:cubicBezTo>
                  <a:cubicBezTo>
                    <a:pt x="1745502" y="464565"/>
                    <a:pt x="1751952" y="454196"/>
                    <a:pt x="1758198" y="444150"/>
                  </a:cubicBezTo>
                  <a:cubicBezTo>
                    <a:pt x="1821583" y="342204"/>
                    <a:pt x="1863489" y="274839"/>
                    <a:pt x="1943647" y="228312"/>
                  </a:cubicBezTo>
                  <a:cubicBezTo>
                    <a:pt x="2009599" y="190042"/>
                    <a:pt x="2162914" y="166823"/>
                    <a:pt x="2164469" y="166584"/>
                  </a:cubicBezTo>
                  <a:lnTo>
                    <a:pt x="2197072" y="161707"/>
                  </a:lnTo>
                  <a:lnTo>
                    <a:pt x="2166170" y="150208"/>
                  </a:lnTo>
                  <a:cubicBezTo>
                    <a:pt x="2164257" y="149472"/>
                    <a:pt x="1973609" y="78727"/>
                    <a:pt x="1818371" y="40000"/>
                  </a:cubicBezTo>
                  <a:cubicBezTo>
                    <a:pt x="1767102" y="27203"/>
                    <a:pt x="1649503" y="4498"/>
                    <a:pt x="1533943" y="478"/>
                  </a:cubicBezTo>
                  <a:cubicBezTo>
                    <a:pt x="1422200" y="-3422"/>
                    <a:pt x="1323173" y="16670"/>
                    <a:pt x="1262271" y="55603"/>
                  </a:cubicBezTo>
                  <a:cubicBezTo>
                    <a:pt x="1239934" y="69844"/>
                    <a:pt x="1166692" y="123643"/>
                    <a:pt x="1161190" y="217143"/>
                  </a:cubicBezTo>
                  <a:cubicBezTo>
                    <a:pt x="1159994" y="237234"/>
                    <a:pt x="1162193" y="257805"/>
                    <a:pt x="1167704" y="278328"/>
                  </a:cubicBezTo>
                  <a:cubicBezTo>
                    <a:pt x="1197041" y="387699"/>
                    <a:pt x="1264874" y="416402"/>
                    <a:pt x="1289782" y="423382"/>
                  </a:cubicBezTo>
                  <a:cubicBezTo>
                    <a:pt x="1256093" y="467255"/>
                    <a:pt x="1219332" y="517209"/>
                    <a:pt x="1181646" y="568428"/>
                  </a:cubicBezTo>
                  <a:cubicBezTo>
                    <a:pt x="1113661" y="660847"/>
                    <a:pt x="1043365" y="756391"/>
                    <a:pt x="985882" y="822974"/>
                  </a:cubicBezTo>
                  <a:cubicBezTo>
                    <a:pt x="849118" y="981434"/>
                    <a:pt x="712372" y="1069758"/>
                    <a:pt x="436422" y="1136106"/>
                  </a:cubicBezTo>
                  <a:cubicBezTo>
                    <a:pt x="37076" y="1232089"/>
                    <a:pt x="3699" y="1102150"/>
                    <a:pt x="1278" y="1102150"/>
                  </a:cubicBezTo>
                  <a:lnTo>
                    <a:pt x="0" y="1111671"/>
                  </a:lnTo>
                  <a:cubicBezTo>
                    <a:pt x="65574" y="1225968"/>
                    <a:pt x="234952" y="1207373"/>
                    <a:pt x="439901" y="1168709"/>
                  </a:cubicBezTo>
                  <a:cubicBezTo>
                    <a:pt x="723642" y="1115107"/>
                    <a:pt x="859483" y="995375"/>
                    <a:pt x="998715" y="834005"/>
                  </a:cubicBezTo>
                  <a:lnTo>
                    <a:pt x="998810" y="8340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3560449" y="5991000"/>
              <a:ext cx="1854636" cy="724536"/>
            </a:xfrm>
            <a:custGeom>
              <a:avLst/>
              <a:gdLst/>
              <a:ahLst/>
              <a:cxnLst/>
              <a:rect l="l" t="t" r="r" b="b"/>
              <a:pathLst>
                <a:path w="1854636" h="724536" extrusionOk="0">
                  <a:moveTo>
                    <a:pt x="0" y="641906"/>
                  </a:moveTo>
                  <a:cubicBezTo>
                    <a:pt x="1270" y="642228"/>
                    <a:pt x="41747" y="668934"/>
                    <a:pt x="226060" y="700820"/>
                  </a:cubicBezTo>
                  <a:cubicBezTo>
                    <a:pt x="306335" y="714701"/>
                    <a:pt x="420147" y="724573"/>
                    <a:pt x="467813" y="724536"/>
                  </a:cubicBezTo>
                  <a:cubicBezTo>
                    <a:pt x="746288" y="724316"/>
                    <a:pt x="900923" y="696515"/>
                    <a:pt x="1197145" y="566755"/>
                  </a:cubicBezTo>
                  <a:cubicBezTo>
                    <a:pt x="1661303" y="363493"/>
                    <a:pt x="1854637" y="0"/>
                    <a:pt x="1854637" y="0"/>
                  </a:cubicBezTo>
                  <a:cubicBezTo>
                    <a:pt x="1854637" y="0"/>
                    <a:pt x="1712673" y="208924"/>
                    <a:pt x="1490164" y="309458"/>
                  </a:cubicBezTo>
                  <a:cubicBezTo>
                    <a:pt x="1402419" y="349071"/>
                    <a:pt x="1290171" y="373468"/>
                    <a:pt x="1207555" y="386135"/>
                  </a:cubicBezTo>
                  <a:cubicBezTo>
                    <a:pt x="1166929" y="392382"/>
                    <a:pt x="1113931" y="391738"/>
                    <a:pt x="1049943" y="414479"/>
                  </a:cubicBezTo>
                  <a:cubicBezTo>
                    <a:pt x="932566" y="456218"/>
                    <a:pt x="737075" y="561211"/>
                    <a:pt x="592868" y="593664"/>
                  </a:cubicBezTo>
                  <a:cubicBezTo>
                    <a:pt x="317512" y="655649"/>
                    <a:pt x="47" y="641896"/>
                    <a:pt x="47" y="641896"/>
                  </a:cubicBezTo>
                  <a:lnTo>
                    <a:pt x="0" y="6419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3866037" y="6798628"/>
              <a:ext cx="1823152" cy="482809"/>
            </a:xfrm>
            <a:custGeom>
              <a:avLst/>
              <a:gdLst/>
              <a:ahLst/>
              <a:cxnLst/>
              <a:rect l="l" t="t" r="r" b="b"/>
              <a:pathLst>
                <a:path w="1823152" h="482809" extrusionOk="0">
                  <a:moveTo>
                    <a:pt x="1779979" y="452912"/>
                  </a:moveTo>
                  <a:lnTo>
                    <a:pt x="1823152" y="482810"/>
                  </a:lnTo>
                  <a:lnTo>
                    <a:pt x="1791690" y="440841"/>
                  </a:lnTo>
                  <a:cubicBezTo>
                    <a:pt x="1790301" y="438965"/>
                    <a:pt x="1650187" y="253301"/>
                    <a:pt x="1477843" y="127267"/>
                  </a:cubicBezTo>
                  <a:cubicBezTo>
                    <a:pt x="1386114" y="60183"/>
                    <a:pt x="1230314" y="-25248"/>
                    <a:pt x="937568" y="7045"/>
                  </a:cubicBezTo>
                  <a:cubicBezTo>
                    <a:pt x="856152" y="16014"/>
                    <a:pt x="799786" y="25002"/>
                    <a:pt x="750687" y="36060"/>
                  </a:cubicBezTo>
                  <a:cubicBezTo>
                    <a:pt x="276817" y="142698"/>
                    <a:pt x="89700" y="82040"/>
                    <a:pt x="89700" y="82040"/>
                  </a:cubicBezTo>
                  <a:cubicBezTo>
                    <a:pt x="89700" y="82040"/>
                    <a:pt x="453664" y="157071"/>
                    <a:pt x="643936" y="157062"/>
                  </a:cubicBezTo>
                  <a:cubicBezTo>
                    <a:pt x="752213" y="157053"/>
                    <a:pt x="828057" y="145103"/>
                    <a:pt x="918906" y="146253"/>
                  </a:cubicBezTo>
                  <a:cubicBezTo>
                    <a:pt x="981325" y="147062"/>
                    <a:pt x="1045911" y="147872"/>
                    <a:pt x="1114256" y="157090"/>
                  </a:cubicBezTo>
                  <a:cubicBezTo>
                    <a:pt x="1252442" y="175783"/>
                    <a:pt x="1366457" y="211404"/>
                    <a:pt x="1440124" y="239149"/>
                  </a:cubicBezTo>
                  <a:cubicBezTo>
                    <a:pt x="1355248" y="220134"/>
                    <a:pt x="1231661" y="195360"/>
                    <a:pt x="1140161" y="189361"/>
                  </a:cubicBezTo>
                  <a:cubicBezTo>
                    <a:pt x="1064679" y="184393"/>
                    <a:pt x="1004669" y="187218"/>
                    <a:pt x="946630" y="189913"/>
                  </a:cubicBezTo>
                  <a:cubicBezTo>
                    <a:pt x="870293" y="193465"/>
                    <a:pt x="762595" y="206215"/>
                    <a:pt x="660196" y="202967"/>
                  </a:cubicBezTo>
                  <a:cubicBezTo>
                    <a:pt x="335383" y="192672"/>
                    <a:pt x="0" y="87916"/>
                    <a:pt x="0" y="87916"/>
                  </a:cubicBezTo>
                  <a:cubicBezTo>
                    <a:pt x="0" y="87916"/>
                    <a:pt x="230120" y="235759"/>
                    <a:pt x="461530" y="310095"/>
                  </a:cubicBezTo>
                  <a:cubicBezTo>
                    <a:pt x="605369" y="356295"/>
                    <a:pt x="820417" y="386276"/>
                    <a:pt x="1015549" y="358154"/>
                  </a:cubicBezTo>
                  <a:cubicBezTo>
                    <a:pt x="1171795" y="335605"/>
                    <a:pt x="1358873" y="319202"/>
                    <a:pt x="1561636" y="368392"/>
                  </a:cubicBezTo>
                  <a:cubicBezTo>
                    <a:pt x="1708311" y="404001"/>
                    <a:pt x="1779434" y="452516"/>
                    <a:pt x="1780094" y="452987"/>
                  </a:cubicBezTo>
                  <a:lnTo>
                    <a:pt x="1779979" y="4529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5914626" y="4684537"/>
              <a:ext cx="1956586" cy="970258"/>
            </a:xfrm>
            <a:custGeom>
              <a:avLst/>
              <a:gdLst/>
              <a:ahLst/>
              <a:cxnLst/>
              <a:rect l="l" t="t" r="r" b="b"/>
              <a:pathLst>
                <a:path w="1956586" h="970258" extrusionOk="0">
                  <a:moveTo>
                    <a:pt x="350494" y="158507"/>
                  </a:moveTo>
                  <a:cubicBezTo>
                    <a:pt x="368442" y="187264"/>
                    <a:pt x="377448" y="233133"/>
                    <a:pt x="374615" y="281225"/>
                  </a:cubicBezTo>
                  <a:cubicBezTo>
                    <a:pt x="372205" y="322420"/>
                    <a:pt x="361469" y="361887"/>
                    <a:pt x="343604" y="395334"/>
                  </a:cubicBezTo>
                  <a:cubicBezTo>
                    <a:pt x="312059" y="454413"/>
                    <a:pt x="265950" y="497610"/>
                    <a:pt x="217126" y="543355"/>
                  </a:cubicBezTo>
                  <a:cubicBezTo>
                    <a:pt x="192996" y="565986"/>
                    <a:pt x="168046" y="589353"/>
                    <a:pt x="144450" y="615185"/>
                  </a:cubicBezTo>
                  <a:cubicBezTo>
                    <a:pt x="59530" y="708174"/>
                    <a:pt x="13461" y="782264"/>
                    <a:pt x="12980" y="782999"/>
                  </a:cubicBezTo>
                  <a:lnTo>
                    <a:pt x="0" y="804011"/>
                  </a:lnTo>
                  <a:lnTo>
                    <a:pt x="23238" y="795437"/>
                  </a:lnTo>
                  <a:cubicBezTo>
                    <a:pt x="24140" y="795105"/>
                    <a:pt x="115795" y="761527"/>
                    <a:pt x="233698" y="743018"/>
                  </a:cubicBezTo>
                  <a:cubicBezTo>
                    <a:pt x="500528" y="701152"/>
                    <a:pt x="614533" y="707233"/>
                    <a:pt x="801866" y="745373"/>
                  </a:cubicBezTo>
                  <a:cubicBezTo>
                    <a:pt x="886529" y="762595"/>
                    <a:pt x="989462" y="802540"/>
                    <a:pt x="1098455" y="844843"/>
                  </a:cubicBezTo>
                  <a:cubicBezTo>
                    <a:pt x="1200742" y="884511"/>
                    <a:pt x="1306504" y="925541"/>
                    <a:pt x="1406255" y="951358"/>
                  </a:cubicBezTo>
                  <a:cubicBezTo>
                    <a:pt x="1676827" y="1021339"/>
                    <a:pt x="1919428" y="874561"/>
                    <a:pt x="1921840" y="873089"/>
                  </a:cubicBezTo>
                  <a:lnTo>
                    <a:pt x="1956586" y="851672"/>
                  </a:lnTo>
                  <a:lnTo>
                    <a:pt x="1916141" y="857413"/>
                  </a:lnTo>
                  <a:cubicBezTo>
                    <a:pt x="1914742" y="857616"/>
                    <a:pt x="1775618" y="877119"/>
                    <a:pt x="1682620" y="863669"/>
                  </a:cubicBezTo>
                  <a:cubicBezTo>
                    <a:pt x="1553675" y="845049"/>
                    <a:pt x="1502013" y="830615"/>
                    <a:pt x="1357486" y="772962"/>
                  </a:cubicBezTo>
                  <a:cubicBezTo>
                    <a:pt x="1312804" y="755133"/>
                    <a:pt x="1271545" y="731132"/>
                    <a:pt x="1227853" y="705750"/>
                  </a:cubicBezTo>
                  <a:cubicBezTo>
                    <a:pt x="1132011" y="650037"/>
                    <a:pt x="1023376" y="586893"/>
                    <a:pt x="830749" y="556183"/>
                  </a:cubicBezTo>
                  <a:cubicBezTo>
                    <a:pt x="648965" y="527204"/>
                    <a:pt x="491532" y="562770"/>
                    <a:pt x="406947" y="589633"/>
                  </a:cubicBezTo>
                  <a:cubicBezTo>
                    <a:pt x="466670" y="545107"/>
                    <a:pt x="553235" y="468412"/>
                    <a:pt x="571897" y="386766"/>
                  </a:cubicBezTo>
                  <a:cubicBezTo>
                    <a:pt x="576745" y="365487"/>
                    <a:pt x="579817" y="344687"/>
                    <a:pt x="580986" y="324945"/>
                  </a:cubicBezTo>
                  <a:cubicBezTo>
                    <a:pt x="586873" y="224732"/>
                    <a:pt x="545227" y="144367"/>
                    <a:pt x="453632" y="79300"/>
                  </a:cubicBezTo>
                  <a:cubicBezTo>
                    <a:pt x="370845" y="20497"/>
                    <a:pt x="227723" y="4619"/>
                    <a:pt x="221657" y="3984"/>
                  </a:cubicBezTo>
                  <a:lnTo>
                    <a:pt x="184408" y="0"/>
                  </a:lnTo>
                  <a:lnTo>
                    <a:pt x="216265" y="19669"/>
                  </a:lnTo>
                  <a:cubicBezTo>
                    <a:pt x="217019" y="20046"/>
                    <a:pt x="294454" y="68466"/>
                    <a:pt x="350505" y="158430"/>
                  </a:cubicBezTo>
                  <a:lnTo>
                    <a:pt x="350494" y="1585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738083" y="5336434"/>
              <a:ext cx="1210833" cy="910959"/>
            </a:xfrm>
            <a:custGeom>
              <a:avLst/>
              <a:gdLst/>
              <a:ahLst/>
              <a:cxnLst/>
              <a:rect l="l" t="t" r="r" b="b"/>
              <a:pathLst>
                <a:path w="1210833" h="910959" extrusionOk="0">
                  <a:moveTo>
                    <a:pt x="0" y="523912"/>
                  </a:moveTo>
                  <a:cubicBezTo>
                    <a:pt x="197639" y="611023"/>
                    <a:pt x="430425" y="636306"/>
                    <a:pt x="714212" y="660252"/>
                  </a:cubicBezTo>
                  <a:cubicBezTo>
                    <a:pt x="1021833" y="686269"/>
                    <a:pt x="1179887" y="873510"/>
                    <a:pt x="1181451" y="875394"/>
                  </a:cubicBezTo>
                  <a:lnTo>
                    <a:pt x="1210834" y="910959"/>
                  </a:lnTo>
                  <a:lnTo>
                    <a:pt x="1196124" y="867280"/>
                  </a:lnTo>
                  <a:cubicBezTo>
                    <a:pt x="1195167" y="864437"/>
                    <a:pt x="1097362" y="581326"/>
                    <a:pt x="849164" y="478371"/>
                  </a:cubicBezTo>
                  <a:cubicBezTo>
                    <a:pt x="777996" y="448869"/>
                    <a:pt x="671788" y="455363"/>
                    <a:pt x="630386" y="459384"/>
                  </a:cubicBezTo>
                  <a:cubicBezTo>
                    <a:pt x="645386" y="432236"/>
                    <a:pt x="674305" y="371151"/>
                    <a:pt x="678665" y="297109"/>
                  </a:cubicBezTo>
                  <a:cubicBezTo>
                    <a:pt x="679488" y="283162"/>
                    <a:pt x="679383" y="269225"/>
                    <a:pt x="678343" y="255729"/>
                  </a:cubicBezTo>
                  <a:cubicBezTo>
                    <a:pt x="663573" y="63253"/>
                    <a:pt x="490540" y="5836"/>
                    <a:pt x="488787" y="5281"/>
                  </a:cubicBezTo>
                  <a:lnTo>
                    <a:pt x="472251" y="0"/>
                  </a:lnTo>
                  <a:lnTo>
                    <a:pt x="478161" y="16274"/>
                  </a:lnTo>
                  <a:cubicBezTo>
                    <a:pt x="478391" y="16927"/>
                    <a:pt x="501105" y="80514"/>
                    <a:pt x="496560" y="157635"/>
                  </a:cubicBezTo>
                  <a:cubicBezTo>
                    <a:pt x="491855" y="237515"/>
                    <a:pt x="456377" y="344968"/>
                    <a:pt x="314079" y="403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7686535" y="6557939"/>
              <a:ext cx="703152" cy="720544"/>
            </a:xfrm>
            <a:custGeom>
              <a:avLst/>
              <a:gdLst/>
              <a:ahLst/>
              <a:cxnLst/>
              <a:rect l="l" t="t" r="r" b="b"/>
              <a:pathLst>
                <a:path w="703152" h="720544" extrusionOk="0">
                  <a:moveTo>
                    <a:pt x="703153" y="635194"/>
                  </a:moveTo>
                  <a:cubicBezTo>
                    <a:pt x="703153" y="635194"/>
                    <a:pt x="518335" y="642167"/>
                    <a:pt x="396276" y="507266"/>
                  </a:cubicBezTo>
                  <a:cubicBezTo>
                    <a:pt x="312739" y="414940"/>
                    <a:pt x="223836" y="0"/>
                    <a:pt x="223836" y="0"/>
                  </a:cubicBezTo>
                  <a:cubicBezTo>
                    <a:pt x="223836" y="0"/>
                    <a:pt x="247116" y="174286"/>
                    <a:pt x="246022" y="284419"/>
                  </a:cubicBezTo>
                  <a:cubicBezTo>
                    <a:pt x="244858" y="400817"/>
                    <a:pt x="219095" y="547962"/>
                    <a:pt x="95315" y="649560"/>
                  </a:cubicBezTo>
                  <a:cubicBezTo>
                    <a:pt x="40973" y="694150"/>
                    <a:pt x="0" y="719680"/>
                    <a:pt x="0" y="719680"/>
                  </a:cubicBezTo>
                  <a:cubicBezTo>
                    <a:pt x="0" y="719680"/>
                    <a:pt x="89714" y="727104"/>
                    <a:pt x="154183" y="698465"/>
                  </a:cubicBezTo>
                  <a:cubicBezTo>
                    <a:pt x="261489" y="650811"/>
                    <a:pt x="292332" y="562699"/>
                    <a:pt x="292332" y="562699"/>
                  </a:cubicBezTo>
                  <a:cubicBezTo>
                    <a:pt x="292332" y="562699"/>
                    <a:pt x="302626" y="597373"/>
                    <a:pt x="385491" y="642018"/>
                  </a:cubicBezTo>
                  <a:cubicBezTo>
                    <a:pt x="498159" y="702873"/>
                    <a:pt x="703145" y="635235"/>
                    <a:pt x="703145" y="635235"/>
                  </a:cubicBezTo>
                  <a:lnTo>
                    <a:pt x="703153" y="6351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7120564" y="5845808"/>
              <a:ext cx="495268" cy="1165635"/>
            </a:xfrm>
            <a:custGeom>
              <a:avLst/>
              <a:gdLst/>
              <a:ahLst/>
              <a:cxnLst/>
              <a:rect l="l" t="t" r="r" b="b"/>
              <a:pathLst>
                <a:path w="495268" h="1165635" extrusionOk="0">
                  <a:moveTo>
                    <a:pt x="112" y="29"/>
                  </a:moveTo>
                  <a:cubicBezTo>
                    <a:pt x="112" y="29"/>
                    <a:pt x="205531" y="213795"/>
                    <a:pt x="214904" y="489886"/>
                  </a:cubicBezTo>
                  <a:cubicBezTo>
                    <a:pt x="221988" y="698358"/>
                    <a:pt x="199477" y="800041"/>
                    <a:pt x="144785" y="930324"/>
                  </a:cubicBezTo>
                  <a:cubicBezTo>
                    <a:pt x="111382" y="1009872"/>
                    <a:pt x="95724" y="1030067"/>
                    <a:pt x="95724" y="1030067"/>
                  </a:cubicBezTo>
                  <a:cubicBezTo>
                    <a:pt x="95724" y="1030067"/>
                    <a:pt x="126800" y="1108134"/>
                    <a:pt x="196587" y="1139324"/>
                  </a:cubicBezTo>
                  <a:cubicBezTo>
                    <a:pt x="368744" y="1216213"/>
                    <a:pt x="495268" y="1100116"/>
                    <a:pt x="495268" y="1100116"/>
                  </a:cubicBezTo>
                  <a:cubicBezTo>
                    <a:pt x="495268" y="1100116"/>
                    <a:pt x="317478" y="1001993"/>
                    <a:pt x="330027" y="809150"/>
                  </a:cubicBezTo>
                  <a:cubicBezTo>
                    <a:pt x="345123" y="577127"/>
                    <a:pt x="326130" y="493927"/>
                    <a:pt x="287980" y="386234"/>
                  </a:cubicBezTo>
                  <a:cubicBezTo>
                    <a:pt x="213276" y="175877"/>
                    <a:pt x="0" y="0"/>
                    <a:pt x="0" y="0"/>
                  </a:cubicBezTo>
                  <a:lnTo>
                    <a:pt x="112" y="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596268" y="6388164"/>
              <a:ext cx="877199" cy="848333"/>
            </a:xfrm>
            <a:custGeom>
              <a:avLst/>
              <a:gdLst/>
              <a:ahLst/>
              <a:cxnLst/>
              <a:rect l="l" t="t" r="r" b="b"/>
              <a:pathLst>
                <a:path w="877199" h="848333" extrusionOk="0">
                  <a:moveTo>
                    <a:pt x="877136" y="842651"/>
                  </a:moveTo>
                  <a:cubicBezTo>
                    <a:pt x="877136" y="842651"/>
                    <a:pt x="567612" y="896864"/>
                    <a:pt x="291700" y="670391"/>
                  </a:cubicBezTo>
                  <a:cubicBezTo>
                    <a:pt x="75541" y="492959"/>
                    <a:pt x="17304" y="301698"/>
                    <a:pt x="4747" y="196134"/>
                  </a:cubicBezTo>
                  <a:cubicBezTo>
                    <a:pt x="-2401" y="136061"/>
                    <a:pt x="645" y="120605"/>
                    <a:pt x="645" y="120605"/>
                  </a:cubicBezTo>
                  <a:cubicBezTo>
                    <a:pt x="16505" y="92823"/>
                    <a:pt x="40239" y="53357"/>
                    <a:pt x="126585" y="14420"/>
                  </a:cubicBezTo>
                  <a:cubicBezTo>
                    <a:pt x="214671" y="-25304"/>
                    <a:pt x="328029" y="29645"/>
                    <a:pt x="328029" y="29645"/>
                  </a:cubicBezTo>
                  <a:cubicBezTo>
                    <a:pt x="328029" y="29645"/>
                    <a:pt x="228400" y="168142"/>
                    <a:pt x="247451" y="304182"/>
                  </a:cubicBezTo>
                  <a:cubicBezTo>
                    <a:pt x="266521" y="440230"/>
                    <a:pt x="291360" y="569627"/>
                    <a:pt x="444713" y="685102"/>
                  </a:cubicBezTo>
                  <a:cubicBezTo>
                    <a:pt x="616634" y="814443"/>
                    <a:pt x="877200" y="842610"/>
                    <a:pt x="877200" y="842610"/>
                  </a:cubicBezTo>
                  <a:lnTo>
                    <a:pt x="877136" y="8426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10800000">
            <a:off x="12" y="12"/>
            <a:ext cx="2165198" cy="1757787"/>
            <a:chOff x="3303902" y="591447"/>
            <a:chExt cx="8447905" cy="6858318"/>
          </a:xfrm>
        </p:grpSpPr>
        <p:sp>
          <p:nvSpPr>
            <p:cNvPr id="1248" name="Google Shape;1248;p6"/>
            <p:cNvSpPr/>
            <p:nvPr/>
          </p:nvSpPr>
          <p:spPr>
            <a:xfrm>
              <a:off x="8942235" y="591447"/>
              <a:ext cx="2809572" cy="6858318"/>
            </a:xfrm>
            <a:custGeom>
              <a:avLst/>
              <a:gdLst/>
              <a:ahLst/>
              <a:cxnLst/>
              <a:rect l="l" t="t" r="r" b="b"/>
              <a:pathLst>
                <a:path w="2809572" h="6858318" extrusionOk="0">
                  <a:moveTo>
                    <a:pt x="1590765" y="4638678"/>
                  </a:moveTo>
                  <a:cubicBezTo>
                    <a:pt x="1438749" y="4533509"/>
                    <a:pt x="1280299" y="4446202"/>
                    <a:pt x="1145909" y="4385271"/>
                  </a:cubicBezTo>
                  <a:cubicBezTo>
                    <a:pt x="1078752" y="4238964"/>
                    <a:pt x="993601" y="3993131"/>
                    <a:pt x="1037905" y="3699791"/>
                  </a:cubicBezTo>
                  <a:cubicBezTo>
                    <a:pt x="1097371" y="3306257"/>
                    <a:pt x="1268505" y="3061734"/>
                    <a:pt x="1576446" y="2930264"/>
                  </a:cubicBezTo>
                  <a:cubicBezTo>
                    <a:pt x="1806142" y="2832217"/>
                    <a:pt x="2075555" y="2851786"/>
                    <a:pt x="2315612" y="2983980"/>
                  </a:cubicBezTo>
                  <a:cubicBezTo>
                    <a:pt x="2417692" y="3040189"/>
                    <a:pt x="2503190" y="3120424"/>
                    <a:pt x="2569359" y="3217095"/>
                  </a:cubicBezTo>
                  <a:cubicBezTo>
                    <a:pt x="2525643" y="3269018"/>
                    <a:pt x="2473205" y="3311572"/>
                    <a:pt x="2416004" y="3342263"/>
                  </a:cubicBezTo>
                  <a:cubicBezTo>
                    <a:pt x="2255584" y="3428371"/>
                    <a:pt x="1978731" y="3418840"/>
                    <a:pt x="1869954" y="3405005"/>
                  </a:cubicBezTo>
                  <a:cubicBezTo>
                    <a:pt x="1867342" y="3404600"/>
                    <a:pt x="1857664" y="3403072"/>
                    <a:pt x="1843515" y="3400993"/>
                  </a:cubicBezTo>
                  <a:cubicBezTo>
                    <a:pt x="1840977" y="3400515"/>
                    <a:pt x="1838640" y="3400055"/>
                    <a:pt x="1836597" y="3399596"/>
                  </a:cubicBezTo>
                  <a:lnTo>
                    <a:pt x="1836505" y="3399982"/>
                  </a:lnTo>
                  <a:cubicBezTo>
                    <a:pt x="1801491" y="3394959"/>
                    <a:pt x="1745853" y="3387581"/>
                    <a:pt x="1699674" y="3384471"/>
                  </a:cubicBezTo>
                  <a:cubicBezTo>
                    <a:pt x="1690034" y="3383809"/>
                    <a:pt x="1680282" y="3383312"/>
                    <a:pt x="1670696" y="3382944"/>
                  </a:cubicBezTo>
                  <a:cubicBezTo>
                    <a:pt x="1568966" y="3379209"/>
                    <a:pt x="1492039" y="3392787"/>
                    <a:pt x="1446228" y="3404489"/>
                  </a:cubicBezTo>
                  <a:cubicBezTo>
                    <a:pt x="1494986" y="3374518"/>
                    <a:pt x="1591085" y="3333028"/>
                    <a:pt x="1742083" y="3340460"/>
                  </a:cubicBezTo>
                  <a:cubicBezTo>
                    <a:pt x="1821917" y="3344361"/>
                    <a:pt x="1903020" y="3366605"/>
                    <a:pt x="1903830" y="3366826"/>
                  </a:cubicBezTo>
                  <a:lnTo>
                    <a:pt x="1910840" y="3368776"/>
                  </a:lnTo>
                  <a:lnTo>
                    <a:pt x="1913839" y="3362116"/>
                  </a:lnTo>
                  <a:cubicBezTo>
                    <a:pt x="1915496" y="3358491"/>
                    <a:pt x="1953636" y="3272126"/>
                    <a:pt x="1897520" y="3213378"/>
                  </a:cubicBezTo>
                  <a:cubicBezTo>
                    <a:pt x="1867584" y="3182058"/>
                    <a:pt x="1820961" y="3164377"/>
                    <a:pt x="1762696" y="3162233"/>
                  </a:cubicBezTo>
                  <a:cubicBezTo>
                    <a:pt x="1644282" y="3157863"/>
                    <a:pt x="1503891" y="3218328"/>
                    <a:pt x="1413371" y="3312695"/>
                  </a:cubicBezTo>
                  <a:cubicBezTo>
                    <a:pt x="1339205" y="3390007"/>
                    <a:pt x="1242533" y="3525189"/>
                    <a:pt x="1241582" y="3526546"/>
                  </a:cubicBezTo>
                  <a:lnTo>
                    <a:pt x="1226900" y="3547116"/>
                  </a:lnTo>
                  <a:lnTo>
                    <a:pt x="1251002" y="3539664"/>
                  </a:lnTo>
                  <a:cubicBezTo>
                    <a:pt x="1252309" y="3539259"/>
                    <a:pt x="1385977" y="3498248"/>
                    <a:pt x="1466690" y="3503952"/>
                  </a:cubicBezTo>
                  <a:cubicBezTo>
                    <a:pt x="1558998" y="3510521"/>
                    <a:pt x="1633364" y="3545626"/>
                    <a:pt x="1687663" y="3571274"/>
                  </a:cubicBezTo>
                  <a:cubicBezTo>
                    <a:pt x="1714985" y="3584172"/>
                    <a:pt x="1736567" y="3594365"/>
                    <a:pt x="1752684" y="3596997"/>
                  </a:cubicBezTo>
                  <a:cubicBezTo>
                    <a:pt x="1764441" y="3598910"/>
                    <a:pt x="1775923" y="3600088"/>
                    <a:pt x="1786778" y="3600474"/>
                  </a:cubicBezTo>
                  <a:cubicBezTo>
                    <a:pt x="1832389" y="3602167"/>
                    <a:pt x="1868746" y="3590685"/>
                    <a:pt x="1891890" y="3567263"/>
                  </a:cubicBezTo>
                  <a:cubicBezTo>
                    <a:pt x="1909093" y="3549839"/>
                    <a:pt x="1917556" y="3527043"/>
                    <a:pt x="1916416" y="3501321"/>
                  </a:cubicBezTo>
                  <a:cubicBezTo>
                    <a:pt x="1914779" y="3465277"/>
                    <a:pt x="1901843" y="3439997"/>
                    <a:pt x="1890767" y="3424689"/>
                  </a:cubicBezTo>
                  <a:cubicBezTo>
                    <a:pt x="1915090" y="3427227"/>
                    <a:pt x="1944418" y="3429380"/>
                    <a:pt x="1977096" y="3430576"/>
                  </a:cubicBezTo>
                  <a:cubicBezTo>
                    <a:pt x="2110394" y="3435489"/>
                    <a:pt x="2298819" y="3424523"/>
                    <a:pt x="2424026" y="3357311"/>
                  </a:cubicBezTo>
                  <a:cubicBezTo>
                    <a:pt x="2483547" y="3325371"/>
                    <a:pt x="2536108" y="3282943"/>
                    <a:pt x="2579650" y="3232530"/>
                  </a:cubicBezTo>
                  <a:cubicBezTo>
                    <a:pt x="2714200" y="3439061"/>
                    <a:pt x="2762705" y="3716348"/>
                    <a:pt x="2698638" y="3994691"/>
                  </a:cubicBezTo>
                  <a:cubicBezTo>
                    <a:pt x="2617314" y="4348066"/>
                    <a:pt x="2283559" y="4602613"/>
                    <a:pt x="1905031" y="4599966"/>
                  </a:cubicBezTo>
                  <a:cubicBezTo>
                    <a:pt x="1563799" y="4597464"/>
                    <a:pt x="1268575" y="4440810"/>
                    <a:pt x="1218195" y="4235277"/>
                  </a:cubicBezTo>
                  <a:cubicBezTo>
                    <a:pt x="1182739" y="4090637"/>
                    <a:pt x="1240513" y="4000522"/>
                    <a:pt x="1289307" y="3953053"/>
                  </a:cubicBezTo>
                  <a:lnTo>
                    <a:pt x="1289546" y="3953163"/>
                  </a:lnTo>
                  <a:lnTo>
                    <a:pt x="1290154" y="3952188"/>
                  </a:lnTo>
                  <a:cubicBezTo>
                    <a:pt x="1295766" y="3946779"/>
                    <a:pt x="1301249" y="3941959"/>
                    <a:pt x="1306437" y="3937635"/>
                  </a:cubicBezTo>
                  <a:cubicBezTo>
                    <a:pt x="1332895" y="3920082"/>
                    <a:pt x="1393519" y="3885767"/>
                    <a:pt x="1455344" y="3873385"/>
                  </a:cubicBezTo>
                  <a:cubicBezTo>
                    <a:pt x="1492105" y="3866025"/>
                    <a:pt x="1521893" y="3861297"/>
                    <a:pt x="1553410" y="3856293"/>
                  </a:cubicBezTo>
                  <a:cubicBezTo>
                    <a:pt x="1594384" y="3849798"/>
                    <a:pt x="1636776" y="3843101"/>
                    <a:pt x="1700659" y="3829762"/>
                  </a:cubicBezTo>
                  <a:cubicBezTo>
                    <a:pt x="1753980" y="3818612"/>
                    <a:pt x="1796351" y="3802273"/>
                    <a:pt x="1827720" y="3786928"/>
                  </a:cubicBezTo>
                  <a:cubicBezTo>
                    <a:pt x="1798484" y="3812466"/>
                    <a:pt x="1761907" y="3839624"/>
                    <a:pt x="1729061" y="3850037"/>
                  </a:cubicBezTo>
                  <a:lnTo>
                    <a:pt x="1713257" y="3855079"/>
                  </a:lnTo>
                  <a:cubicBezTo>
                    <a:pt x="1663635" y="3870939"/>
                    <a:pt x="1630848" y="3881408"/>
                    <a:pt x="1551218" y="3894729"/>
                  </a:cubicBezTo>
                  <a:cubicBezTo>
                    <a:pt x="1443346" y="3912742"/>
                    <a:pt x="1365920" y="3953422"/>
                    <a:pt x="1338799" y="4006303"/>
                  </a:cubicBezTo>
                  <a:cubicBezTo>
                    <a:pt x="1326950" y="4029431"/>
                    <a:pt x="1325919" y="4053461"/>
                    <a:pt x="1335929" y="4073956"/>
                  </a:cubicBezTo>
                  <a:cubicBezTo>
                    <a:pt x="1355174" y="4113367"/>
                    <a:pt x="1409249" y="4157029"/>
                    <a:pt x="1482462" y="4159714"/>
                  </a:cubicBezTo>
                  <a:cubicBezTo>
                    <a:pt x="1520382" y="4161112"/>
                    <a:pt x="1558156" y="4151416"/>
                    <a:pt x="1594752" y="4130865"/>
                  </a:cubicBezTo>
                  <a:cubicBezTo>
                    <a:pt x="1936776" y="3938888"/>
                    <a:pt x="2007353" y="3633829"/>
                    <a:pt x="2008012" y="3630777"/>
                  </a:cubicBezTo>
                  <a:lnTo>
                    <a:pt x="2016126" y="3593924"/>
                  </a:lnTo>
                  <a:lnTo>
                    <a:pt x="1992998" y="3623694"/>
                  </a:lnTo>
                  <a:cubicBezTo>
                    <a:pt x="1992520" y="3624319"/>
                    <a:pt x="1943578" y="3686343"/>
                    <a:pt x="1867943" y="3697622"/>
                  </a:cubicBezTo>
                  <a:cubicBezTo>
                    <a:pt x="1844448" y="3701118"/>
                    <a:pt x="1813408" y="3702093"/>
                    <a:pt x="1773024" y="3700602"/>
                  </a:cubicBezTo>
                  <a:cubicBezTo>
                    <a:pt x="1717073" y="3698560"/>
                    <a:pt x="1653942" y="3692102"/>
                    <a:pt x="1598268" y="3686416"/>
                  </a:cubicBezTo>
                  <a:cubicBezTo>
                    <a:pt x="1579078" y="3684447"/>
                    <a:pt x="1560862" y="3682589"/>
                    <a:pt x="1544248" y="3681044"/>
                  </a:cubicBezTo>
                  <a:cubicBezTo>
                    <a:pt x="1414973" y="3669048"/>
                    <a:pt x="1324236" y="3692249"/>
                    <a:pt x="1275712" y="3749654"/>
                  </a:cubicBezTo>
                  <a:cubicBezTo>
                    <a:pt x="1238969" y="3793150"/>
                    <a:pt x="1234148" y="3849472"/>
                    <a:pt x="1241913" y="3887681"/>
                  </a:cubicBezTo>
                  <a:cubicBezTo>
                    <a:pt x="1248408" y="3919603"/>
                    <a:pt x="1264985" y="3936825"/>
                    <a:pt x="1274902" y="3944589"/>
                  </a:cubicBezTo>
                  <a:cubicBezTo>
                    <a:pt x="1223826" y="3996401"/>
                    <a:pt x="1165467" y="4091631"/>
                    <a:pt x="1201674" y="4239342"/>
                  </a:cubicBezTo>
                  <a:cubicBezTo>
                    <a:pt x="1252143" y="4445317"/>
                    <a:pt x="1536718" y="4603993"/>
                    <a:pt x="1870980" y="4616306"/>
                  </a:cubicBezTo>
                  <a:cubicBezTo>
                    <a:pt x="1882240" y="4616728"/>
                    <a:pt x="1893573" y="4616968"/>
                    <a:pt x="1904926" y="4617041"/>
                  </a:cubicBezTo>
                  <a:cubicBezTo>
                    <a:pt x="2291328" y="4619746"/>
                    <a:pt x="2632090" y="4359603"/>
                    <a:pt x="2715225" y="3998521"/>
                  </a:cubicBezTo>
                  <a:cubicBezTo>
                    <a:pt x="2764994" y="3782297"/>
                    <a:pt x="2750219" y="3566957"/>
                    <a:pt x="2672484" y="3375790"/>
                  </a:cubicBezTo>
                  <a:cubicBezTo>
                    <a:pt x="2649871" y="3320152"/>
                    <a:pt x="2622254" y="3267843"/>
                    <a:pt x="2590350" y="3219620"/>
                  </a:cubicBezTo>
                  <a:cubicBezTo>
                    <a:pt x="2628344" y="3172836"/>
                    <a:pt x="2658868" y="3119746"/>
                    <a:pt x="2680175" y="3062018"/>
                  </a:cubicBezTo>
                  <a:cubicBezTo>
                    <a:pt x="2731987" y="2921740"/>
                    <a:pt x="2725712" y="2767152"/>
                    <a:pt x="2661996" y="2614976"/>
                  </a:cubicBezTo>
                  <a:cubicBezTo>
                    <a:pt x="2589154" y="2440973"/>
                    <a:pt x="2443840" y="2360590"/>
                    <a:pt x="2334772" y="2323794"/>
                  </a:cubicBezTo>
                  <a:cubicBezTo>
                    <a:pt x="2210339" y="2281817"/>
                    <a:pt x="2062185" y="2274650"/>
                    <a:pt x="1948114" y="2305114"/>
                  </a:cubicBezTo>
                  <a:cubicBezTo>
                    <a:pt x="1824199" y="2338210"/>
                    <a:pt x="1701179" y="2409991"/>
                    <a:pt x="1614832" y="2468501"/>
                  </a:cubicBezTo>
                  <a:cubicBezTo>
                    <a:pt x="1694905" y="2399743"/>
                    <a:pt x="1773546" y="2342136"/>
                    <a:pt x="1843388" y="2290984"/>
                  </a:cubicBezTo>
                  <a:cubicBezTo>
                    <a:pt x="1848411" y="2287304"/>
                    <a:pt x="1853380" y="2283675"/>
                    <a:pt x="1858347" y="2280032"/>
                  </a:cubicBezTo>
                  <a:cubicBezTo>
                    <a:pt x="1919193" y="2242336"/>
                    <a:pt x="2115032" y="2121798"/>
                    <a:pt x="2255453" y="2044410"/>
                  </a:cubicBezTo>
                  <a:cubicBezTo>
                    <a:pt x="2361431" y="1985998"/>
                    <a:pt x="2494842" y="1888410"/>
                    <a:pt x="2528642" y="1755263"/>
                  </a:cubicBezTo>
                  <a:cubicBezTo>
                    <a:pt x="2536959" y="1722485"/>
                    <a:pt x="2559461" y="1608174"/>
                    <a:pt x="2499792" y="1513575"/>
                  </a:cubicBezTo>
                  <a:cubicBezTo>
                    <a:pt x="2475101" y="1474403"/>
                    <a:pt x="2440179" y="1445558"/>
                    <a:pt x="2395688" y="1427270"/>
                  </a:cubicBezTo>
                  <a:cubicBezTo>
                    <a:pt x="2414124" y="1405025"/>
                    <a:pt x="2431493" y="1383126"/>
                    <a:pt x="2447776" y="1361594"/>
                  </a:cubicBezTo>
                  <a:cubicBezTo>
                    <a:pt x="2581460" y="1184831"/>
                    <a:pt x="2625566" y="1007625"/>
                    <a:pt x="2636955" y="877558"/>
                  </a:cubicBezTo>
                  <a:cubicBezTo>
                    <a:pt x="2648399" y="884449"/>
                    <a:pt x="2667019" y="893009"/>
                    <a:pt x="2690240" y="893860"/>
                  </a:cubicBezTo>
                  <a:cubicBezTo>
                    <a:pt x="2716697" y="894840"/>
                    <a:pt x="2742346" y="885608"/>
                    <a:pt x="2766448" y="866441"/>
                  </a:cubicBezTo>
                  <a:cubicBezTo>
                    <a:pt x="2812133" y="830080"/>
                    <a:pt x="2823302" y="745729"/>
                    <a:pt x="2791360" y="678402"/>
                  </a:cubicBezTo>
                  <a:cubicBezTo>
                    <a:pt x="2735758" y="561289"/>
                    <a:pt x="2647389" y="472709"/>
                    <a:pt x="2582822" y="408039"/>
                  </a:cubicBezTo>
                  <a:cubicBezTo>
                    <a:pt x="2562638" y="387800"/>
                    <a:pt x="2545214" y="370330"/>
                    <a:pt x="2531378" y="354686"/>
                  </a:cubicBezTo>
                  <a:lnTo>
                    <a:pt x="2502860" y="322442"/>
                  </a:lnTo>
                  <a:lnTo>
                    <a:pt x="2516972" y="363159"/>
                  </a:lnTo>
                  <a:cubicBezTo>
                    <a:pt x="2517304" y="364116"/>
                    <a:pt x="2549888" y="459567"/>
                    <a:pt x="2531232" y="530455"/>
                  </a:cubicBezTo>
                  <a:cubicBezTo>
                    <a:pt x="2516825" y="585155"/>
                    <a:pt x="2506889" y="604456"/>
                    <a:pt x="2488821" y="639486"/>
                  </a:cubicBezTo>
                  <a:cubicBezTo>
                    <a:pt x="2482198" y="652297"/>
                    <a:pt x="2474710" y="666818"/>
                    <a:pt x="2465491" y="685879"/>
                  </a:cubicBezTo>
                  <a:cubicBezTo>
                    <a:pt x="2438261" y="742184"/>
                    <a:pt x="2432520" y="795287"/>
                    <a:pt x="2449760" y="831583"/>
                  </a:cubicBezTo>
                  <a:cubicBezTo>
                    <a:pt x="2461223" y="855741"/>
                    <a:pt x="2482492" y="872089"/>
                    <a:pt x="2511231" y="878851"/>
                  </a:cubicBezTo>
                  <a:cubicBezTo>
                    <a:pt x="2516567" y="880107"/>
                    <a:pt x="2522510" y="880856"/>
                    <a:pt x="2528895" y="881096"/>
                  </a:cubicBezTo>
                  <a:cubicBezTo>
                    <a:pt x="2556732" y="882122"/>
                    <a:pt x="2585343" y="873129"/>
                    <a:pt x="2586557" y="872747"/>
                  </a:cubicBezTo>
                  <a:lnTo>
                    <a:pt x="2591028" y="871326"/>
                  </a:lnTo>
                  <a:lnTo>
                    <a:pt x="2592206" y="866781"/>
                  </a:lnTo>
                  <a:cubicBezTo>
                    <a:pt x="2597136" y="847587"/>
                    <a:pt x="2604091" y="809961"/>
                    <a:pt x="2603668" y="734511"/>
                  </a:cubicBezTo>
                  <a:cubicBezTo>
                    <a:pt x="2603576" y="716397"/>
                    <a:pt x="2607330" y="596088"/>
                    <a:pt x="2580025" y="471514"/>
                  </a:cubicBezTo>
                  <a:cubicBezTo>
                    <a:pt x="2623668" y="570380"/>
                    <a:pt x="2621239" y="885226"/>
                    <a:pt x="2622012" y="848242"/>
                  </a:cubicBezTo>
                  <a:cubicBezTo>
                    <a:pt x="2614817" y="977725"/>
                    <a:pt x="2575333" y="1164700"/>
                    <a:pt x="2434227" y="1351288"/>
                  </a:cubicBezTo>
                  <a:cubicBezTo>
                    <a:pt x="2416969" y="1374094"/>
                    <a:pt x="2398477" y="1397318"/>
                    <a:pt x="2378790" y="1420942"/>
                  </a:cubicBezTo>
                  <a:cubicBezTo>
                    <a:pt x="2366794" y="1416931"/>
                    <a:pt x="2354172" y="1413619"/>
                    <a:pt x="2340943" y="1411016"/>
                  </a:cubicBezTo>
                  <a:cubicBezTo>
                    <a:pt x="2337540" y="1410349"/>
                    <a:pt x="2334080" y="1409792"/>
                    <a:pt x="2330602" y="1409263"/>
                  </a:cubicBezTo>
                  <a:cubicBezTo>
                    <a:pt x="2330805" y="1363542"/>
                    <a:pt x="2330639" y="1308654"/>
                    <a:pt x="2330455" y="1245256"/>
                  </a:cubicBezTo>
                  <a:cubicBezTo>
                    <a:pt x="2330290" y="1187883"/>
                    <a:pt x="2330106" y="1123648"/>
                    <a:pt x="2330160" y="1053147"/>
                  </a:cubicBezTo>
                  <a:cubicBezTo>
                    <a:pt x="2330253" y="896590"/>
                    <a:pt x="2333932" y="772185"/>
                    <a:pt x="2353822" y="526635"/>
                  </a:cubicBezTo>
                  <a:cubicBezTo>
                    <a:pt x="2376176" y="250309"/>
                    <a:pt x="2465340" y="41686"/>
                    <a:pt x="2466243" y="39613"/>
                  </a:cubicBezTo>
                  <a:lnTo>
                    <a:pt x="2483391" y="0"/>
                  </a:lnTo>
                  <a:lnTo>
                    <a:pt x="2452499" y="30096"/>
                  </a:lnTo>
                  <a:cubicBezTo>
                    <a:pt x="2443318" y="39070"/>
                    <a:pt x="2226544" y="251992"/>
                    <a:pt x="2168232" y="448980"/>
                  </a:cubicBezTo>
                  <a:cubicBezTo>
                    <a:pt x="2116456" y="623982"/>
                    <a:pt x="2131875" y="819171"/>
                    <a:pt x="2136070" y="861450"/>
                  </a:cubicBezTo>
                  <a:cubicBezTo>
                    <a:pt x="2110918" y="865935"/>
                    <a:pt x="2036553" y="885731"/>
                    <a:pt x="1981292" y="967768"/>
                  </a:cubicBezTo>
                  <a:cubicBezTo>
                    <a:pt x="1924199" y="1052541"/>
                    <a:pt x="1969112" y="1193771"/>
                    <a:pt x="1971026" y="1199743"/>
                  </a:cubicBezTo>
                  <a:lnTo>
                    <a:pt x="1980225" y="1227981"/>
                  </a:lnTo>
                  <a:lnTo>
                    <a:pt x="1987383" y="1199168"/>
                  </a:lnTo>
                  <a:cubicBezTo>
                    <a:pt x="1987585" y="1198423"/>
                    <a:pt x="2006592" y="1124238"/>
                    <a:pt x="2061697" y="1095017"/>
                  </a:cubicBezTo>
                  <a:cubicBezTo>
                    <a:pt x="2090032" y="1079990"/>
                    <a:pt x="2123425" y="1079406"/>
                    <a:pt x="2160959" y="1093310"/>
                  </a:cubicBezTo>
                  <a:cubicBezTo>
                    <a:pt x="2194023" y="1105545"/>
                    <a:pt x="2289904" y="1162224"/>
                    <a:pt x="2307549" y="1406725"/>
                  </a:cubicBezTo>
                  <a:cubicBezTo>
                    <a:pt x="2177558" y="1397355"/>
                    <a:pt x="1874138" y="1466522"/>
                    <a:pt x="1645054" y="1754137"/>
                  </a:cubicBezTo>
                  <a:cubicBezTo>
                    <a:pt x="1681890" y="1707104"/>
                    <a:pt x="1714566" y="1613416"/>
                    <a:pt x="1906375" y="1464867"/>
                  </a:cubicBezTo>
                  <a:cubicBezTo>
                    <a:pt x="1985803" y="1403336"/>
                    <a:pt x="2078427" y="1390548"/>
                    <a:pt x="2078427" y="1390548"/>
                  </a:cubicBezTo>
                  <a:cubicBezTo>
                    <a:pt x="2089136" y="1359578"/>
                    <a:pt x="2018429" y="1222160"/>
                    <a:pt x="1876475" y="1274932"/>
                  </a:cubicBezTo>
                  <a:cubicBezTo>
                    <a:pt x="1760378" y="1318096"/>
                    <a:pt x="1717695" y="1395993"/>
                    <a:pt x="1673513" y="1508151"/>
                  </a:cubicBezTo>
                  <a:cubicBezTo>
                    <a:pt x="1643210" y="1585133"/>
                    <a:pt x="1622014" y="1658425"/>
                    <a:pt x="1586928" y="1779834"/>
                  </a:cubicBezTo>
                  <a:cubicBezTo>
                    <a:pt x="1574195" y="1823891"/>
                    <a:pt x="1559771" y="1873830"/>
                    <a:pt x="1542236" y="1933263"/>
                  </a:cubicBezTo>
                  <a:lnTo>
                    <a:pt x="1528805" y="1978750"/>
                  </a:lnTo>
                  <a:lnTo>
                    <a:pt x="1557195" y="1940811"/>
                  </a:lnTo>
                  <a:cubicBezTo>
                    <a:pt x="1558262" y="1939385"/>
                    <a:pt x="1606670" y="1871341"/>
                    <a:pt x="1743011" y="1790962"/>
                  </a:cubicBezTo>
                  <a:cubicBezTo>
                    <a:pt x="1782441" y="1767710"/>
                    <a:pt x="1905954" y="1714326"/>
                    <a:pt x="1950531" y="1703718"/>
                  </a:cubicBezTo>
                  <a:cubicBezTo>
                    <a:pt x="2036934" y="1683153"/>
                    <a:pt x="2102896" y="1679956"/>
                    <a:pt x="2137487" y="1651272"/>
                  </a:cubicBezTo>
                  <a:cubicBezTo>
                    <a:pt x="2163963" y="1629317"/>
                    <a:pt x="2179732" y="1599437"/>
                    <a:pt x="2181848" y="1567133"/>
                  </a:cubicBezTo>
                  <a:cubicBezTo>
                    <a:pt x="2183761" y="1537856"/>
                    <a:pt x="2174414" y="1509778"/>
                    <a:pt x="2156199" y="1490092"/>
                  </a:cubicBezTo>
                  <a:cubicBezTo>
                    <a:pt x="2136586" y="1468923"/>
                    <a:pt x="2115758" y="1458657"/>
                    <a:pt x="2089208" y="1456891"/>
                  </a:cubicBezTo>
                  <a:cubicBezTo>
                    <a:pt x="2150274" y="1438354"/>
                    <a:pt x="2236344" y="1418266"/>
                    <a:pt x="2308655" y="1423947"/>
                  </a:cubicBezTo>
                  <a:cubicBezTo>
                    <a:pt x="2309961" y="1447420"/>
                    <a:pt x="2310550" y="1472520"/>
                    <a:pt x="2310328" y="1499388"/>
                  </a:cubicBezTo>
                  <a:cubicBezTo>
                    <a:pt x="2187111" y="1634617"/>
                    <a:pt x="2022660" y="1789779"/>
                    <a:pt x="1832981" y="1952289"/>
                  </a:cubicBezTo>
                  <a:cubicBezTo>
                    <a:pt x="1715538" y="2052898"/>
                    <a:pt x="1373854" y="2368649"/>
                    <a:pt x="1152805" y="2865439"/>
                  </a:cubicBezTo>
                  <a:cubicBezTo>
                    <a:pt x="1042503" y="3113354"/>
                    <a:pt x="1008373" y="3235225"/>
                    <a:pt x="964860" y="3404291"/>
                  </a:cubicBezTo>
                  <a:cubicBezTo>
                    <a:pt x="951116" y="3457649"/>
                    <a:pt x="938109" y="3527528"/>
                    <a:pt x="932147" y="3592792"/>
                  </a:cubicBezTo>
                  <a:cubicBezTo>
                    <a:pt x="930197" y="3614301"/>
                    <a:pt x="914723" y="3747323"/>
                    <a:pt x="932128" y="3914450"/>
                  </a:cubicBezTo>
                  <a:cubicBezTo>
                    <a:pt x="949698" y="4083497"/>
                    <a:pt x="994298" y="4212537"/>
                    <a:pt x="1069957" y="4352363"/>
                  </a:cubicBezTo>
                  <a:cubicBezTo>
                    <a:pt x="863284" y="4264875"/>
                    <a:pt x="724767" y="4264470"/>
                    <a:pt x="615445" y="4257642"/>
                  </a:cubicBezTo>
                  <a:cubicBezTo>
                    <a:pt x="307795" y="4238433"/>
                    <a:pt x="118748" y="4337751"/>
                    <a:pt x="34021" y="4531990"/>
                  </a:cubicBezTo>
                  <a:cubicBezTo>
                    <a:pt x="-16879" y="4648698"/>
                    <a:pt x="-8370" y="4758172"/>
                    <a:pt x="44261" y="4870180"/>
                  </a:cubicBezTo>
                  <a:cubicBezTo>
                    <a:pt x="75954" y="4937631"/>
                    <a:pt x="139067" y="4975499"/>
                    <a:pt x="207552" y="4997335"/>
                  </a:cubicBezTo>
                  <a:cubicBezTo>
                    <a:pt x="289930" y="5023646"/>
                    <a:pt x="358466" y="4992772"/>
                    <a:pt x="391569" y="4972423"/>
                  </a:cubicBezTo>
                  <a:cubicBezTo>
                    <a:pt x="399739" y="5002800"/>
                    <a:pt x="428772" y="5075915"/>
                    <a:pt x="519940" y="5079288"/>
                  </a:cubicBezTo>
                  <a:cubicBezTo>
                    <a:pt x="523694" y="5079435"/>
                    <a:pt x="527575" y="5079435"/>
                    <a:pt x="531550" y="5079343"/>
                  </a:cubicBezTo>
                  <a:cubicBezTo>
                    <a:pt x="661211" y="5075792"/>
                    <a:pt x="699627" y="4977095"/>
                    <a:pt x="730498" y="4897785"/>
                  </a:cubicBezTo>
                  <a:cubicBezTo>
                    <a:pt x="738281" y="4877804"/>
                    <a:pt x="745622" y="4858907"/>
                    <a:pt x="753883" y="4842772"/>
                  </a:cubicBezTo>
                  <a:lnTo>
                    <a:pt x="754968" y="4840620"/>
                  </a:lnTo>
                  <a:cubicBezTo>
                    <a:pt x="818096" y="4717148"/>
                    <a:pt x="846908" y="4660767"/>
                    <a:pt x="955263" y="4629840"/>
                  </a:cubicBezTo>
                  <a:cubicBezTo>
                    <a:pt x="1012208" y="4613557"/>
                    <a:pt x="1084001" y="4609399"/>
                    <a:pt x="1084698" y="4609343"/>
                  </a:cubicBezTo>
                  <a:lnTo>
                    <a:pt x="1117301" y="4607540"/>
                  </a:lnTo>
                  <a:lnTo>
                    <a:pt x="1087973" y="4593152"/>
                  </a:lnTo>
                  <a:cubicBezTo>
                    <a:pt x="1083134" y="4590797"/>
                    <a:pt x="968655" y="4535011"/>
                    <a:pt x="882657" y="4519776"/>
                  </a:cubicBezTo>
                  <a:cubicBezTo>
                    <a:pt x="821535" y="4508939"/>
                    <a:pt x="767004" y="4502758"/>
                    <a:pt x="715964" y="4500880"/>
                  </a:cubicBezTo>
                  <a:cubicBezTo>
                    <a:pt x="668034" y="4499095"/>
                    <a:pt x="622313" y="4501230"/>
                    <a:pt x="576204" y="4507338"/>
                  </a:cubicBezTo>
                  <a:cubicBezTo>
                    <a:pt x="429398" y="4526804"/>
                    <a:pt x="358576" y="4580143"/>
                    <a:pt x="308685" y="4629746"/>
                  </a:cubicBezTo>
                  <a:cubicBezTo>
                    <a:pt x="262761" y="4675394"/>
                    <a:pt x="227550" y="4753331"/>
                    <a:pt x="266441" y="4835118"/>
                  </a:cubicBezTo>
                  <a:cubicBezTo>
                    <a:pt x="289660" y="4883968"/>
                    <a:pt x="355934" y="4924335"/>
                    <a:pt x="358749" y="4926028"/>
                  </a:cubicBezTo>
                  <a:lnTo>
                    <a:pt x="361711" y="4927813"/>
                  </a:lnTo>
                  <a:lnTo>
                    <a:pt x="365097" y="4927022"/>
                  </a:lnTo>
                  <a:cubicBezTo>
                    <a:pt x="368704" y="4926157"/>
                    <a:pt x="401988" y="4916111"/>
                    <a:pt x="457461" y="4829503"/>
                  </a:cubicBezTo>
                  <a:cubicBezTo>
                    <a:pt x="480221" y="4793937"/>
                    <a:pt x="535767" y="4727613"/>
                    <a:pt x="580830" y="4695574"/>
                  </a:cubicBezTo>
                  <a:cubicBezTo>
                    <a:pt x="626570" y="4663062"/>
                    <a:pt x="679941" y="4644627"/>
                    <a:pt x="725111" y="4634139"/>
                  </a:cubicBezTo>
                  <a:cubicBezTo>
                    <a:pt x="721818" y="4635574"/>
                    <a:pt x="718469" y="4637083"/>
                    <a:pt x="715065" y="4638666"/>
                  </a:cubicBezTo>
                  <a:cubicBezTo>
                    <a:pt x="711017" y="4640561"/>
                    <a:pt x="707025" y="4642364"/>
                    <a:pt x="703014" y="4644148"/>
                  </a:cubicBezTo>
                  <a:cubicBezTo>
                    <a:pt x="654661" y="4665804"/>
                    <a:pt x="604656" y="4688214"/>
                    <a:pt x="486158" y="4853035"/>
                  </a:cubicBezTo>
                  <a:cubicBezTo>
                    <a:pt x="443877" y="4911820"/>
                    <a:pt x="392544" y="4951025"/>
                    <a:pt x="392028" y="4951411"/>
                  </a:cubicBezTo>
                  <a:lnTo>
                    <a:pt x="389434" y="4953344"/>
                  </a:lnTo>
                  <a:cubicBezTo>
                    <a:pt x="362424" y="4971135"/>
                    <a:pt x="294034" y="5007031"/>
                    <a:pt x="212718" y="4981089"/>
                  </a:cubicBezTo>
                  <a:cubicBezTo>
                    <a:pt x="148837" y="4960685"/>
                    <a:pt x="97554" y="4914631"/>
                    <a:pt x="68332" y="4851361"/>
                  </a:cubicBezTo>
                  <a:cubicBezTo>
                    <a:pt x="29105" y="4766469"/>
                    <a:pt x="13320" y="4643690"/>
                    <a:pt x="66153" y="4533190"/>
                  </a:cubicBezTo>
                  <a:cubicBezTo>
                    <a:pt x="143723" y="4370887"/>
                    <a:pt x="288906" y="4284710"/>
                    <a:pt x="594002" y="4283146"/>
                  </a:cubicBezTo>
                  <a:cubicBezTo>
                    <a:pt x="696354" y="4282631"/>
                    <a:pt x="878769" y="4300570"/>
                    <a:pt x="1090981" y="4393581"/>
                  </a:cubicBezTo>
                  <a:cubicBezTo>
                    <a:pt x="1103897" y="4416101"/>
                    <a:pt x="1126050" y="4458603"/>
                    <a:pt x="1140474" y="4480259"/>
                  </a:cubicBezTo>
                  <a:cubicBezTo>
                    <a:pt x="1150594" y="4495475"/>
                    <a:pt x="1791193" y="5498879"/>
                    <a:pt x="1919470" y="5883417"/>
                  </a:cubicBezTo>
                  <a:cubicBezTo>
                    <a:pt x="2078767" y="6360915"/>
                    <a:pt x="2148667" y="6757737"/>
                    <a:pt x="1967271" y="6857856"/>
                  </a:cubicBezTo>
                  <a:lnTo>
                    <a:pt x="1984363" y="6856697"/>
                  </a:lnTo>
                  <a:cubicBezTo>
                    <a:pt x="2188502" y="6812632"/>
                    <a:pt x="2167523" y="6365164"/>
                    <a:pt x="1995992" y="5886309"/>
                  </a:cubicBezTo>
                  <a:cubicBezTo>
                    <a:pt x="1763394" y="5236947"/>
                    <a:pt x="1346046" y="4747391"/>
                    <a:pt x="1207482" y="4503593"/>
                  </a:cubicBezTo>
                  <a:cubicBezTo>
                    <a:pt x="1189690" y="4475995"/>
                    <a:pt x="1185035" y="4466391"/>
                    <a:pt x="1166249" y="4430788"/>
                  </a:cubicBezTo>
                  <a:cubicBezTo>
                    <a:pt x="1294140" y="4490530"/>
                    <a:pt x="1439514" y="4560026"/>
                    <a:pt x="1578464" y="4664827"/>
                  </a:cubicBezTo>
                  <a:cubicBezTo>
                    <a:pt x="1886358" y="4897076"/>
                    <a:pt x="2012611" y="5065945"/>
                    <a:pt x="2135055" y="5372341"/>
                  </a:cubicBezTo>
                  <a:cubicBezTo>
                    <a:pt x="2264104" y="5695223"/>
                    <a:pt x="2276011" y="5859589"/>
                    <a:pt x="2267561" y="6191372"/>
                  </a:cubicBezTo>
                  <a:cubicBezTo>
                    <a:pt x="2261876" y="6414370"/>
                    <a:pt x="2160924" y="6848958"/>
                    <a:pt x="2002765" y="6857362"/>
                  </a:cubicBezTo>
                  <a:lnTo>
                    <a:pt x="2028984" y="6858319"/>
                  </a:lnTo>
                  <a:cubicBezTo>
                    <a:pt x="2225690" y="6814216"/>
                    <a:pt x="2331424" y="6486272"/>
                    <a:pt x="2344951" y="6196135"/>
                  </a:cubicBezTo>
                  <a:cubicBezTo>
                    <a:pt x="2359045" y="5893583"/>
                    <a:pt x="2305374" y="5587290"/>
                    <a:pt x="2170176" y="5292019"/>
                  </a:cubicBezTo>
                  <a:cubicBezTo>
                    <a:pt x="2030755" y="4988685"/>
                    <a:pt x="1871551" y="4833532"/>
                    <a:pt x="1589789" y="4638343"/>
                  </a:cubicBezTo>
                  <a:lnTo>
                    <a:pt x="1590765" y="4638678"/>
                  </a:lnTo>
                  <a:close/>
                  <a:moveTo>
                    <a:pt x="2485791" y="1522716"/>
                  </a:moveTo>
                  <a:cubicBezTo>
                    <a:pt x="2530298" y="1593308"/>
                    <a:pt x="2528771" y="1686969"/>
                    <a:pt x="2512506" y="1751075"/>
                  </a:cubicBezTo>
                  <a:cubicBezTo>
                    <a:pt x="2480234" y="1878287"/>
                    <a:pt x="2350646" y="1972678"/>
                    <a:pt x="2247635" y="2029473"/>
                  </a:cubicBezTo>
                  <a:cubicBezTo>
                    <a:pt x="2167710" y="2073516"/>
                    <a:pt x="2069921" y="2131477"/>
                    <a:pt x="1989160" y="2180265"/>
                  </a:cubicBezTo>
                  <a:cubicBezTo>
                    <a:pt x="1999721" y="2171507"/>
                    <a:pt x="2009988" y="2162790"/>
                    <a:pt x="2019666" y="2154115"/>
                  </a:cubicBezTo>
                  <a:cubicBezTo>
                    <a:pt x="2148150" y="2038998"/>
                    <a:pt x="2284170" y="1887548"/>
                    <a:pt x="2318724" y="1637005"/>
                  </a:cubicBezTo>
                  <a:cubicBezTo>
                    <a:pt x="2322496" y="1609553"/>
                    <a:pt x="2325071" y="1580929"/>
                    <a:pt x="2326341" y="1551918"/>
                  </a:cubicBezTo>
                  <a:cubicBezTo>
                    <a:pt x="2327776" y="1540815"/>
                    <a:pt x="2328807" y="1524725"/>
                    <a:pt x="2329524" y="1503957"/>
                  </a:cubicBezTo>
                  <a:cubicBezTo>
                    <a:pt x="2348770" y="1482683"/>
                    <a:pt x="2367114" y="1461703"/>
                    <a:pt x="2384556" y="1441022"/>
                  </a:cubicBezTo>
                  <a:cubicBezTo>
                    <a:pt x="2428832" y="1457885"/>
                    <a:pt x="2463687" y="1485204"/>
                    <a:pt x="2487238" y="1522696"/>
                  </a:cubicBezTo>
                  <a:lnTo>
                    <a:pt x="2485791" y="1522716"/>
                  </a:lnTo>
                  <a:close/>
                  <a:moveTo>
                    <a:pt x="2330355" y="1426535"/>
                  </a:moveTo>
                  <a:cubicBezTo>
                    <a:pt x="2332747" y="1426930"/>
                    <a:pt x="2335158" y="1427275"/>
                    <a:pt x="2337513" y="1427740"/>
                  </a:cubicBezTo>
                  <a:cubicBezTo>
                    <a:pt x="2347651" y="1429736"/>
                    <a:pt x="2357384" y="1432225"/>
                    <a:pt x="2366731" y="1435090"/>
                  </a:cubicBezTo>
                  <a:cubicBezTo>
                    <a:pt x="2354827" y="1449138"/>
                    <a:pt x="2342462" y="1463332"/>
                    <a:pt x="2329712" y="1477647"/>
                  </a:cubicBezTo>
                  <a:lnTo>
                    <a:pt x="2329712" y="1426495"/>
                  </a:lnTo>
                  <a:lnTo>
                    <a:pt x="2330355" y="1426535"/>
                  </a:lnTo>
                  <a:close/>
                  <a:moveTo>
                    <a:pt x="1214140" y="2826866"/>
                  </a:moveTo>
                  <a:cubicBezTo>
                    <a:pt x="1451080" y="2340871"/>
                    <a:pt x="1713691" y="2093597"/>
                    <a:pt x="1834300" y="1987759"/>
                  </a:cubicBezTo>
                  <a:cubicBezTo>
                    <a:pt x="2016160" y="1828217"/>
                    <a:pt x="2187836" y="1657021"/>
                    <a:pt x="2309828" y="1525042"/>
                  </a:cubicBezTo>
                  <a:cubicBezTo>
                    <a:pt x="2309626" y="1533473"/>
                    <a:pt x="2309332" y="1542016"/>
                    <a:pt x="2308963" y="1550778"/>
                  </a:cubicBezTo>
                  <a:cubicBezTo>
                    <a:pt x="2307713" y="1579388"/>
                    <a:pt x="2305192" y="1607603"/>
                    <a:pt x="2301476" y="1634650"/>
                  </a:cubicBezTo>
                  <a:cubicBezTo>
                    <a:pt x="2267676" y="1879710"/>
                    <a:pt x="2134114" y="2028316"/>
                    <a:pt x="2007938" y="2141369"/>
                  </a:cubicBezTo>
                  <a:cubicBezTo>
                    <a:pt x="1963118" y="2181516"/>
                    <a:pt x="1907790" y="2222629"/>
                    <a:pt x="1848838" y="2265831"/>
                  </a:cubicBezTo>
                  <a:cubicBezTo>
                    <a:pt x="1837467" y="2272873"/>
                    <a:pt x="1830936" y="2276953"/>
                    <a:pt x="1830530" y="2277196"/>
                  </a:cubicBezTo>
                  <a:lnTo>
                    <a:pt x="1831414" y="2278604"/>
                  </a:lnTo>
                  <a:cubicBezTo>
                    <a:pt x="1694603" y="2378779"/>
                    <a:pt x="1525197" y="2491974"/>
                    <a:pt x="1375725" y="2676961"/>
                  </a:cubicBezTo>
                  <a:cubicBezTo>
                    <a:pt x="1254994" y="2826377"/>
                    <a:pt x="1172990" y="2923444"/>
                    <a:pt x="1059314" y="3216859"/>
                  </a:cubicBezTo>
                  <a:cubicBezTo>
                    <a:pt x="1116778" y="3035423"/>
                    <a:pt x="1141837" y="2975981"/>
                    <a:pt x="1214468" y="2826857"/>
                  </a:cubicBezTo>
                  <a:lnTo>
                    <a:pt x="1214140" y="2826866"/>
                  </a:lnTo>
                  <a:close/>
                  <a:moveTo>
                    <a:pt x="978726" y="3593210"/>
                  </a:moveTo>
                  <a:cubicBezTo>
                    <a:pt x="987116" y="3543753"/>
                    <a:pt x="994476" y="3491706"/>
                    <a:pt x="1008956" y="3439705"/>
                  </a:cubicBezTo>
                  <a:lnTo>
                    <a:pt x="1009030" y="3439724"/>
                  </a:lnTo>
                  <a:cubicBezTo>
                    <a:pt x="1009066" y="3439595"/>
                    <a:pt x="1009250" y="3438841"/>
                    <a:pt x="1009545" y="3437645"/>
                  </a:cubicBezTo>
                  <a:cubicBezTo>
                    <a:pt x="1080933" y="3182533"/>
                    <a:pt x="1217103" y="2902900"/>
                    <a:pt x="1388544" y="2699157"/>
                  </a:cubicBezTo>
                  <a:cubicBezTo>
                    <a:pt x="1522265" y="2540246"/>
                    <a:pt x="1729861" y="2381033"/>
                    <a:pt x="1952435" y="2321581"/>
                  </a:cubicBezTo>
                  <a:cubicBezTo>
                    <a:pt x="2158543" y="2266527"/>
                    <a:pt x="2521593" y="2323798"/>
                    <a:pt x="2646261" y="2621553"/>
                  </a:cubicBezTo>
                  <a:cubicBezTo>
                    <a:pt x="2741840" y="2849901"/>
                    <a:pt x="2693676" y="3060257"/>
                    <a:pt x="2579840" y="3204153"/>
                  </a:cubicBezTo>
                  <a:cubicBezTo>
                    <a:pt x="2510935" y="3104768"/>
                    <a:pt x="2423443" y="3023876"/>
                    <a:pt x="2323758" y="2968993"/>
                  </a:cubicBezTo>
                  <a:cubicBezTo>
                    <a:pt x="2079084" y="2834264"/>
                    <a:pt x="1804274" y="2814415"/>
                    <a:pt x="1569765" y="2914532"/>
                  </a:cubicBezTo>
                  <a:cubicBezTo>
                    <a:pt x="1418455" y="2979122"/>
                    <a:pt x="1302171" y="3067895"/>
                    <a:pt x="1214241" y="3185941"/>
                  </a:cubicBezTo>
                  <a:cubicBezTo>
                    <a:pt x="1116373" y="3317289"/>
                    <a:pt x="1042283" y="3470869"/>
                    <a:pt x="1010141" y="3683542"/>
                  </a:cubicBezTo>
                  <a:cubicBezTo>
                    <a:pt x="971098" y="3942027"/>
                    <a:pt x="1001898" y="4073638"/>
                    <a:pt x="1049202" y="4223110"/>
                  </a:cubicBezTo>
                  <a:cubicBezTo>
                    <a:pt x="996783" y="4071905"/>
                    <a:pt x="986958" y="4031039"/>
                    <a:pt x="975881" y="3894831"/>
                  </a:cubicBezTo>
                  <a:cubicBezTo>
                    <a:pt x="961845" y="3721497"/>
                    <a:pt x="976447" y="3606569"/>
                    <a:pt x="978707" y="3593098"/>
                  </a:cubicBezTo>
                  <a:lnTo>
                    <a:pt x="978726" y="35932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9757349" y="5271583"/>
              <a:ext cx="1227334" cy="2175643"/>
            </a:xfrm>
            <a:custGeom>
              <a:avLst/>
              <a:gdLst/>
              <a:ahLst/>
              <a:cxnLst/>
              <a:rect l="l" t="t" r="r" b="b"/>
              <a:pathLst>
                <a:path w="1227334" h="2175643" extrusionOk="0">
                  <a:moveTo>
                    <a:pt x="845269" y="1183184"/>
                  </a:moveTo>
                  <a:cubicBezTo>
                    <a:pt x="776915" y="1126736"/>
                    <a:pt x="679565" y="1058384"/>
                    <a:pt x="585418" y="992253"/>
                  </a:cubicBezTo>
                  <a:cubicBezTo>
                    <a:pt x="484724" y="921527"/>
                    <a:pt x="388844" y="854188"/>
                    <a:pt x="334121" y="805796"/>
                  </a:cubicBezTo>
                  <a:cubicBezTo>
                    <a:pt x="308748" y="776229"/>
                    <a:pt x="280856" y="736468"/>
                    <a:pt x="254306" y="683662"/>
                  </a:cubicBezTo>
                  <a:cubicBezTo>
                    <a:pt x="234894" y="635106"/>
                    <a:pt x="217858" y="577994"/>
                    <a:pt x="204040" y="525080"/>
                  </a:cubicBezTo>
                  <a:cubicBezTo>
                    <a:pt x="240065" y="611849"/>
                    <a:pt x="289964" y="710528"/>
                    <a:pt x="346984" y="763179"/>
                  </a:cubicBezTo>
                  <a:cubicBezTo>
                    <a:pt x="380434" y="794034"/>
                    <a:pt x="420985" y="811201"/>
                    <a:pt x="464276" y="812819"/>
                  </a:cubicBezTo>
                  <a:cubicBezTo>
                    <a:pt x="538645" y="815561"/>
                    <a:pt x="607258" y="770612"/>
                    <a:pt x="623904" y="708291"/>
                  </a:cubicBezTo>
                  <a:cubicBezTo>
                    <a:pt x="650252" y="609594"/>
                    <a:pt x="602855" y="530313"/>
                    <a:pt x="470240" y="451258"/>
                  </a:cubicBezTo>
                  <a:cubicBezTo>
                    <a:pt x="459385" y="444800"/>
                    <a:pt x="448878" y="438581"/>
                    <a:pt x="438703" y="432546"/>
                  </a:cubicBezTo>
                  <a:cubicBezTo>
                    <a:pt x="335371" y="371424"/>
                    <a:pt x="267112" y="331023"/>
                    <a:pt x="218833" y="251902"/>
                  </a:cubicBezTo>
                  <a:cubicBezTo>
                    <a:pt x="179109" y="186805"/>
                    <a:pt x="152522" y="34038"/>
                    <a:pt x="152246" y="32493"/>
                  </a:cubicBezTo>
                  <a:lnTo>
                    <a:pt x="146652" y="0"/>
                  </a:lnTo>
                  <a:lnTo>
                    <a:pt x="135834" y="31150"/>
                  </a:lnTo>
                  <a:cubicBezTo>
                    <a:pt x="135153" y="33082"/>
                    <a:pt x="68621" y="225246"/>
                    <a:pt x="33312" y="381284"/>
                  </a:cubicBezTo>
                  <a:cubicBezTo>
                    <a:pt x="21647" y="432820"/>
                    <a:pt x="1537" y="550888"/>
                    <a:pt x="65" y="666522"/>
                  </a:cubicBezTo>
                  <a:cubicBezTo>
                    <a:pt x="-1370" y="778313"/>
                    <a:pt x="20893" y="876878"/>
                    <a:pt x="61150" y="936914"/>
                  </a:cubicBezTo>
                  <a:cubicBezTo>
                    <a:pt x="75887" y="958919"/>
                    <a:pt x="131288" y="1030971"/>
                    <a:pt x="224885" y="1034415"/>
                  </a:cubicBezTo>
                  <a:cubicBezTo>
                    <a:pt x="244996" y="1035169"/>
                    <a:pt x="265510" y="1032519"/>
                    <a:pt x="285915" y="1026558"/>
                  </a:cubicBezTo>
                  <a:cubicBezTo>
                    <a:pt x="394616" y="994820"/>
                    <a:pt x="421813" y="926354"/>
                    <a:pt x="428246" y="901315"/>
                  </a:cubicBezTo>
                  <a:cubicBezTo>
                    <a:pt x="472846" y="934029"/>
                    <a:pt x="523608" y="969686"/>
                    <a:pt x="575637" y="1006229"/>
                  </a:cubicBezTo>
                  <a:cubicBezTo>
                    <a:pt x="669527" y="1072171"/>
                    <a:pt x="766596" y="1140337"/>
                    <a:pt x="834442" y="1196350"/>
                  </a:cubicBezTo>
                  <a:cubicBezTo>
                    <a:pt x="995878" y="1329600"/>
                    <a:pt x="1087189" y="1464368"/>
                    <a:pt x="1159594" y="1738791"/>
                  </a:cubicBezTo>
                  <a:cubicBezTo>
                    <a:pt x="1264357" y="2135915"/>
                    <a:pt x="1135178" y="2172146"/>
                    <a:pt x="1135234" y="2174576"/>
                  </a:cubicBezTo>
                  <a:lnTo>
                    <a:pt x="1144783" y="2175643"/>
                  </a:lnTo>
                  <a:cubicBezTo>
                    <a:pt x="1257612" y="2107567"/>
                    <a:pt x="1235288" y="1938646"/>
                    <a:pt x="1192124" y="1734602"/>
                  </a:cubicBezTo>
                  <a:cubicBezTo>
                    <a:pt x="1133718" y="1452181"/>
                    <a:pt x="1010312" y="1318977"/>
                    <a:pt x="846210" y="1183324"/>
                  </a:cubicBezTo>
                  <a:lnTo>
                    <a:pt x="845269" y="118318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10419493" y="5350254"/>
              <a:ext cx="755003" cy="1840054"/>
            </a:xfrm>
            <a:custGeom>
              <a:avLst/>
              <a:gdLst/>
              <a:ahLst/>
              <a:cxnLst/>
              <a:rect l="l" t="t" r="r" b="b"/>
              <a:pathLst>
                <a:path w="755003" h="1840054" extrusionOk="0">
                  <a:moveTo>
                    <a:pt x="682590" y="1840054"/>
                  </a:moveTo>
                  <a:cubicBezTo>
                    <a:pt x="682885" y="1838766"/>
                    <a:pt x="708698" y="1797718"/>
                    <a:pt x="736518" y="1612751"/>
                  </a:cubicBezTo>
                  <a:cubicBezTo>
                    <a:pt x="748624" y="1532182"/>
                    <a:pt x="755984" y="1418183"/>
                    <a:pt x="754898" y="1370526"/>
                  </a:cubicBezTo>
                  <a:cubicBezTo>
                    <a:pt x="748551" y="1092127"/>
                    <a:pt x="717346" y="938151"/>
                    <a:pt x="581103" y="644850"/>
                  </a:cubicBezTo>
                  <a:cubicBezTo>
                    <a:pt x="367676" y="185279"/>
                    <a:pt x="0" y="0"/>
                    <a:pt x="0" y="0"/>
                  </a:cubicBezTo>
                  <a:cubicBezTo>
                    <a:pt x="0" y="0"/>
                    <a:pt x="211995" y="137330"/>
                    <a:pt x="317399" y="357567"/>
                  </a:cubicBezTo>
                  <a:cubicBezTo>
                    <a:pt x="358945" y="444429"/>
                    <a:pt x="385807" y="556110"/>
                    <a:pt x="400287" y="638425"/>
                  </a:cubicBezTo>
                  <a:cubicBezTo>
                    <a:pt x="407426" y="678903"/>
                    <a:pt x="407941" y="731892"/>
                    <a:pt x="432100" y="795368"/>
                  </a:cubicBezTo>
                  <a:cubicBezTo>
                    <a:pt x="476404" y="911794"/>
                    <a:pt x="585679" y="1104929"/>
                    <a:pt x="621297" y="1248392"/>
                  </a:cubicBezTo>
                  <a:cubicBezTo>
                    <a:pt x="688181" y="1522334"/>
                    <a:pt x="681588" y="1839988"/>
                    <a:pt x="681588" y="1839988"/>
                  </a:cubicBezTo>
                  <a:lnTo>
                    <a:pt x="682590" y="18400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6"/>
            <p:cNvSpPr/>
            <p:nvPr/>
          </p:nvSpPr>
          <p:spPr>
            <a:xfrm>
              <a:off x="11237648" y="5047819"/>
              <a:ext cx="466133" cy="1831401"/>
            </a:xfrm>
            <a:custGeom>
              <a:avLst/>
              <a:gdLst/>
              <a:ahLst/>
              <a:cxnLst/>
              <a:rect l="l" t="t" r="r" b="b"/>
              <a:pathLst>
                <a:path w="466133" h="1831401" extrusionOk="0">
                  <a:moveTo>
                    <a:pt x="437192" y="43826"/>
                  </a:moveTo>
                  <a:lnTo>
                    <a:pt x="466133" y="0"/>
                  </a:lnTo>
                  <a:lnTo>
                    <a:pt x="424864" y="32382"/>
                  </a:lnTo>
                  <a:cubicBezTo>
                    <a:pt x="423024" y="33817"/>
                    <a:pt x="240489" y="177974"/>
                    <a:pt x="118279" y="353060"/>
                  </a:cubicBezTo>
                  <a:cubicBezTo>
                    <a:pt x="53238" y="446251"/>
                    <a:pt x="-28744" y="603895"/>
                    <a:pt x="9983" y="895850"/>
                  </a:cubicBezTo>
                  <a:cubicBezTo>
                    <a:pt x="20747" y="977045"/>
                    <a:pt x="30977" y="1033198"/>
                    <a:pt x="43101" y="1082052"/>
                  </a:cubicBezTo>
                  <a:cubicBezTo>
                    <a:pt x="160158" y="1553455"/>
                    <a:pt x="103635" y="1741861"/>
                    <a:pt x="103635" y="1741861"/>
                  </a:cubicBezTo>
                  <a:cubicBezTo>
                    <a:pt x="103635" y="1741861"/>
                    <a:pt x="170635" y="1376334"/>
                    <a:pt x="166430" y="1186109"/>
                  </a:cubicBezTo>
                  <a:cubicBezTo>
                    <a:pt x="164039" y="1077850"/>
                    <a:pt x="150423" y="1002290"/>
                    <a:pt x="149577" y="911441"/>
                  </a:cubicBezTo>
                  <a:cubicBezTo>
                    <a:pt x="149007" y="849012"/>
                    <a:pt x="148399" y="784436"/>
                    <a:pt x="156108" y="715893"/>
                  </a:cubicBezTo>
                  <a:cubicBezTo>
                    <a:pt x="171748" y="577330"/>
                    <a:pt x="204847" y="462552"/>
                    <a:pt x="230975" y="388301"/>
                  </a:cubicBezTo>
                  <a:cubicBezTo>
                    <a:pt x="213827" y="473581"/>
                    <a:pt x="191784" y="597687"/>
                    <a:pt x="187792" y="689291"/>
                  </a:cubicBezTo>
                  <a:cubicBezTo>
                    <a:pt x="184499" y="764856"/>
                    <a:pt x="188638" y="824802"/>
                    <a:pt x="192612" y="882756"/>
                  </a:cubicBezTo>
                  <a:cubicBezTo>
                    <a:pt x="197838" y="959002"/>
                    <a:pt x="212962" y="1066386"/>
                    <a:pt x="211968" y="1168842"/>
                  </a:cubicBezTo>
                  <a:cubicBezTo>
                    <a:pt x="208822" y="1493796"/>
                    <a:pt x="111482" y="1831402"/>
                    <a:pt x="111482" y="1831402"/>
                  </a:cubicBezTo>
                  <a:cubicBezTo>
                    <a:pt x="111482" y="1831402"/>
                    <a:pt x="254218" y="1598088"/>
                    <a:pt x="323439" y="1365095"/>
                  </a:cubicBezTo>
                  <a:cubicBezTo>
                    <a:pt x="366466" y="1220277"/>
                    <a:pt x="391709" y="1004627"/>
                    <a:pt x="359290" y="810153"/>
                  </a:cubicBezTo>
                  <a:cubicBezTo>
                    <a:pt x="333310" y="654444"/>
                    <a:pt x="312796" y="467762"/>
                    <a:pt x="357505" y="263972"/>
                  </a:cubicBezTo>
                  <a:cubicBezTo>
                    <a:pt x="389534" y="116732"/>
                    <a:pt x="436636" y="44478"/>
                    <a:pt x="437577" y="43819"/>
                  </a:cubicBezTo>
                  <a:lnTo>
                    <a:pt x="437192" y="438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6"/>
            <p:cNvSpPr/>
            <p:nvPr/>
          </p:nvSpPr>
          <p:spPr>
            <a:xfrm>
              <a:off x="9098075" y="2904799"/>
              <a:ext cx="939933" cy="1957158"/>
            </a:xfrm>
            <a:custGeom>
              <a:avLst/>
              <a:gdLst/>
              <a:ahLst/>
              <a:cxnLst/>
              <a:rect l="l" t="t" r="r" b="b"/>
              <a:pathLst>
                <a:path w="939933" h="1957158" extrusionOk="0">
                  <a:moveTo>
                    <a:pt x="154797" y="1620968"/>
                  </a:moveTo>
                  <a:cubicBezTo>
                    <a:pt x="183150" y="1602385"/>
                    <a:pt x="228816" y="1592376"/>
                    <a:pt x="276969" y="1594142"/>
                  </a:cubicBezTo>
                  <a:cubicBezTo>
                    <a:pt x="318202" y="1595651"/>
                    <a:pt x="357888" y="1605513"/>
                    <a:pt x="391728" y="1622642"/>
                  </a:cubicBezTo>
                  <a:cubicBezTo>
                    <a:pt x="451488" y="1652872"/>
                    <a:pt x="495700" y="1698024"/>
                    <a:pt x="542510" y="1745823"/>
                  </a:cubicBezTo>
                  <a:cubicBezTo>
                    <a:pt x="565655" y="1769447"/>
                    <a:pt x="589574" y="1793881"/>
                    <a:pt x="615922" y="1816898"/>
                  </a:cubicBezTo>
                  <a:cubicBezTo>
                    <a:pt x="710747" y="1899749"/>
                    <a:pt x="785837" y="1944186"/>
                    <a:pt x="786590" y="1944647"/>
                  </a:cubicBezTo>
                  <a:lnTo>
                    <a:pt x="807878" y="1957158"/>
                  </a:lnTo>
                  <a:lnTo>
                    <a:pt x="798790" y="1934123"/>
                  </a:lnTo>
                  <a:cubicBezTo>
                    <a:pt x="798440" y="1933221"/>
                    <a:pt x="762856" y="1842330"/>
                    <a:pt x="741752" y="1724869"/>
                  </a:cubicBezTo>
                  <a:cubicBezTo>
                    <a:pt x="694025" y="1459018"/>
                    <a:pt x="697594" y="1344909"/>
                    <a:pt x="731596" y="1156776"/>
                  </a:cubicBezTo>
                  <a:cubicBezTo>
                    <a:pt x="746960" y="1071754"/>
                    <a:pt x="784623" y="967964"/>
                    <a:pt x="824512" y="858067"/>
                  </a:cubicBezTo>
                  <a:cubicBezTo>
                    <a:pt x="861917" y="754933"/>
                    <a:pt x="900610" y="648285"/>
                    <a:pt x="924216" y="547997"/>
                  </a:cubicBezTo>
                  <a:cubicBezTo>
                    <a:pt x="988227" y="275956"/>
                    <a:pt x="836141" y="36642"/>
                    <a:pt x="834613" y="34268"/>
                  </a:cubicBezTo>
                  <a:lnTo>
                    <a:pt x="812443" y="0"/>
                  </a:lnTo>
                  <a:lnTo>
                    <a:pt x="819066" y="40308"/>
                  </a:lnTo>
                  <a:cubicBezTo>
                    <a:pt x="819305" y="41701"/>
                    <a:pt x="841862" y="180369"/>
                    <a:pt x="830473" y="273631"/>
                  </a:cubicBezTo>
                  <a:cubicBezTo>
                    <a:pt x="814687" y="402962"/>
                    <a:pt x="801403" y="454925"/>
                    <a:pt x="746941" y="600685"/>
                  </a:cubicBezTo>
                  <a:cubicBezTo>
                    <a:pt x="730106" y="645745"/>
                    <a:pt x="707015" y="687530"/>
                    <a:pt x="682599" y="731769"/>
                  </a:cubicBezTo>
                  <a:cubicBezTo>
                    <a:pt x="629003" y="828808"/>
                    <a:pt x="568265" y="938809"/>
                    <a:pt x="541812" y="1132077"/>
                  </a:cubicBezTo>
                  <a:cubicBezTo>
                    <a:pt x="516845" y="1314445"/>
                    <a:pt x="555870" y="1471058"/>
                    <a:pt x="584590" y="1555031"/>
                  </a:cubicBezTo>
                  <a:cubicBezTo>
                    <a:pt x="538759" y="1496301"/>
                    <a:pt x="460176" y="1411446"/>
                    <a:pt x="378134" y="1394593"/>
                  </a:cubicBezTo>
                  <a:cubicBezTo>
                    <a:pt x="356755" y="1390215"/>
                    <a:pt x="335890" y="1387601"/>
                    <a:pt x="316130" y="1386866"/>
                  </a:cubicBezTo>
                  <a:cubicBezTo>
                    <a:pt x="215822" y="1383186"/>
                    <a:pt x="136390" y="1426589"/>
                    <a:pt x="73349" y="1519598"/>
                  </a:cubicBezTo>
                  <a:cubicBezTo>
                    <a:pt x="16376" y="1603663"/>
                    <a:pt x="3662" y="1747099"/>
                    <a:pt x="3156" y="1753175"/>
                  </a:cubicBezTo>
                  <a:lnTo>
                    <a:pt x="0" y="1790507"/>
                  </a:lnTo>
                  <a:lnTo>
                    <a:pt x="18951" y="1758217"/>
                  </a:lnTo>
                  <a:cubicBezTo>
                    <a:pt x="19422" y="1757369"/>
                    <a:pt x="66147" y="1678992"/>
                    <a:pt x="154792" y="1620963"/>
                  </a:cubicBezTo>
                  <a:lnTo>
                    <a:pt x="154797" y="16209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9703395" y="1811612"/>
              <a:ext cx="894475" cy="1219053"/>
            </a:xfrm>
            <a:custGeom>
              <a:avLst/>
              <a:gdLst/>
              <a:ahLst/>
              <a:cxnLst/>
              <a:rect l="l" t="t" r="r" b="b"/>
              <a:pathLst>
                <a:path w="894475" h="1219053" extrusionOk="0">
                  <a:moveTo>
                    <a:pt x="534185" y="1219054"/>
                  </a:moveTo>
                  <a:cubicBezTo>
                    <a:pt x="616925" y="1019541"/>
                    <a:pt x="637073" y="786256"/>
                    <a:pt x="654774" y="502016"/>
                  </a:cubicBezTo>
                  <a:cubicBezTo>
                    <a:pt x="674001" y="193896"/>
                    <a:pt x="857716" y="31763"/>
                    <a:pt x="859572" y="30161"/>
                  </a:cubicBezTo>
                  <a:lnTo>
                    <a:pt x="894475" y="0"/>
                  </a:lnTo>
                  <a:lnTo>
                    <a:pt x="851127" y="15662"/>
                  </a:lnTo>
                  <a:cubicBezTo>
                    <a:pt x="848312" y="16683"/>
                    <a:pt x="567414" y="120699"/>
                    <a:pt x="469952" y="371101"/>
                  </a:cubicBezTo>
                  <a:cubicBezTo>
                    <a:pt x="442022" y="442903"/>
                    <a:pt x="450854" y="548938"/>
                    <a:pt x="455785" y="590246"/>
                  </a:cubicBezTo>
                  <a:cubicBezTo>
                    <a:pt x="428315" y="575844"/>
                    <a:pt x="366605" y="548277"/>
                    <a:pt x="292493" y="545545"/>
                  </a:cubicBezTo>
                  <a:cubicBezTo>
                    <a:pt x="278528" y="545030"/>
                    <a:pt x="264600" y="545445"/>
                    <a:pt x="251132" y="546779"/>
                  </a:cubicBezTo>
                  <a:cubicBezTo>
                    <a:pt x="59023" y="565785"/>
                    <a:pt x="5431" y="740046"/>
                    <a:pt x="4913" y="741808"/>
                  </a:cubicBezTo>
                  <a:lnTo>
                    <a:pt x="0" y="758454"/>
                  </a:lnTo>
                  <a:lnTo>
                    <a:pt x="16136" y="752185"/>
                  </a:lnTo>
                  <a:cubicBezTo>
                    <a:pt x="16781" y="751941"/>
                    <a:pt x="79852" y="727833"/>
                    <a:pt x="157055" y="730681"/>
                  </a:cubicBezTo>
                  <a:cubicBezTo>
                    <a:pt x="237018" y="733625"/>
                    <a:pt x="345226" y="766730"/>
                    <a:pt x="406562" y="90770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10931661" y="2349838"/>
              <a:ext cx="724819" cy="701239"/>
            </a:xfrm>
            <a:custGeom>
              <a:avLst/>
              <a:gdLst/>
              <a:ahLst/>
              <a:cxnLst/>
              <a:rect l="l" t="t" r="r" b="b"/>
              <a:pathLst>
                <a:path w="724819" h="701239" extrusionOk="0">
                  <a:moveTo>
                    <a:pt x="624483" y="116"/>
                  </a:moveTo>
                  <a:cubicBezTo>
                    <a:pt x="624483" y="116"/>
                    <a:pt x="635523" y="184735"/>
                    <a:pt x="503347" y="309734"/>
                  </a:cubicBezTo>
                  <a:cubicBezTo>
                    <a:pt x="412879" y="395285"/>
                    <a:pt x="0" y="493298"/>
                    <a:pt x="0" y="493298"/>
                  </a:cubicBezTo>
                  <a:cubicBezTo>
                    <a:pt x="0" y="493298"/>
                    <a:pt x="173720" y="466192"/>
                    <a:pt x="283863" y="464854"/>
                  </a:cubicBezTo>
                  <a:cubicBezTo>
                    <a:pt x="400252" y="463456"/>
                    <a:pt x="547925" y="485976"/>
                    <a:pt x="652236" y="607487"/>
                  </a:cubicBezTo>
                  <a:cubicBezTo>
                    <a:pt x="698013" y="660835"/>
                    <a:pt x="724435" y="701240"/>
                    <a:pt x="724435" y="701240"/>
                  </a:cubicBezTo>
                  <a:cubicBezTo>
                    <a:pt x="724435" y="701240"/>
                    <a:pt x="729880" y="611378"/>
                    <a:pt x="699835" y="547566"/>
                  </a:cubicBezTo>
                  <a:cubicBezTo>
                    <a:pt x="649826" y="441342"/>
                    <a:pt x="561054" y="412441"/>
                    <a:pt x="561054" y="412441"/>
                  </a:cubicBezTo>
                  <a:cubicBezTo>
                    <a:pt x="561054" y="412441"/>
                    <a:pt x="595497" y="401383"/>
                    <a:pt x="638312" y="317559"/>
                  </a:cubicBezTo>
                  <a:cubicBezTo>
                    <a:pt x="695776" y="203385"/>
                    <a:pt x="624181" y="0"/>
                    <a:pt x="624181" y="0"/>
                  </a:cubicBezTo>
                  <a:lnTo>
                    <a:pt x="624483" y="1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6"/>
            <p:cNvSpPr/>
            <p:nvPr/>
          </p:nvSpPr>
          <p:spPr>
            <a:xfrm>
              <a:off x="10236637" y="3129110"/>
              <a:ext cx="1158433" cy="519311"/>
            </a:xfrm>
            <a:custGeom>
              <a:avLst/>
              <a:gdLst/>
              <a:ahLst/>
              <a:cxnLst/>
              <a:rect l="l" t="t" r="r" b="b"/>
              <a:pathLst>
                <a:path w="1158433" h="519311" extrusionOk="0">
                  <a:moveTo>
                    <a:pt x="0" y="519247"/>
                  </a:moveTo>
                  <a:cubicBezTo>
                    <a:pt x="0" y="519247"/>
                    <a:pt x="209197" y="309183"/>
                    <a:pt x="485015" y="293724"/>
                  </a:cubicBezTo>
                  <a:cubicBezTo>
                    <a:pt x="693270" y="282059"/>
                    <a:pt x="795425" y="302321"/>
                    <a:pt x="926884" y="354137"/>
                  </a:cubicBezTo>
                  <a:cubicBezTo>
                    <a:pt x="1007140" y="385780"/>
                    <a:pt x="1027672" y="400986"/>
                    <a:pt x="1027672" y="400986"/>
                  </a:cubicBezTo>
                  <a:cubicBezTo>
                    <a:pt x="1027672" y="400986"/>
                    <a:pt x="1105040" y="368198"/>
                    <a:pt x="1134678" y="297748"/>
                  </a:cubicBezTo>
                  <a:cubicBezTo>
                    <a:pt x="1207759" y="123943"/>
                    <a:pt x="1088900" y="0"/>
                    <a:pt x="1088900" y="0"/>
                  </a:cubicBezTo>
                  <a:cubicBezTo>
                    <a:pt x="1088900" y="0"/>
                    <a:pt x="994716" y="179900"/>
                    <a:pt x="801657" y="171601"/>
                  </a:cubicBezTo>
                  <a:cubicBezTo>
                    <a:pt x="569352" y="161619"/>
                    <a:pt x="486594" y="182438"/>
                    <a:pt x="379767" y="222948"/>
                  </a:cubicBezTo>
                  <a:cubicBezTo>
                    <a:pt x="171295" y="302079"/>
                    <a:pt x="222" y="519312"/>
                    <a:pt x="222" y="519312"/>
                  </a:cubicBezTo>
                  <a:lnTo>
                    <a:pt x="0" y="5192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6"/>
            <p:cNvSpPr/>
            <p:nvPr/>
          </p:nvSpPr>
          <p:spPr>
            <a:xfrm>
              <a:off x="10807691" y="4264918"/>
              <a:ext cx="835332" cy="892575"/>
            </a:xfrm>
            <a:custGeom>
              <a:avLst/>
              <a:gdLst/>
              <a:ahLst/>
              <a:cxnLst/>
              <a:rect l="l" t="t" r="r" b="b"/>
              <a:pathLst>
                <a:path w="835332" h="892575" extrusionOk="0">
                  <a:moveTo>
                    <a:pt x="827583" y="0"/>
                  </a:moveTo>
                  <a:cubicBezTo>
                    <a:pt x="827583" y="0"/>
                    <a:pt x="888594" y="308262"/>
                    <a:pt x="668248" y="589082"/>
                  </a:cubicBezTo>
                  <a:cubicBezTo>
                    <a:pt x="495630" y="809093"/>
                    <a:pt x="305697" y="871522"/>
                    <a:pt x="200434" y="886406"/>
                  </a:cubicBezTo>
                  <a:cubicBezTo>
                    <a:pt x="140527" y="894869"/>
                    <a:pt x="125016" y="892165"/>
                    <a:pt x="125016" y="892165"/>
                  </a:cubicBezTo>
                  <a:cubicBezTo>
                    <a:pt x="96884" y="876930"/>
                    <a:pt x="56902" y="854060"/>
                    <a:pt x="16080" y="768598"/>
                  </a:cubicBezTo>
                  <a:cubicBezTo>
                    <a:pt x="-25576" y="681405"/>
                    <a:pt x="26861" y="566871"/>
                    <a:pt x="26861" y="566871"/>
                  </a:cubicBezTo>
                  <a:cubicBezTo>
                    <a:pt x="26861" y="566871"/>
                    <a:pt x="167526" y="663430"/>
                    <a:pt x="303103" y="641388"/>
                  </a:cubicBezTo>
                  <a:cubicBezTo>
                    <a:pt x="438709" y="619327"/>
                    <a:pt x="567513" y="591637"/>
                    <a:pt x="679587" y="435780"/>
                  </a:cubicBezTo>
                  <a:cubicBezTo>
                    <a:pt x="805819" y="261221"/>
                    <a:pt x="828428" y="90"/>
                    <a:pt x="828428" y="90"/>
                  </a:cubicBezTo>
                  <a:lnTo>
                    <a:pt x="8275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6"/>
            <p:cNvSpPr/>
            <p:nvPr/>
          </p:nvSpPr>
          <p:spPr>
            <a:xfrm>
              <a:off x="9386560" y="4197562"/>
              <a:ext cx="9237" cy="9181"/>
            </a:xfrm>
            <a:custGeom>
              <a:avLst/>
              <a:gdLst/>
              <a:ahLst/>
              <a:cxnLst/>
              <a:rect l="l" t="t" r="r" b="b"/>
              <a:pathLst>
                <a:path w="9237" h="9181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25" y="7930"/>
                  </a:cubicBezTo>
                  <a:cubicBezTo>
                    <a:pt x="4716" y="4727"/>
                    <a:pt x="8484" y="1053"/>
                    <a:pt x="9237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6"/>
            <p:cNvSpPr/>
            <p:nvPr/>
          </p:nvSpPr>
          <p:spPr>
            <a:xfrm>
              <a:off x="9377894" y="4316541"/>
              <a:ext cx="9219" cy="9180"/>
            </a:xfrm>
            <a:custGeom>
              <a:avLst/>
              <a:gdLst/>
              <a:ahLst/>
              <a:cxnLst/>
              <a:rect l="l" t="t" r="r" b="b"/>
              <a:pathLst>
                <a:path w="9219" h="9180" extrusionOk="0">
                  <a:moveTo>
                    <a:pt x="9218" y="0"/>
                  </a:moveTo>
                  <a:cubicBezTo>
                    <a:pt x="9218" y="0"/>
                    <a:pt x="5630" y="3275"/>
                    <a:pt x="0" y="9181"/>
                  </a:cubicBezTo>
                  <a:cubicBezTo>
                    <a:pt x="423" y="8776"/>
                    <a:pt x="921" y="8316"/>
                    <a:pt x="1306" y="7930"/>
                  </a:cubicBezTo>
                  <a:cubicBezTo>
                    <a:pt x="4604" y="4727"/>
                    <a:pt x="8466" y="1147"/>
                    <a:pt x="9220" y="17"/>
                  </a:cubicBezTo>
                  <a:lnTo>
                    <a:pt x="9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6"/>
            <p:cNvSpPr/>
            <p:nvPr/>
          </p:nvSpPr>
          <p:spPr>
            <a:xfrm>
              <a:off x="3303902" y="4515769"/>
              <a:ext cx="6846690" cy="2895506"/>
            </a:xfrm>
            <a:custGeom>
              <a:avLst/>
              <a:gdLst/>
              <a:ahLst/>
              <a:cxnLst/>
              <a:rect l="l" t="t" r="r" b="b"/>
              <a:pathLst>
                <a:path w="6846690" h="2895506" extrusionOk="0">
                  <a:moveTo>
                    <a:pt x="2228787" y="1591576"/>
                  </a:moveTo>
                  <a:cubicBezTo>
                    <a:pt x="2337272" y="1441916"/>
                    <a:pt x="2428046" y="1285425"/>
                    <a:pt x="2491925" y="1152410"/>
                  </a:cubicBezTo>
                  <a:cubicBezTo>
                    <a:pt x="2639683" y="1088491"/>
                    <a:pt x="2887334" y="1008778"/>
                    <a:pt x="3179619" y="1059531"/>
                  </a:cubicBezTo>
                  <a:cubicBezTo>
                    <a:pt x="3571749" y="1127645"/>
                    <a:pt x="3812448" y="1304111"/>
                    <a:pt x="3937098" y="1614888"/>
                  </a:cubicBezTo>
                  <a:cubicBezTo>
                    <a:pt x="4030068" y="1846675"/>
                    <a:pt x="4004568" y="2115598"/>
                    <a:pt x="3867126" y="2352688"/>
                  </a:cubicBezTo>
                  <a:cubicBezTo>
                    <a:pt x="3808682" y="2453495"/>
                    <a:pt x="3726575" y="2537214"/>
                    <a:pt x="3628481" y="2601225"/>
                  </a:cubicBezTo>
                  <a:cubicBezTo>
                    <a:pt x="3577534" y="2556386"/>
                    <a:pt x="3536145" y="2503027"/>
                    <a:pt x="3506714" y="2445168"/>
                  </a:cubicBezTo>
                  <a:cubicBezTo>
                    <a:pt x="3424157" y="2282874"/>
                    <a:pt x="3439788" y="2006312"/>
                    <a:pt x="3456016" y="1897856"/>
                  </a:cubicBezTo>
                  <a:cubicBezTo>
                    <a:pt x="3456476" y="1895252"/>
                    <a:pt x="3458215" y="1885611"/>
                    <a:pt x="3460606" y="1871518"/>
                  </a:cubicBezTo>
                  <a:cubicBezTo>
                    <a:pt x="3461140" y="1868987"/>
                    <a:pt x="3461647" y="1866660"/>
                    <a:pt x="3462152" y="1864627"/>
                  </a:cubicBezTo>
                  <a:lnTo>
                    <a:pt x="3461766" y="1864527"/>
                  </a:lnTo>
                  <a:cubicBezTo>
                    <a:pt x="3467562" y="1829633"/>
                    <a:pt x="3476163" y="1774169"/>
                    <a:pt x="3480294" y="1728073"/>
                  </a:cubicBezTo>
                  <a:cubicBezTo>
                    <a:pt x="3481168" y="1718450"/>
                    <a:pt x="3481877" y="1708708"/>
                    <a:pt x="3482456" y="1699141"/>
                  </a:cubicBezTo>
                  <a:cubicBezTo>
                    <a:pt x="3488426" y="1597514"/>
                    <a:pt x="3476550" y="1520305"/>
                    <a:pt x="3465860" y="1474249"/>
                  </a:cubicBezTo>
                  <a:cubicBezTo>
                    <a:pt x="3494747" y="1523650"/>
                    <a:pt x="3534111" y="1620641"/>
                    <a:pt x="3523357" y="1771442"/>
                  </a:cubicBezTo>
                  <a:cubicBezTo>
                    <a:pt x="3517699" y="1851174"/>
                    <a:pt x="3493679" y="1931766"/>
                    <a:pt x="3493440" y="1932567"/>
                  </a:cubicBezTo>
                  <a:lnTo>
                    <a:pt x="3491334" y="1939532"/>
                  </a:lnTo>
                  <a:lnTo>
                    <a:pt x="3497920" y="1942678"/>
                  </a:lnTo>
                  <a:cubicBezTo>
                    <a:pt x="3501508" y="1944416"/>
                    <a:pt x="3587018" y="1984444"/>
                    <a:pt x="3646988" y="1929642"/>
                  </a:cubicBezTo>
                  <a:cubicBezTo>
                    <a:pt x="3678956" y="1900396"/>
                    <a:pt x="3697659" y="1854169"/>
                    <a:pt x="3701091" y="1795968"/>
                  </a:cubicBezTo>
                  <a:cubicBezTo>
                    <a:pt x="3708065" y="1677667"/>
                    <a:pt x="3650706" y="1535994"/>
                    <a:pt x="3558355" y="1443411"/>
                  </a:cubicBezTo>
                  <a:cubicBezTo>
                    <a:pt x="3482698" y="1367561"/>
                    <a:pt x="3349685" y="1267939"/>
                    <a:pt x="3348338" y="1266959"/>
                  </a:cubicBezTo>
                  <a:lnTo>
                    <a:pt x="3328090" y="1251826"/>
                  </a:lnTo>
                  <a:lnTo>
                    <a:pt x="3335017" y="1276095"/>
                  </a:lnTo>
                  <a:cubicBezTo>
                    <a:pt x="3335394" y="1277401"/>
                    <a:pt x="3373453" y="1411946"/>
                    <a:pt x="3365974" y="1492527"/>
                  </a:cubicBezTo>
                  <a:cubicBezTo>
                    <a:pt x="3357372" y="1584661"/>
                    <a:pt x="3320638" y="1658240"/>
                    <a:pt x="3293794" y="1711955"/>
                  </a:cubicBezTo>
                  <a:cubicBezTo>
                    <a:pt x="3280299" y="1738992"/>
                    <a:pt x="3269637" y="1760345"/>
                    <a:pt x="3266655" y="1776398"/>
                  </a:cubicBezTo>
                  <a:cubicBezTo>
                    <a:pt x="3264475" y="1788109"/>
                    <a:pt x="3263049" y="1799562"/>
                    <a:pt x="3262423" y="1810408"/>
                  </a:cubicBezTo>
                  <a:cubicBezTo>
                    <a:pt x="3259728" y="1855965"/>
                    <a:pt x="3270409" y="1892570"/>
                    <a:pt x="3293306" y="1916218"/>
                  </a:cubicBezTo>
                  <a:cubicBezTo>
                    <a:pt x="3310353" y="1933808"/>
                    <a:pt x="3332956" y="1942768"/>
                    <a:pt x="3358696" y="1942197"/>
                  </a:cubicBezTo>
                  <a:cubicBezTo>
                    <a:pt x="3394768" y="1941351"/>
                    <a:pt x="3420334" y="1928978"/>
                    <a:pt x="3435881" y="1918241"/>
                  </a:cubicBezTo>
                  <a:cubicBezTo>
                    <a:pt x="3432799" y="1942501"/>
                    <a:pt x="3430003" y="1971773"/>
                    <a:pt x="3428089" y="2004422"/>
                  </a:cubicBezTo>
                  <a:cubicBezTo>
                    <a:pt x="3420242" y="2137579"/>
                    <a:pt x="3427059" y="2326202"/>
                    <a:pt x="3491493" y="2452858"/>
                  </a:cubicBezTo>
                  <a:cubicBezTo>
                    <a:pt x="3522118" y="2513069"/>
                    <a:pt x="3563379" y="2566552"/>
                    <a:pt x="3612827" y="2611195"/>
                  </a:cubicBezTo>
                  <a:cubicBezTo>
                    <a:pt x="3403384" y="2741167"/>
                    <a:pt x="3125089" y="2783540"/>
                    <a:pt x="2848226" y="2713368"/>
                  </a:cubicBezTo>
                  <a:cubicBezTo>
                    <a:pt x="2496734" y="2624280"/>
                    <a:pt x="2249592" y="2284997"/>
                    <a:pt x="2260567" y="1906620"/>
                  </a:cubicBezTo>
                  <a:cubicBezTo>
                    <a:pt x="2270585" y="1565529"/>
                    <a:pt x="2433703" y="1273819"/>
                    <a:pt x="2640291" y="1227989"/>
                  </a:cubicBezTo>
                  <a:cubicBezTo>
                    <a:pt x="2785684" y="1195717"/>
                    <a:pt x="2874499" y="1255469"/>
                    <a:pt x="2920885" y="1305293"/>
                  </a:cubicBezTo>
                  <a:lnTo>
                    <a:pt x="2920774" y="1305532"/>
                  </a:lnTo>
                  <a:lnTo>
                    <a:pt x="2921732" y="1306158"/>
                  </a:lnTo>
                  <a:cubicBezTo>
                    <a:pt x="2927011" y="1311889"/>
                    <a:pt x="2931713" y="1317473"/>
                    <a:pt x="2935926" y="1322763"/>
                  </a:cubicBezTo>
                  <a:cubicBezTo>
                    <a:pt x="2952890" y="1349597"/>
                    <a:pt x="2985861" y="1410959"/>
                    <a:pt x="2996873" y="1473035"/>
                  </a:cubicBezTo>
                  <a:cubicBezTo>
                    <a:pt x="3003423" y="1509954"/>
                    <a:pt x="3007498" y="1539833"/>
                    <a:pt x="3011813" y="1571459"/>
                  </a:cubicBezTo>
                  <a:cubicBezTo>
                    <a:pt x="3017397" y="1612563"/>
                    <a:pt x="3023156" y="1655092"/>
                    <a:pt x="3035087" y="1719245"/>
                  </a:cubicBezTo>
                  <a:cubicBezTo>
                    <a:pt x="3045069" y="1772796"/>
                    <a:pt x="3060468" y="1815521"/>
                    <a:pt x="3075114" y="1847220"/>
                  </a:cubicBezTo>
                  <a:cubicBezTo>
                    <a:pt x="3050220" y="1817432"/>
                    <a:pt x="3023882" y="1780266"/>
                    <a:pt x="3014195" y="1747205"/>
                  </a:cubicBezTo>
                  <a:lnTo>
                    <a:pt x="3009494" y="1731290"/>
                  </a:lnTo>
                  <a:cubicBezTo>
                    <a:pt x="2994738" y="1681337"/>
                    <a:pt x="2984996" y="1648329"/>
                    <a:pt x="2973432" y="1568422"/>
                  </a:cubicBezTo>
                  <a:cubicBezTo>
                    <a:pt x="2957793" y="1460183"/>
                    <a:pt x="2918833" y="1381871"/>
                    <a:pt x="2866558" y="1353591"/>
                  </a:cubicBezTo>
                  <a:cubicBezTo>
                    <a:pt x="2843697" y="1341237"/>
                    <a:pt x="2819696" y="1339681"/>
                    <a:pt x="2798979" y="1349231"/>
                  </a:cubicBezTo>
                  <a:cubicBezTo>
                    <a:pt x="2759155" y="1367612"/>
                    <a:pt x="2714315" y="1420711"/>
                    <a:pt x="2710019" y="1493852"/>
                  </a:cubicBezTo>
                  <a:cubicBezTo>
                    <a:pt x="2707793" y="1531726"/>
                    <a:pt x="2716652" y="1569711"/>
                    <a:pt x="2736394" y="1606745"/>
                  </a:cubicBezTo>
                  <a:cubicBezTo>
                    <a:pt x="2920788" y="1952904"/>
                    <a:pt x="3224216" y="2030179"/>
                    <a:pt x="3227259" y="2030914"/>
                  </a:cubicBezTo>
                  <a:lnTo>
                    <a:pt x="3263919" y="2039838"/>
                  </a:lnTo>
                  <a:lnTo>
                    <a:pt x="3234665" y="2016057"/>
                  </a:lnTo>
                  <a:cubicBezTo>
                    <a:pt x="3234048" y="2015569"/>
                    <a:pt x="3173120" y="1965267"/>
                    <a:pt x="3163506" y="1889401"/>
                  </a:cubicBezTo>
                  <a:cubicBezTo>
                    <a:pt x="3160525" y="1865841"/>
                    <a:pt x="3160240" y="1834784"/>
                    <a:pt x="3162614" y="1794435"/>
                  </a:cubicBezTo>
                  <a:cubicBezTo>
                    <a:pt x="3165890" y="1738538"/>
                    <a:pt x="3173737" y="1675578"/>
                    <a:pt x="3180654" y="1620036"/>
                  </a:cubicBezTo>
                  <a:cubicBezTo>
                    <a:pt x="3183036" y="1600892"/>
                    <a:pt x="3185300" y="1582731"/>
                    <a:pt x="3187204" y="1566154"/>
                  </a:cubicBezTo>
                  <a:cubicBezTo>
                    <a:pt x="3202052" y="1437172"/>
                    <a:pt x="3180856" y="1345936"/>
                    <a:pt x="3124528" y="1296168"/>
                  </a:cubicBezTo>
                  <a:cubicBezTo>
                    <a:pt x="3081851" y="1258477"/>
                    <a:pt x="3025652" y="1252415"/>
                    <a:pt x="2987283" y="1259332"/>
                  </a:cubicBezTo>
                  <a:cubicBezTo>
                    <a:pt x="2955223" y="1265128"/>
                    <a:pt x="2937642" y="1281320"/>
                    <a:pt x="2929657" y="1291071"/>
                  </a:cubicBezTo>
                  <a:cubicBezTo>
                    <a:pt x="2878986" y="1238863"/>
                    <a:pt x="2785055" y="1178413"/>
                    <a:pt x="2636590" y="1211366"/>
                  </a:cubicBezTo>
                  <a:cubicBezTo>
                    <a:pt x="2429550" y="1257290"/>
                    <a:pt x="2264657" y="1538299"/>
                    <a:pt x="2244987" y="1872202"/>
                  </a:cubicBezTo>
                  <a:cubicBezTo>
                    <a:pt x="2244316" y="1883453"/>
                    <a:pt x="2243829" y="1894778"/>
                    <a:pt x="2243506" y="1906130"/>
                  </a:cubicBezTo>
                  <a:cubicBezTo>
                    <a:pt x="2232292" y="2292374"/>
                    <a:pt x="2484874" y="2638778"/>
                    <a:pt x="2844034" y="2729835"/>
                  </a:cubicBezTo>
                  <a:cubicBezTo>
                    <a:pt x="3059119" y="2784351"/>
                    <a:pt x="3274731" y="2774324"/>
                    <a:pt x="3467556" y="2700819"/>
                  </a:cubicBezTo>
                  <a:cubicBezTo>
                    <a:pt x="3523682" y="2679440"/>
                    <a:pt x="3576577" y="2652982"/>
                    <a:pt x="3625506" y="2622144"/>
                  </a:cubicBezTo>
                  <a:cubicBezTo>
                    <a:pt x="3671440" y="2661160"/>
                    <a:pt x="3723846" y="2692853"/>
                    <a:pt x="3781093" y="2715419"/>
                  </a:cubicBezTo>
                  <a:cubicBezTo>
                    <a:pt x="3920193" y="2770313"/>
                    <a:pt x="4074894" y="2767433"/>
                    <a:pt x="4228426" y="2707093"/>
                  </a:cubicBezTo>
                  <a:cubicBezTo>
                    <a:pt x="4403984" y="2638097"/>
                    <a:pt x="4487561" y="2494580"/>
                    <a:pt x="4526740" y="2386350"/>
                  </a:cubicBezTo>
                  <a:cubicBezTo>
                    <a:pt x="4571450" y="2262868"/>
                    <a:pt x="4581873" y="2114922"/>
                    <a:pt x="4553929" y="2000201"/>
                  </a:cubicBezTo>
                  <a:cubicBezTo>
                    <a:pt x="4523570" y="1875579"/>
                    <a:pt x="4454517" y="1751015"/>
                    <a:pt x="4397910" y="1663406"/>
                  </a:cubicBezTo>
                  <a:cubicBezTo>
                    <a:pt x="4464892" y="1744969"/>
                    <a:pt x="4520750" y="1824860"/>
                    <a:pt x="4570349" y="1895805"/>
                  </a:cubicBezTo>
                  <a:cubicBezTo>
                    <a:pt x="4573918" y="1900901"/>
                    <a:pt x="4577437" y="1905961"/>
                    <a:pt x="4580965" y="1911003"/>
                  </a:cubicBezTo>
                  <a:cubicBezTo>
                    <a:pt x="4617313" y="1972667"/>
                    <a:pt x="4733518" y="2171108"/>
                    <a:pt x="4807788" y="2313204"/>
                  </a:cubicBezTo>
                  <a:cubicBezTo>
                    <a:pt x="4863850" y="2420435"/>
                    <a:pt x="4958476" y="2555966"/>
                    <a:pt x="5090850" y="2592686"/>
                  </a:cubicBezTo>
                  <a:cubicBezTo>
                    <a:pt x="5123435" y="2601720"/>
                    <a:pt x="5237223" y="2626742"/>
                    <a:pt x="5333113" y="2569172"/>
                  </a:cubicBezTo>
                  <a:cubicBezTo>
                    <a:pt x="5372818" y="2545345"/>
                    <a:pt x="5402422" y="2511067"/>
                    <a:pt x="5421686" y="2466990"/>
                  </a:cubicBezTo>
                  <a:cubicBezTo>
                    <a:pt x="5443526" y="2485913"/>
                    <a:pt x="5465034" y="2503760"/>
                    <a:pt x="5486201" y="2520504"/>
                  </a:cubicBezTo>
                  <a:cubicBezTo>
                    <a:pt x="5659969" y="2658059"/>
                    <a:pt x="5836158" y="2706056"/>
                    <a:pt x="5965960" y="2720299"/>
                  </a:cubicBezTo>
                  <a:cubicBezTo>
                    <a:pt x="5958822" y="2731587"/>
                    <a:pt x="5949843" y="2750014"/>
                    <a:pt x="5948481" y="2773215"/>
                  </a:cubicBezTo>
                  <a:cubicBezTo>
                    <a:pt x="5946917" y="2799646"/>
                    <a:pt x="5955583" y="2825487"/>
                    <a:pt x="5974221" y="2850004"/>
                  </a:cubicBezTo>
                  <a:cubicBezTo>
                    <a:pt x="6009566" y="2896480"/>
                    <a:pt x="6093652" y="2909497"/>
                    <a:pt x="6161667" y="2879057"/>
                  </a:cubicBezTo>
                  <a:cubicBezTo>
                    <a:pt x="6279976" y="2826040"/>
                    <a:pt x="6370478" y="2739636"/>
                    <a:pt x="6436552" y="2676529"/>
                  </a:cubicBezTo>
                  <a:cubicBezTo>
                    <a:pt x="6457233" y="2656787"/>
                    <a:pt x="6475079" y="2639749"/>
                    <a:pt x="6491032" y="2626263"/>
                  </a:cubicBezTo>
                  <a:lnTo>
                    <a:pt x="6523892" y="2598462"/>
                  </a:lnTo>
                  <a:lnTo>
                    <a:pt x="6482881" y="2611672"/>
                  </a:lnTo>
                  <a:cubicBezTo>
                    <a:pt x="6481906" y="2611985"/>
                    <a:pt x="6385767" y="2642463"/>
                    <a:pt x="6315303" y="2622251"/>
                  </a:cubicBezTo>
                  <a:cubicBezTo>
                    <a:pt x="6260933" y="2606640"/>
                    <a:pt x="6241853" y="2596281"/>
                    <a:pt x="6207224" y="2577449"/>
                  </a:cubicBezTo>
                  <a:cubicBezTo>
                    <a:pt x="6194564" y="2570540"/>
                    <a:pt x="6180214" y="2562730"/>
                    <a:pt x="6161355" y="2553106"/>
                  </a:cubicBezTo>
                  <a:cubicBezTo>
                    <a:pt x="6105661" y="2524634"/>
                    <a:pt x="6052710" y="2517725"/>
                    <a:pt x="6016037" y="2534165"/>
                  </a:cubicBezTo>
                  <a:cubicBezTo>
                    <a:pt x="5991640" y="2545095"/>
                    <a:pt x="5974823" y="2565996"/>
                    <a:pt x="5967426" y="2594579"/>
                  </a:cubicBezTo>
                  <a:cubicBezTo>
                    <a:pt x="5966065" y="2599887"/>
                    <a:pt x="5965181" y="2605811"/>
                    <a:pt x="5964795" y="2612186"/>
                  </a:cubicBezTo>
                  <a:cubicBezTo>
                    <a:pt x="5963158" y="2639997"/>
                    <a:pt x="5971511" y="2668800"/>
                    <a:pt x="5971879" y="2670023"/>
                  </a:cubicBezTo>
                  <a:lnTo>
                    <a:pt x="5973185" y="2674521"/>
                  </a:lnTo>
                  <a:lnTo>
                    <a:pt x="5977712" y="2675800"/>
                  </a:lnTo>
                  <a:cubicBezTo>
                    <a:pt x="5996792" y="2681154"/>
                    <a:pt x="6034253" y="2688937"/>
                    <a:pt x="6109710" y="2690179"/>
                  </a:cubicBezTo>
                  <a:cubicBezTo>
                    <a:pt x="6127815" y="2690482"/>
                    <a:pt x="6248019" y="2696876"/>
                    <a:pt x="6373168" y="2672332"/>
                  </a:cubicBezTo>
                  <a:cubicBezTo>
                    <a:pt x="6273350" y="2713786"/>
                    <a:pt x="5958636" y="2704420"/>
                    <a:pt x="5995601" y="2706012"/>
                  </a:cubicBezTo>
                  <a:cubicBezTo>
                    <a:pt x="5866317" y="2695966"/>
                    <a:pt x="5680256" y="2652369"/>
                    <a:pt x="5496804" y="2507205"/>
                  </a:cubicBezTo>
                  <a:cubicBezTo>
                    <a:pt x="5474394" y="2489450"/>
                    <a:pt x="5451579" y="2470444"/>
                    <a:pt x="5428397" y="2450241"/>
                  </a:cubicBezTo>
                  <a:cubicBezTo>
                    <a:pt x="5432665" y="2438337"/>
                    <a:pt x="5436253" y="2425789"/>
                    <a:pt x="5439151" y="2412633"/>
                  </a:cubicBezTo>
                  <a:cubicBezTo>
                    <a:pt x="5439896" y="2409238"/>
                    <a:pt x="5440522" y="2405788"/>
                    <a:pt x="5441129" y="2402329"/>
                  </a:cubicBezTo>
                  <a:cubicBezTo>
                    <a:pt x="5486833" y="2403535"/>
                    <a:pt x="5541720" y="2404574"/>
                    <a:pt x="5605099" y="2405788"/>
                  </a:cubicBezTo>
                  <a:cubicBezTo>
                    <a:pt x="5662459" y="2406893"/>
                    <a:pt x="5726678" y="2408117"/>
                    <a:pt x="5797171" y="2409726"/>
                  </a:cubicBezTo>
                  <a:cubicBezTo>
                    <a:pt x="5953689" y="2413259"/>
                    <a:pt x="6077972" y="2419680"/>
                    <a:pt x="6323032" y="2444979"/>
                  </a:cubicBezTo>
                  <a:cubicBezTo>
                    <a:pt x="6598793" y="2473406"/>
                    <a:pt x="6805400" y="2567142"/>
                    <a:pt x="6807463" y="2568084"/>
                  </a:cubicBezTo>
                  <a:lnTo>
                    <a:pt x="6846691" y="2586097"/>
                  </a:lnTo>
                  <a:lnTo>
                    <a:pt x="6817271" y="2554560"/>
                  </a:lnTo>
                  <a:cubicBezTo>
                    <a:pt x="6808512" y="2545176"/>
                    <a:pt x="6600415" y="2323762"/>
                    <a:pt x="6404745" y="2261135"/>
                  </a:cubicBezTo>
                  <a:cubicBezTo>
                    <a:pt x="6230931" y="2205515"/>
                    <a:pt x="6035440" y="2216646"/>
                    <a:pt x="5993105" y="2219903"/>
                  </a:cubicBezTo>
                  <a:cubicBezTo>
                    <a:pt x="5989167" y="2194659"/>
                    <a:pt x="5971007" y="2119868"/>
                    <a:pt x="5890226" y="2062819"/>
                  </a:cubicBezTo>
                  <a:cubicBezTo>
                    <a:pt x="5806730" y="2003878"/>
                    <a:pt x="5664543" y="2045671"/>
                    <a:pt x="5658532" y="2047447"/>
                  </a:cubicBezTo>
                  <a:lnTo>
                    <a:pt x="5630096" y="2056030"/>
                  </a:lnTo>
                  <a:lnTo>
                    <a:pt x="5658743" y="2063821"/>
                  </a:lnTo>
                  <a:cubicBezTo>
                    <a:pt x="5659479" y="2064033"/>
                    <a:pt x="5733241" y="2084667"/>
                    <a:pt x="5761237" y="2140398"/>
                  </a:cubicBezTo>
                  <a:cubicBezTo>
                    <a:pt x="5775634" y="2169064"/>
                    <a:pt x="5775487" y="2202458"/>
                    <a:pt x="5760758" y="2239679"/>
                  </a:cubicBezTo>
                  <a:cubicBezTo>
                    <a:pt x="5747796" y="2272466"/>
                    <a:pt x="5689029" y="2367070"/>
                    <a:pt x="5444197" y="2379326"/>
                  </a:cubicBezTo>
                  <a:cubicBezTo>
                    <a:pt x="5456432" y="2249580"/>
                    <a:pt x="5393968" y="1944700"/>
                    <a:pt x="5111462" y="1709343"/>
                  </a:cubicBezTo>
                  <a:cubicBezTo>
                    <a:pt x="5157671" y="1747208"/>
                    <a:pt x="5250610" y="1781945"/>
                    <a:pt x="5394910" y="1976974"/>
                  </a:cubicBezTo>
                  <a:cubicBezTo>
                    <a:pt x="5454671" y="2057736"/>
                    <a:pt x="5465425" y="2150619"/>
                    <a:pt x="5465425" y="2150619"/>
                  </a:cubicBezTo>
                  <a:cubicBezTo>
                    <a:pt x="5496151" y="2162009"/>
                    <a:pt x="5635095" y="2094346"/>
                    <a:pt x="5585450" y="1951266"/>
                  </a:cubicBezTo>
                  <a:cubicBezTo>
                    <a:pt x="5544861" y="1834247"/>
                    <a:pt x="5467921" y="1789858"/>
                    <a:pt x="5356771" y="1743218"/>
                  </a:cubicBezTo>
                  <a:cubicBezTo>
                    <a:pt x="5280470" y="1711222"/>
                    <a:pt x="5207666" y="1688426"/>
                    <a:pt x="5087058" y="1650671"/>
                  </a:cubicBezTo>
                  <a:cubicBezTo>
                    <a:pt x="5043286" y="1636982"/>
                    <a:pt x="4993682" y="1621453"/>
                    <a:pt x="4934646" y="1602612"/>
                  </a:cubicBezTo>
                  <a:lnTo>
                    <a:pt x="4889467" y="1588188"/>
                  </a:lnTo>
                  <a:lnTo>
                    <a:pt x="4926772" y="1617406"/>
                  </a:lnTo>
                  <a:cubicBezTo>
                    <a:pt x="4928169" y="1618510"/>
                    <a:pt x="4995133" y="1668389"/>
                    <a:pt x="5072485" y="1806472"/>
                  </a:cubicBezTo>
                  <a:cubicBezTo>
                    <a:pt x="5094863" y="1846398"/>
                    <a:pt x="5145520" y="1971054"/>
                    <a:pt x="5155138" y="2015867"/>
                  </a:cubicBezTo>
                  <a:cubicBezTo>
                    <a:pt x="5173800" y="2102702"/>
                    <a:pt x="5175543" y="2168721"/>
                    <a:pt x="5203454" y="2203934"/>
                  </a:cubicBezTo>
                  <a:cubicBezTo>
                    <a:pt x="5224825" y="2230889"/>
                    <a:pt x="5254355" y="2247301"/>
                    <a:pt x="5286600" y="2250135"/>
                  </a:cubicBezTo>
                  <a:cubicBezTo>
                    <a:pt x="5315827" y="2252692"/>
                    <a:pt x="5344106" y="2243962"/>
                    <a:pt x="5364189" y="2226179"/>
                  </a:cubicBezTo>
                  <a:cubicBezTo>
                    <a:pt x="5385780" y="2207044"/>
                    <a:pt x="5396507" y="2186446"/>
                    <a:pt x="5398852" y="2159943"/>
                  </a:cubicBezTo>
                  <a:cubicBezTo>
                    <a:pt x="5416047" y="2221404"/>
                    <a:pt x="5434225" y="2307889"/>
                    <a:pt x="5426957" y="2380058"/>
                  </a:cubicBezTo>
                  <a:cubicBezTo>
                    <a:pt x="5403462" y="2380849"/>
                    <a:pt x="5378356" y="2380877"/>
                    <a:pt x="5351502" y="2380067"/>
                  </a:cubicBezTo>
                  <a:cubicBezTo>
                    <a:pt x="5219015" y="2253901"/>
                    <a:pt x="5067517" y="2086078"/>
                    <a:pt x="4909218" y="1892867"/>
                  </a:cubicBezTo>
                  <a:cubicBezTo>
                    <a:pt x="4811218" y="1773238"/>
                    <a:pt x="4503060" y="1424676"/>
                    <a:pt x="4011262" y="1192757"/>
                  </a:cubicBezTo>
                  <a:cubicBezTo>
                    <a:pt x="3765834" y="1077019"/>
                    <a:pt x="3644746" y="1040214"/>
                    <a:pt x="3476677" y="992990"/>
                  </a:cubicBezTo>
                  <a:cubicBezTo>
                    <a:pt x="3423633" y="978077"/>
                    <a:pt x="3354053" y="963524"/>
                    <a:pt x="3288940" y="956136"/>
                  </a:cubicBezTo>
                  <a:cubicBezTo>
                    <a:pt x="3267487" y="953717"/>
                    <a:pt x="3134833" y="935318"/>
                    <a:pt x="2967367" y="949034"/>
                  </a:cubicBezTo>
                  <a:cubicBezTo>
                    <a:pt x="2797971" y="962879"/>
                    <a:pt x="2667989" y="1004628"/>
                    <a:pt x="2526524" y="1077188"/>
                  </a:cubicBezTo>
                  <a:cubicBezTo>
                    <a:pt x="2618538" y="872485"/>
                    <a:pt x="2621990" y="734016"/>
                    <a:pt x="2631222" y="624862"/>
                  </a:cubicBezTo>
                  <a:cubicBezTo>
                    <a:pt x="2657201" y="317712"/>
                    <a:pt x="2562069" y="126527"/>
                    <a:pt x="2369732" y="37533"/>
                  </a:cubicBezTo>
                  <a:cubicBezTo>
                    <a:pt x="2254173" y="-15926"/>
                    <a:pt x="2144549" y="-9835"/>
                    <a:pt x="2031401" y="40320"/>
                  </a:cubicBezTo>
                  <a:cubicBezTo>
                    <a:pt x="1963270" y="70522"/>
                    <a:pt x="1924028" y="132794"/>
                    <a:pt x="1900675" y="200777"/>
                  </a:cubicBezTo>
                  <a:cubicBezTo>
                    <a:pt x="1872561" y="282560"/>
                    <a:pt x="1901917" y="351747"/>
                    <a:pt x="1921539" y="385293"/>
                  </a:cubicBezTo>
                  <a:cubicBezTo>
                    <a:pt x="1890979" y="392790"/>
                    <a:pt x="1817247" y="420204"/>
                    <a:pt x="1811858" y="511280"/>
                  </a:cubicBezTo>
                  <a:cubicBezTo>
                    <a:pt x="1811629" y="515033"/>
                    <a:pt x="1811546" y="518915"/>
                    <a:pt x="1811555" y="522890"/>
                  </a:cubicBezTo>
                  <a:cubicBezTo>
                    <a:pt x="1812245" y="652589"/>
                    <a:pt x="1910073" y="693172"/>
                    <a:pt x="1988704" y="725776"/>
                  </a:cubicBezTo>
                  <a:cubicBezTo>
                    <a:pt x="2008502" y="734000"/>
                    <a:pt x="2027232" y="741765"/>
                    <a:pt x="2043184" y="750375"/>
                  </a:cubicBezTo>
                  <a:lnTo>
                    <a:pt x="2045309" y="751506"/>
                  </a:lnTo>
                  <a:cubicBezTo>
                    <a:pt x="2167369" y="817338"/>
                    <a:pt x="2223090" y="847386"/>
                    <a:pt x="2251633" y="956389"/>
                  </a:cubicBezTo>
                  <a:cubicBezTo>
                    <a:pt x="2266647" y="1013683"/>
                    <a:pt x="2269223" y="1085551"/>
                    <a:pt x="2269269" y="1086248"/>
                  </a:cubicBezTo>
                  <a:lnTo>
                    <a:pt x="2270354" y="1118879"/>
                  </a:lnTo>
                  <a:lnTo>
                    <a:pt x="2285386" y="1089873"/>
                  </a:lnTo>
                  <a:cubicBezTo>
                    <a:pt x="2287852" y="1085090"/>
                    <a:pt x="2346140" y="971874"/>
                    <a:pt x="2363260" y="886224"/>
                  </a:cubicBezTo>
                  <a:cubicBezTo>
                    <a:pt x="2375441" y="825361"/>
                    <a:pt x="2382819" y="770976"/>
                    <a:pt x="2385817" y="719993"/>
                  </a:cubicBezTo>
                  <a:cubicBezTo>
                    <a:pt x="2388660" y="672110"/>
                    <a:pt x="2387528" y="626352"/>
                    <a:pt x="2382441" y="580130"/>
                  </a:cubicBezTo>
                  <a:cubicBezTo>
                    <a:pt x="2366213" y="432918"/>
                    <a:pt x="2314447" y="360947"/>
                    <a:pt x="2265959" y="309973"/>
                  </a:cubicBezTo>
                  <a:cubicBezTo>
                    <a:pt x="2221332" y="263055"/>
                    <a:pt x="2144182" y="226129"/>
                    <a:pt x="2061566" y="263212"/>
                  </a:cubicBezTo>
                  <a:cubicBezTo>
                    <a:pt x="2012219" y="285355"/>
                    <a:pt x="1970399" y="350718"/>
                    <a:pt x="1968641" y="353496"/>
                  </a:cubicBezTo>
                  <a:lnTo>
                    <a:pt x="1966792" y="356413"/>
                  </a:lnTo>
                  <a:lnTo>
                    <a:pt x="1967509" y="359816"/>
                  </a:lnTo>
                  <a:cubicBezTo>
                    <a:pt x="1968291" y="363441"/>
                    <a:pt x="1977611" y="396946"/>
                    <a:pt x="2062975" y="454312"/>
                  </a:cubicBezTo>
                  <a:cubicBezTo>
                    <a:pt x="2098035" y="477844"/>
                    <a:pt x="2163123" y="534844"/>
                    <a:pt x="2194153" y="580582"/>
                  </a:cubicBezTo>
                  <a:cubicBezTo>
                    <a:pt x="2225653" y="627039"/>
                    <a:pt x="2242911" y="680805"/>
                    <a:pt x="2252395" y="726192"/>
                  </a:cubicBezTo>
                  <a:cubicBezTo>
                    <a:pt x="2251034" y="722862"/>
                    <a:pt x="2249598" y="719486"/>
                    <a:pt x="2248090" y="716044"/>
                  </a:cubicBezTo>
                  <a:cubicBezTo>
                    <a:pt x="2246287" y="711950"/>
                    <a:pt x="2244577" y="707930"/>
                    <a:pt x="2242874" y="703873"/>
                  </a:cubicBezTo>
                  <a:cubicBezTo>
                    <a:pt x="2222295" y="655061"/>
                    <a:pt x="2200989" y="604573"/>
                    <a:pt x="2038820" y="482477"/>
                  </a:cubicBezTo>
                  <a:cubicBezTo>
                    <a:pt x="1980974" y="438917"/>
                    <a:pt x="1942903" y="386728"/>
                    <a:pt x="1942535" y="386201"/>
                  </a:cubicBezTo>
                  <a:lnTo>
                    <a:pt x="1940659" y="383560"/>
                  </a:lnTo>
                  <a:cubicBezTo>
                    <a:pt x="1923465" y="356174"/>
                    <a:pt x="1889086" y="287002"/>
                    <a:pt x="1916814" y="206289"/>
                  </a:cubicBezTo>
                  <a:cubicBezTo>
                    <a:pt x="1938616" y="142867"/>
                    <a:pt x="1985783" y="92623"/>
                    <a:pt x="2049678" y="64786"/>
                  </a:cubicBezTo>
                  <a:cubicBezTo>
                    <a:pt x="2135419" y="27445"/>
                    <a:pt x="2258518" y="14363"/>
                    <a:pt x="2367822" y="69616"/>
                  </a:cubicBezTo>
                  <a:cubicBezTo>
                    <a:pt x="2528382" y="150746"/>
                    <a:pt x="2611347" y="297795"/>
                    <a:pt x="2606194" y="602844"/>
                  </a:cubicBezTo>
                  <a:cubicBezTo>
                    <a:pt x="2604455" y="705177"/>
                    <a:pt x="2582505" y="887149"/>
                    <a:pt x="2484841" y="1097261"/>
                  </a:cubicBezTo>
                  <a:cubicBezTo>
                    <a:pt x="2462045" y="1109680"/>
                    <a:pt x="2419065" y="1130894"/>
                    <a:pt x="2397096" y="1144841"/>
                  </a:cubicBezTo>
                  <a:cubicBezTo>
                    <a:pt x="2381659" y="1154611"/>
                    <a:pt x="1364440" y="1772969"/>
                    <a:pt x="977076" y="1892749"/>
                  </a:cubicBezTo>
                  <a:cubicBezTo>
                    <a:pt x="496187" y="2041506"/>
                    <a:pt x="97914" y="2102643"/>
                    <a:pt x="1883" y="1919087"/>
                  </a:cubicBezTo>
                  <a:lnTo>
                    <a:pt x="2665" y="1936208"/>
                  </a:lnTo>
                  <a:cubicBezTo>
                    <a:pt x="42223" y="2141269"/>
                    <a:pt x="490035" y="2130144"/>
                    <a:pt x="972582" y="1969198"/>
                  </a:cubicBezTo>
                  <a:cubicBezTo>
                    <a:pt x="1626900" y="1750948"/>
                    <a:pt x="2125537" y="1344479"/>
                    <a:pt x="2372255" y="1211323"/>
                  </a:cubicBezTo>
                  <a:cubicBezTo>
                    <a:pt x="2400249" y="1194138"/>
                    <a:pt x="2409946" y="1189695"/>
                    <a:pt x="2445952" y="1171691"/>
                  </a:cubicBezTo>
                  <a:cubicBezTo>
                    <a:pt x="2383413" y="1298244"/>
                    <a:pt x="2310733" y="1442046"/>
                    <a:pt x="2202898" y="1578659"/>
                  </a:cubicBezTo>
                  <a:cubicBezTo>
                    <a:pt x="1963923" y="1881363"/>
                    <a:pt x="1792313" y="2003864"/>
                    <a:pt x="1483289" y="2119537"/>
                  </a:cubicBezTo>
                  <a:cubicBezTo>
                    <a:pt x="1157647" y="2241446"/>
                    <a:pt x="993064" y="2249726"/>
                    <a:pt x="661544" y="2233975"/>
                  </a:cubicBezTo>
                  <a:cubicBezTo>
                    <a:pt x="438725" y="2223387"/>
                    <a:pt x="6463" y="2112886"/>
                    <a:pt x="1536" y="1954577"/>
                  </a:cubicBezTo>
                  <a:lnTo>
                    <a:pt x="0" y="1980769"/>
                  </a:lnTo>
                  <a:cubicBezTo>
                    <a:pt x="39760" y="2178398"/>
                    <a:pt x="365302" y="2291338"/>
                    <a:pt x="655071" y="2311234"/>
                  </a:cubicBezTo>
                  <a:cubicBezTo>
                    <a:pt x="957237" y="2331997"/>
                    <a:pt x="1264632" y="2285080"/>
                    <a:pt x="1562805" y="2156421"/>
                  </a:cubicBezTo>
                  <a:cubicBezTo>
                    <a:pt x="1868400" y="2024442"/>
                    <a:pt x="2027038" y="1869288"/>
                    <a:pt x="2228351" y="1591672"/>
                  </a:cubicBezTo>
                  <a:lnTo>
                    <a:pt x="2228787" y="1591576"/>
                  </a:lnTo>
                  <a:close/>
                  <a:moveTo>
                    <a:pt x="5324308" y="2554617"/>
                  </a:moveTo>
                  <a:cubicBezTo>
                    <a:pt x="5252744" y="2597560"/>
                    <a:pt x="5159150" y="2593972"/>
                    <a:pt x="5095412" y="2576300"/>
                  </a:cubicBezTo>
                  <a:cubicBezTo>
                    <a:pt x="4968935" y="2541232"/>
                    <a:pt x="4877417" y="2409598"/>
                    <a:pt x="4822911" y="2305362"/>
                  </a:cubicBezTo>
                  <a:cubicBezTo>
                    <a:pt x="4780639" y="2224480"/>
                    <a:pt x="4724854" y="2125434"/>
                    <a:pt x="4677847" y="2043637"/>
                  </a:cubicBezTo>
                  <a:cubicBezTo>
                    <a:pt x="4686375" y="2054382"/>
                    <a:pt x="4694857" y="2064833"/>
                    <a:pt x="4703320" y="2074704"/>
                  </a:cubicBezTo>
                  <a:cubicBezTo>
                    <a:pt x="4815573" y="2205693"/>
                    <a:pt x="4964000" y="2345011"/>
                    <a:pt x="5213723" y="2385075"/>
                  </a:cubicBezTo>
                  <a:cubicBezTo>
                    <a:pt x="5241078" y="2389454"/>
                    <a:pt x="5269643" y="2392656"/>
                    <a:pt x="5298612" y="2394560"/>
                  </a:cubicBezTo>
                  <a:cubicBezTo>
                    <a:pt x="5309688" y="2396243"/>
                    <a:pt x="5325751" y="2397632"/>
                    <a:pt x="5346505" y="2398801"/>
                  </a:cubicBezTo>
                  <a:cubicBezTo>
                    <a:pt x="5367342" y="2418515"/>
                    <a:pt x="5387912" y="2437310"/>
                    <a:pt x="5408197" y="2455203"/>
                  </a:cubicBezTo>
                  <a:cubicBezTo>
                    <a:pt x="5390581" y="2498348"/>
                    <a:pt x="5362414" y="2531602"/>
                    <a:pt x="5324450" y="2554493"/>
                  </a:cubicBezTo>
                  <a:lnTo>
                    <a:pt x="5324308" y="2554617"/>
                  </a:lnTo>
                  <a:close/>
                  <a:moveTo>
                    <a:pt x="5423880" y="2401820"/>
                  </a:moveTo>
                  <a:cubicBezTo>
                    <a:pt x="5423439" y="2404212"/>
                    <a:pt x="5423043" y="2406604"/>
                    <a:pt x="5422528" y="2408959"/>
                  </a:cubicBezTo>
                  <a:cubicBezTo>
                    <a:pt x="5420310" y="2419041"/>
                    <a:pt x="5417606" y="2428719"/>
                    <a:pt x="5414534" y="2437992"/>
                  </a:cubicBezTo>
                  <a:cubicBezTo>
                    <a:pt x="5400753" y="2425793"/>
                    <a:pt x="5386825" y="2413116"/>
                    <a:pt x="5372804" y="2400054"/>
                  </a:cubicBezTo>
                  <a:cubicBezTo>
                    <a:pt x="5387971" y="2400713"/>
                    <a:pt x="5405022" y="2401278"/>
                    <a:pt x="5423862" y="2401844"/>
                  </a:cubicBezTo>
                  <a:lnTo>
                    <a:pt x="5423880" y="2401820"/>
                  </a:lnTo>
                  <a:close/>
                  <a:moveTo>
                    <a:pt x="4048418" y="1254895"/>
                  </a:moveTo>
                  <a:cubicBezTo>
                    <a:pt x="4529090" y="1502480"/>
                    <a:pt x="4770524" y="1770469"/>
                    <a:pt x="4873667" y="1893376"/>
                  </a:cubicBezTo>
                  <a:cubicBezTo>
                    <a:pt x="5029169" y="2078712"/>
                    <a:pt x="5196540" y="2254109"/>
                    <a:pt x="5325815" y="2378976"/>
                  </a:cubicBezTo>
                  <a:cubicBezTo>
                    <a:pt x="5317389" y="2378589"/>
                    <a:pt x="5308851" y="2378101"/>
                    <a:pt x="5300093" y="2377549"/>
                  </a:cubicBezTo>
                  <a:cubicBezTo>
                    <a:pt x="5271519" y="2375663"/>
                    <a:pt x="5243368" y="2372526"/>
                    <a:pt x="5216409" y="2368212"/>
                  </a:cubicBezTo>
                  <a:cubicBezTo>
                    <a:pt x="4972149" y="2329021"/>
                    <a:pt x="4826521" y="2192221"/>
                    <a:pt x="4716284" y="2063587"/>
                  </a:cubicBezTo>
                  <a:cubicBezTo>
                    <a:pt x="4677135" y="2017893"/>
                    <a:pt x="4637251" y="1961678"/>
                    <a:pt x="4595364" y="1901783"/>
                  </a:cubicBezTo>
                  <a:cubicBezTo>
                    <a:pt x="4588571" y="1890265"/>
                    <a:pt x="4584633" y="1883641"/>
                    <a:pt x="4584398" y="1883236"/>
                  </a:cubicBezTo>
                  <a:lnTo>
                    <a:pt x="4582972" y="1884082"/>
                  </a:lnTo>
                  <a:cubicBezTo>
                    <a:pt x="4485839" y="1745095"/>
                    <a:pt x="4376394" y="1573249"/>
                    <a:pt x="4194751" y="1419726"/>
                  </a:cubicBezTo>
                  <a:cubicBezTo>
                    <a:pt x="4048029" y="1295736"/>
                    <a:pt x="3952790" y="1211612"/>
                    <a:pt x="3661956" y="1091512"/>
                  </a:cubicBezTo>
                  <a:cubicBezTo>
                    <a:pt x="3842073" y="1152650"/>
                    <a:pt x="3900950" y="1178933"/>
                    <a:pt x="4048379" y="1254861"/>
                  </a:cubicBezTo>
                  <a:lnTo>
                    <a:pt x="4048418" y="1254895"/>
                  </a:lnTo>
                  <a:close/>
                  <a:moveTo>
                    <a:pt x="3287444" y="1002711"/>
                  </a:moveTo>
                  <a:cubicBezTo>
                    <a:pt x="3336698" y="1012187"/>
                    <a:pt x="3388571" y="1020687"/>
                    <a:pt x="3440242" y="1036318"/>
                  </a:cubicBezTo>
                  <a:lnTo>
                    <a:pt x="3440223" y="1036391"/>
                  </a:lnTo>
                  <a:cubicBezTo>
                    <a:pt x="3440352" y="1036437"/>
                    <a:pt x="3441106" y="1036630"/>
                    <a:pt x="3442292" y="1036952"/>
                  </a:cubicBezTo>
                  <a:cubicBezTo>
                    <a:pt x="3695765" y="1113934"/>
                    <a:pt x="3972337" y="1256229"/>
                    <a:pt x="4172255" y="1432126"/>
                  </a:cubicBezTo>
                  <a:cubicBezTo>
                    <a:pt x="4328180" y="1569305"/>
                    <a:pt x="4482787" y="1780367"/>
                    <a:pt x="4537321" y="2004195"/>
                  </a:cubicBezTo>
                  <a:cubicBezTo>
                    <a:pt x="4587821" y="2211460"/>
                    <a:pt x="4522574" y="2573163"/>
                    <a:pt x="4222136" y="2691257"/>
                  </a:cubicBezTo>
                  <a:cubicBezTo>
                    <a:pt x="3991733" y="2781781"/>
                    <a:pt x="3782498" y="2728994"/>
                    <a:pt x="3641137" y="2612030"/>
                  </a:cubicBezTo>
                  <a:cubicBezTo>
                    <a:pt x="3742019" y="2545324"/>
                    <a:pt x="3824825" y="2459637"/>
                    <a:pt x="3881892" y="2361176"/>
                  </a:cubicBezTo>
                  <a:cubicBezTo>
                    <a:pt x="4021972" y="2119544"/>
                    <a:pt x="4047859" y="1845224"/>
                    <a:pt x="3952940" y="1608567"/>
                  </a:cubicBezTo>
                  <a:cubicBezTo>
                    <a:pt x="3891689" y="1455863"/>
                    <a:pt x="3805503" y="1337657"/>
                    <a:pt x="3689416" y="1247156"/>
                  </a:cubicBezTo>
                  <a:cubicBezTo>
                    <a:pt x="3560254" y="1146424"/>
                    <a:pt x="3408342" y="1068970"/>
                    <a:pt x="3196431" y="1032155"/>
                  </a:cubicBezTo>
                  <a:cubicBezTo>
                    <a:pt x="2938860" y="987428"/>
                    <a:pt x="2806608" y="1015320"/>
                    <a:pt x="2656138" y="1059322"/>
                  </a:cubicBezTo>
                  <a:cubicBezTo>
                    <a:pt x="2808455" y="1010242"/>
                    <a:pt x="2849527" y="1001319"/>
                    <a:pt x="2985953" y="993242"/>
                  </a:cubicBezTo>
                  <a:cubicBezTo>
                    <a:pt x="3159381" y="982786"/>
                    <a:pt x="3273932" y="1000025"/>
                    <a:pt x="3287309" y="1002568"/>
                  </a:cubicBezTo>
                  <a:lnTo>
                    <a:pt x="3287444" y="10027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6"/>
            <p:cNvSpPr/>
            <p:nvPr/>
          </p:nvSpPr>
          <p:spPr>
            <a:xfrm>
              <a:off x="3308012" y="5315838"/>
              <a:ext cx="2197071" cy="1198486"/>
            </a:xfrm>
            <a:custGeom>
              <a:avLst/>
              <a:gdLst/>
              <a:ahLst/>
              <a:cxnLst/>
              <a:rect l="l" t="t" r="r" b="b"/>
              <a:pathLst>
                <a:path w="2197071" h="1198486" extrusionOk="0">
                  <a:moveTo>
                    <a:pt x="998810" y="834088"/>
                  </a:moveTo>
                  <a:cubicBezTo>
                    <a:pt x="1056759" y="766996"/>
                    <a:pt x="1127238" y="671173"/>
                    <a:pt x="1195413" y="578505"/>
                  </a:cubicBezTo>
                  <a:cubicBezTo>
                    <a:pt x="1268337" y="479394"/>
                    <a:pt x="1337763" y="385012"/>
                    <a:pt x="1387352" y="331382"/>
                  </a:cubicBezTo>
                  <a:cubicBezTo>
                    <a:pt x="1417472" y="306672"/>
                    <a:pt x="1457839" y="279662"/>
                    <a:pt x="1511210" y="254271"/>
                  </a:cubicBezTo>
                  <a:cubicBezTo>
                    <a:pt x="1560189" y="235945"/>
                    <a:pt x="1617660" y="220159"/>
                    <a:pt x="1670866" y="207509"/>
                  </a:cubicBezTo>
                  <a:cubicBezTo>
                    <a:pt x="1583314" y="241612"/>
                    <a:pt x="1483571" y="289339"/>
                    <a:pt x="1429668" y="345178"/>
                  </a:cubicBezTo>
                  <a:cubicBezTo>
                    <a:pt x="1398077" y="377937"/>
                    <a:pt x="1380018" y="418102"/>
                    <a:pt x="1377451" y="461350"/>
                  </a:cubicBezTo>
                  <a:cubicBezTo>
                    <a:pt x="1373073" y="535644"/>
                    <a:pt x="1416503" y="605217"/>
                    <a:pt x="1478446" y="623247"/>
                  </a:cubicBezTo>
                  <a:cubicBezTo>
                    <a:pt x="1576531" y="651765"/>
                    <a:pt x="1656839" y="606117"/>
                    <a:pt x="1738805" y="475272"/>
                  </a:cubicBezTo>
                  <a:cubicBezTo>
                    <a:pt x="1745502" y="464565"/>
                    <a:pt x="1751952" y="454196"/>
                    <a:pt x="1758198" y="444150"/>
                  </a:cubicBezTo>
                  <a:cubicBezTo>
                    <a:pt x="1821583" y="342204"/>
                    <a:pt x="1863489" y="274839"/>
                    <a:pt x="1943647" y="228312"/>
                  </a:cubicBezTo>
                  <a:cubicBezTo>
                    <a:pt x="2009599" y="190042"/>
                    <a:pt x="2162914" y="166823"/>
                    <a:pt x="2164469" y="166584"/>
                  </a:cubicBezTo>
                  <a:lnTo>
                    <a:pt x="2197072" y="161707"/>
                  </a:lnTo>
                  <a:lnTo>
                    <a:pt x="2166170" y="150208"/>
                  </a:lnTo>
                  <a:cubicBezTo>
                    <a:pt x="2164257" y="149472"/>
                    <a:pt x="1973609" y="78727"/>
                    <a:pt x="1818371" y="40000"/>
                  </a:cubicBezTo>
                  <a:cubicBezTo>
                    <a:pt x="1767102" y="27203"/>
                    <a:pt x="1649503" y="4498"/>
                    <a:pt x="1533943" y="478"/>
                  </a:cubicBezTo>
                  <a:cubicBezTo>
                    <a:pt x="1422200" y="-3422"/>
                    <a:pt x="1323173" y="16670"/>
                    <a:pt x="1262271" y="55603"/>
                  </a:cubicBezTo>
                  <a:cubicBezTo>
                    <a:pt x="1239934" y="69844"/>
                    <a:pt x="1166692" y="123643"/>
                    <a:pt x="1161190" y="217143"/>
                  </a:cubicBezTo>
                  <a:cubicBezTo>
                    <a:pt x="1159994" y="237234"/>
                    <a:pt x="1162193" y="257805"/>
                    <a:pt x="1167704" y="278328"/>
                  </a:cubicBezTo>
                  <a:cubicBezTo>
                    <a:pt x="1197041" y="387699"/>
                    <a:pt x="1264874" y="416402"/>
                    <a:pt x="1289782" y="423382"/>
                  </a:cubicBezTo>
                  <a:cubicBezTo>
                    <a:pt x="1256093" y="467255"/>
                    <a:pt x="1219332" y="517209"/>
                    <a:pt x="1181646" y="568428"/>
                  </a:cubicBezTo>
                  <a:cubicBezTo>
                    <a:pt x="1113661" y="660847"/>
                    <a:pt x="1043365" y="756391"/>
                    <a:pt x="985882" y="822974"/>
                  </a:cubicBezTo>
                  <a:cubicBezTo>
                    <a:pt x="849118" y="981434"/>
                    <a:pt x="712372" y="1069758"/>
                    <a:pt x="436422" y="1136106"/>
                  </a:cubicBezTo>
                  <a:cubicBezTo>
                    <a:pt x="37076" y="1232089"/>
                    <a:pt x="3699" y="1102150"/>
                    <a:pt x="1278" y="1102150"/>
                  </a:cubicBezTo>
                  <a:lnTo>
                    <a:pt x="0" y="1111671"/>
                  </a:lnTo>
                  <a:cubicBezTo>
                    <a:pt x="65574" y="1225968"/>
                    <a:pt x="234952" y="1207373"/>
                    <a:pt x="439901" y="1168709"/>
                  </a:cubicBezTo>
                  <a:cubicBezTo>
                    <a:pt x="723642" y="1115107"/>
                    <a:pt x="859483" y="995375"/>
                    <a:pt x="998715" y="834005"/>
                  </a:cubicBezTo>
                  <a:lnTo>
                    <a:pt x="998810" y="8340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6"/>
            <p:cNvSpPr/>
            <p:nvPr/>
          </p:nvSpPr>
          <p:spPr>
            <a:xfrm>
              <a:off x="3560449" y="5991000"/>
              <a:ext cx="1854636" cy="724536"/>
            </a:xfrm>
            <a:custGeom>
              <a:avLst/>
              <a:gdLst/>
              <a:ahLst/>
              <a:cxnLst/>
              <a:rect l="l" t="t" r="r" b="b"/>
              <a:pathLst>
                <a:path w="1854636" h="724536" extrusionOk="0">
                  <a:moveTo>
                    <a:pt x="0" y="641906"/>
                  </a:moveTo>
                  <a:cubicBezTo>
                    <a:pt x="1270" y="642228"/>
                    <a:pt x="41747" y="668934"/>
                    <a:pt x="226060" y="700820"/>
                  </a:cubicBezTo>
                  <a:cubicBezTo>
                    <a:pt x="306335" y="714701"/>
                    <a:pt x="420147" y="724573"/>
                    <a:pt x="467813" y="724536"/>
                  </a:cubicBezTo>
                  <a:cubicBezTo>
                    <a:pt x="746288" y="724316"/>
                    <a:pt x="900923" y="696515"/>
                    <a:pt x="1197145" y="566755"/>
                  </a:cubicBezTo>
                  <a:cubicBezTo>
                    <a:pt x="1661303" y="363493"/>
                    <a:pt x="1854637" y="0"/>
                    <a:pt x="1854637" y="0"/>
                  </a:cubicBezTo>
                  <a:cubicBezTo>
                    <a:pt x="1854637" y="0"/>
                    <a:pt x="1712673" y="208924"/>
                    <a:pt x="1490164" y="309458"/>
                  </a:cubicBezTo>
                  <a:cubicBezTo>
                    <a:pt x="1402419" y="349071"/>
                    <a:pt x="1290171" y="373468"/>
                    <a:pt x="1207555" y="386135"/>
                  </a:cubicBezTo>
                  <a:cubicBezTo>
                    <a:pt x="1166929" y="392382"/>
                    <a:pt x="1113931" y="391738"/>
                    <a:pt x="1049943" y="414479"/>
                  </a:cubicBezTo>
                  <a:cubicBezTo>
                    <a:pt x="932566" y="456218"/>
                    <a:pt x="737075" y="561211"/>
                    <a:pt x="592868" y="593664"/>
                  </a:cubicBezTo>
                  <a:cubicBezTo>
                    <a:pt x="317512" y="655649"/>
                    <a:pt x="47" y="641896"/>
                    <a:pt x="47" y="641896"/>
                  </a:cubicBezTo>
                  <a:lnTo>
                    <a:pt x="0" y="6419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6"/>
            <p:cNvSpPr/>
            <p:nvPr/>
          </p:nvSpPr>
          <p:spPr>
            <a:xfrm>
              <a:off x="3866037" y="6798628"/>
              <a:ext cx="1823152" cy="482809"/>
            </a:xfrm>
            <a:custGeom>
              <a:avLst/>
              <a:gdLst/>
              <a:ahLst/>
              <a:cxnLst/>
              <a:rect l="l" t="t" r="r" b="b"/>
              <a:pathLst>
                <a:path w="1823152" h="482809" extrusionOk="0">
                  <a:moveTo>
                    <a:pt x="1779979" y="452912"/>
                  </a:moveTo>
                  <a:lnTo>
                    <a:pt x="1823152" y="482810"/>
                  </a:lnTo>
                  <a:lnTo>
                    <a:pt x="1791690" y="440841"/>
                  </a:lnTo>
                  <a:cubicBezTo>
                    <a:pt x="1790301" y="438965"/>
                    <a:pt x="1650187" y="253301"/>
                    <a:pt x="1477843" y="127267"/>
                  </a:cubicBezTo>
                  <a:cubicBezTo>
                    <a:pt x="1386114" y="60183"/>
                    <a:pt x="1230314" y="-25248"/>
                    <a:pt x="937568" y="7045"/>
                  </a:cubicBezTo>
                  <a:cubicBezTo>
                    <a:pt x="856152" y="16014"/>
                    <a:pt x="799786" y="25002"/>
                    <a:pt x="750687" y="36060"/>
                  </a:cubicBezTo>
                  <a:cubicBezTo>
                    <a:pt x="276817" y="142698"/>
                    <a:pt x="89700" y="82040"/>
                    <a:pt x="89700" y="82040"/>
                  </a:cubicBezTo>
                  <a:cubicBezTo>
                    <a:pt x="89700" y="82040"/>
                    <a:pt x="453664" y="157071"/>
                    <a:pt x="643936" y="157062"/>
                  </a:cubicBezTo>
                  <a:cubicBezTo>
                    <a:pt x="752213" y="157053"/>
                    <a:pt x="828057" y="145103"/>
                    <a:pt x="918906" y="146253"/>
                  </a:cubicBezTo>
                  <a:cubicBezTo>
                    <a:pt x="981325" y="147062"/>
                    <a:pt x="1045911" y="147872"/>
                    <a:pt x="1114256" y="157090"/>
                  </a:cubicBezTo>
                  <a:cubicBezTo>
                    <a:pt x="1252442" y="175783"/>
                    <a:pt x="1366457" y="211404"/>
                    <a:pt x="1440124" y="239149"/>
                  </a:cubicBezTo>
                  <a:cubicBezTo>
                    <a:pt x="1355248" y="220134"/>
                    <a:pt x="1231661" y="195360"/>
                    <a:pt x="1140161" y="189361"/>
                  </a:cubicBezTo>
                  <a:cubicBezTo>
                    <a:pt x="1064679" y="184393"/>
                    <a:pt x="1004669" y="187218"/>
                    <a:pt x="946630" y="189913"/>
                  </a:cubicBezTo>
                  <a:cubicBezTo>
                    <a:pt x="870293" y="193465"/>
                    <a:pt x="762595" y="206215"/>
                    <a:pt x="660196" y="202967"/>
                  </a:cubicBezTo>
                  <a:cubicBezTo>
                    <a:pt x="335383" y="192672"/>
                    <a:pt x="0" y="87916"/>
                    <a:pt x="0" y="87916"/>
                  </a:cubicBezTo>
                  <a:cubicBezTo>
                    <a:pt x="0" y="87916"/>
                    <a:pt x="230120" y="235759"/>
                    <a:pt x="461530" y="310095"/>
                  </a:cubicBezTo>
                  <a:cubicBezTo>
                    <a:pt x="605369" y="356295"/>
                    <a:pt x="820417" y="386276"/>
                    <a:pt x="1015549" y="358154"/>
                  </a:cubicBezTo>
                  <a:cubicBezTo>
                    <a:pt x="1171795" y="335605"/>
                    <a:pt x="1358873" y="319202"/>
                    <a:pt x="1561636" y="368392"/>
                  </a:cubicBezTo>
                  <a:cubicBezTo>
                    <a:pt x="1708311" y="404001"/>
                    <a:pt x="1779434" y="452516"/>
                    <a:pt x="1780094" y="452987"/>
                  </a:cubicBezTo>
                  <a:lnTo>
                    <a:pt x="1779979" y="45291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6"/>
            <p:cNvSpPr/>
            <p:nvPr/>
          </p:nvSpPr>
          <p:spPr>
            <a:xfrm>
              <a:off x="5914626" y="4684537"/>
              <a:ext cx="1956586" cy="970258"/>
            </a:xfrm>
            <a:custGeom>
              <a:avLst/>
              <a:gdLst/>
              <a:ahLst/>
              <a:cxnLst/>
              <a:rect l="l" t="t" r="r" b="b"/>
              <a:pathLst>
                <a:path w="1956586" h="970258" extrusionOk="0">
                  <a:moveTo>
                    <a:pt x="350494" y="158507"/>
                  </a:moveTo>
                  <a:cubicBezTo>
                    <a:pt x="368442" y="187264"/>
                    <a:pt x="377448" y="233133"/>
                    <a:pt x="374615" y="281225"/>
                  </a:cubicBezTo>
                  <a:cubicBezTo>
                    <a:pt x="372205" y="322420"/>
                    <a:pt x="361469" y="361887"/>
                    <a:pt x="343604" y="395334"/>
                  </a:cubicBezTo>
                  <a:cubicBezTo>
                    <a:pt x="312059" y="454413"/>
                    <a:pt x="265950" y="497610"/>
                    <a:pt x="217126" y="543355"/>
                  </a:cubicBezTo>
                  <a:cubicBezTo>
                    <a:pt x="192996" y="565986"/>
                    <a:pt x="168046" y="589353"/>
                    <a:pt x="144450" y="615185"/>
                  </a:cubicBezTo>
                  <a:cubicBezTo>
                    <a:pt x="59530" y="708174"/>
                    <a:pt x="13461" y="782264"/>
                    <a:pt x="12980" y="782999"/>
                  </a:cubicBezTo>
                  <a:lnTo>
                    <a:pt x="0" y="804011"/>
                  </a:lnTo>
                  <a:lnTo>
                    <a:pt x="23238" y="795437"/>
                  </a:lnTo>
                  <a:cubicBezTo>
                    <a:pt x="24140" y="795105"/>
                    <a:pt x="115795" y="761527"/>
                    <a:pt x="233698" y="743018"/>
                  </a:cubicBezTo>
                  <a:cubicBezTo>
                    <a:pt x="500528" y="701152"/>
                    <a:pt x="614533" y="707233"/>
                    <a:pt x="801866" y="745373"/>
                  </a:cubicBezTo>
                  <a:cubicBezTo>
                    <a:pt x="886529" y="762595"/>
                    <a:pt x="989462" y="802540"/>
                    <a:pt x="1098455" y="844843"/>
                  </a:cubicBezTo>
                  <a:cubicBezTo>
                    <a:pt x="1200742" y="884511"/>
                    <a:pt x="1306504" y="925541"/>
                    <a:pt x="1406255" y="951358"/>
                  </a:cubicBezTo>
                  <a:cubicBezTo>
                    <a:pt x="1676827" y="1021339"/>
                    <a:pt x="1919428" y="874561"/>
                    <a:pt x="1921840" y="873089"/>
                  </a:cubicBezTo>
                  <a:lnTo>
                    <a:pt x="1956586" y="851672"/>
                  </a:lnTo>
                  <a:lnTo>
                    <a:pt x="1916141" y="857413"/>
                  </a:lnTo>
                  <a:cubicBezTo>
                    <a:pt x="1914742" y="857616"/>
                    <a:pt x="1775618" y="877119"/>
                    <a:pt x="1682620" y="863669"/>
                  </a:cubicBezTo>
                  <a:cubicBezTo>
                    <a:pt x="1553675" y="845049"/>
                    <a:pt x="1502013" y="830615"/>
                    <a:pt x="1357486" y="772962"/>
                  </a:cubicBezTo>
                  <a:cubicBezTo>
                    <a:pt x="1312804" y="755133"/>
                    <a:pt x="1271545" y="731132"/>
                    <a:pt x="1227853" y="705750"/>
                  </a:cubicBezTo>
                  <a:cubicBezTo>
                    <a:pt x="1132011" y="650037"/>
                    <a:pt x="1023376" y="586893"/>
                    <a:pt x="830749" y="556183"/>
                  </a:cubicBezTo>
                  <a:cubicBezTo>
                    <a:pt x="648965" y="527204"/>
                    <a:pt x="491532" y="562770"/>
                    <a:pt x="406947" y="589633"/>
                  </a:cubicBezTo>
                  <a:cubicBezTo>
                    <a:pt x="466670" y="545107"/>
                    <a:pt x="553235" y="468412"/>
                    <a:pt x="571897" y="386766"/>
                  </a:cubicBezTo>
                  <a:cubicBezTo>
                    <a:pt x="576745" y="365487"/>
                    <a:pt x="579817" y="344687"/>
                    <a:pt x="580986" y="324945"/>
                  </a:cubicBezTo>
                  <a:cubicBezTo>
                    <a:pt x="586873" y="224732"/>
                    <a:pt x="545227" y="144367"/>
                    <a:pt x="453632" y="79300"/>
                  </a:cubicBezTo>
                  <a:cubicBezTo>
                    <a:pt x="370845" y="20497"/>
                    <a:pt x="227723" y="4619"/>
                    <a:pt x="221657" y="3984"/>
                  </a:cubicBezTo>
                  <a:lnTo>
                    <a:pt x="184408" y="0"/>
                  </a:lnTo>
                  <a:lnTo>
                    <a:pt x="216265" y="19669"/>
                  </a:lnTo>
                  <a:cubicBezTo>
                    <a:pt x="217019" y="20046"/>
                    <a:pt x="294454" y="68466"/>
                    <a:pt x="350505" y="158430"/>
                  </a:cubicBezTo>
                  <a:lnTo>
                    <a:pt x="350494" y="15850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6"/>
            <p:cNvSpPr/>
            <p:nvPr/>
          </p:nvSpPr>
          <p:spPr>
            <a:xfrm>
              <a:off x="7738083" y="5336434"/>
              <a:ext cx="1210833" cy="910959"/>
            </a:xfrm>
            <a:custGeom>
              <a:avLst/>
              <a:gdLst/>
              <a:ahLst/>
              <a:cxnLst/>
              <a:rect l="l" t="t" r="r" b="b"/>
              <a:pathLst>
                <a:path w="1210833" h="910959" extrusionOk="0">
                  <a:moveTo>
                    <a:pt x="0" y="523912"/>
                  </a:moveTo>
                  <a:cubicBezTo>
                    <a:pt x="197639" y="611023"/>
                    <a:pt x="430425" y="636306"/>
                    <a:pt x="714212" y="660252"/>
                  </a:cubicBezTo>
                  <a:cubicBezTo>
                    <a:pt x="1021833" y="686269"/>
                    <a:pt x="1179887" y="873510"/>
                    <a:pt x="1181451" y="875394"/>
                  </a:cubicBezTo>
                  <a:lnTo>
                    <a:pt x="1210834" y="910959"/>
                  </a:lnTo>
                  <a:lnTo>
                    <a:pt x="1196124" y="867280"/>
                  </a:lnTo>
                  <a:cubicBezTo>
                    <a:pt x="1195167" y="864437"/>
                    <a:pt x="1097362" y="581326"/>
                    <a:pt x="849164" y="478371"/>
                  </a:cubicBezTo>
                  <a:cubicBezTo>
                    <a:pt x="777996" y="448869"/>
                    <a:pt x="671788" y="455363"/>
                    <a:pt x="630386" y="459384"/>
                  </a:cubicBezTo>
                  <a:cubicBezTo>
                    <a:pt x="645386" y="432236"/>
                    <a:pt x="674305" y="371151"/>
                    <a:pt x="678665" y="297109"/>
                  </a:cubicBezTo>
                  <a:cubicBezTo>
                    <a:pt x="679488" y="283162"/>
                    <a:pt x="679383" y="269225"/>
                    <a:pt x="678343" y="255729"/>
                  </a:cubicBezTo>
                  <a:cubicBezTo>
                    <a:pt x="663573" y="63253"/>
                    <a:pt x="490540" y="5836"/>
                    <a:pt x="488787" y="5281"/>
                  </a:cubicBezTo>
                  <a:lnTo>
                    <a:pt x="472251" y="0"/>
                  </a:lnTo>
                  <a:lnTo>
                    <a:pt x="478161" y="16274"/>
                  </a:lnTo>
                  <a:cubicBezTo>
                    <a:pt x="478391" y="16927"/>
                    <a:pt x="501105" y="80514"/>
                    <a:pt x="496560" y="157635"/>
                  </a:cubicBezTo>
                  <a:cubicBezTo>
                    <a:pt x="491855" y="237515"/>
                    <a:pt x="456377" y="344968"/>
                    <a:pt x="314079" y="403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6"/>
            <p:cNvSpPr/>
            <p:nvPr/>
          </p:nvSpPr>
          <p:spPr>
            <a:xfrm>
              <a:off x="7686535" y="6557939"/>
              <a:ext cx="703152" cy="720544"/>
            </a:xfrm>
            <a:custGeom>
              <a:avLst/>
              <a:gdLst/>
              <a:ahLst/>
              <a:cxnLst/>
              <a:rect l="l" t="t" r="r" b="b"/>
              <a:pathLst>
                <a:path w="703152" h="720544" extrusionOk="0">
                  <a:moveTo>
                    <a:pt x="703153" y="635194"/>
                  </a:moveTo>
                  <a:cubicBezTo>
                    <a:pt x="703153" y="635194"/>
                    <a:pt x="518335" y="642167"/>
                    <a:pt x="396276" y="507266"/>
                  </a:cubicBezTo>
                  <a:cubicBezTo>
                    <a:pt x="312739" y="414940"/>
                    <a:pt x="223836" y="0"/>
                    <a:pt x="223836" y="0"/>
                  </a:cubicBezTo>
                  <a:cubicBezTo>
                    <a:pt x="223836" y="0"/>
                    <a:pt x="247116" y="174286"/>
                    <a:pt x="246022" y="284419"/>
                  </a:cubicBezTo>
                  <a:cubicBezTo>
                    <a:pt x="244858" y="400817"/>
                    <a:pt x="219095" y="547962"/>
                    <a:pt x="95315" y="649560"/>
                  </a:cubicBezTo>
                  <a:cubicBezTo>
                    <a:pt x="40973" y="694150"/>
                    <a:pt x="0" y="719680"/>
                    <a:pt x="0" y="719680"/>
                  </a:cubicBezTo>
                  <a:cubicBezTo>
                    <a:pt x="0" y="719680"/>
                    <a:pt x="89714" y="727104"/>
                    <a:pt x="154183" y="698465"/>
                  </a:cubicBezTo>
                  <a:cubicBezTo>
                    <a:pt x="261489" y="650811"/>
                    <a:pt x="292332" y="562699"/>
                    <a:pt x="292332" y="562699"/>
                  </a:cubicBezTo>
                  <a:cubicBezTo>
                    <a:pt x="292332" y="562699"/>
                    <a:pt x="302626" y="597373"/>
                    <a:pt x="385491" y="642018"/>
                  </a:cubicBezTo>
                  <a:cubicBezTo>
                    <a:pt x="498159" y="702873"/>
                    <a:pt x="703145" y="635235"/>
                    <a:pt x="703145" y="635235"/>
                  </a:cubicBezTo>
                  <a:lnTo>
                    <a:pt x="703153" y="6351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6"/>
            <p:cNvSpPr/>
            <p:nvPr/>
          </p:nvSpPr>
          <p:spPr>
            <a:xfrm>
              <a:off x="7120564" y="5845808"/>
              <a:ext cx="495268" cy="1165635"/>
            </a:xfrm>
            <a:custGeom>
              <a:avLst/>
              <a:gdLst/>
              <a:ahLst/>
              <a:cxnLst/>
              <a:rect l="l" t="t" r="r" b="b"/>
              <a:pathLst>
                <a:path w="495268" h="1165635" extrusionOk="0">
                  <a:moveTo>
                    <a:pt x="112" y="29"/>
                  </a:moveTo>
                  <a:cubicBezTo>
                    <a:pt x="112" y="29"/>
                    <a:pt x="205531" y="213795"/>
                    <a:pt x="214904" y="489886"/>
                  </a:cubicBezTo>
                  <a:cubicBezTo>
                    <a:pt x="221988" y="698358"/>
                    <a:pt x="199477" y="800041"/>
                    <a:pt x="144785" y="930324"/>
                  </a:cubicBezTo>
                  <a:cubicBezTo>
                    <a:pt x="111382" y="1009872"/>
                    <a:pt x="95724" y="1030067"/>
                    <a:pt x="95724" y="1030067"/>
                  </a:cubicBezTo>
                  <a:cubicBezTo>
                    <a:pt x="95724" y="1030067"/>
                    <a:pt x="126800" y="1108134"/>
                    <a:pt x="196587" y="1139324"/>
                  </a:cubicBezTo>
                  <a:cubicBezTo>
                    <a:pt x="368744" y="1216213"/>
                    <a:pt x="495268" y="1100116"/>
                    <a:pt x="495268" y="1100116"/>
                  </a:cubicBezTo>
                  <a:cubicBezTo>
                    <a:pt x="495268" y="1100116"/>
                    <a:pt x="317478" y="1001993"/>
                    <a:pt x="330027" y="809150"/>
                  </a:cubicBezTo>
                  <a:cubicBezTo>
                    <a:pt x="345123" y="577127"/>
                    <a:pt x="326130" y="493927"/>
                    <a:pt x="287980" y="386234"/>
                  </a:cubicBezTo>
                  <a:cubicBezTo>
                    <a:pt x="213276" y="175877"/>
                    <a:pt x="0" y="0"/>
                    <a:pt x="0" y="0"/>
                  </a:cubicBezTo>
                  <a:lnTo>
                    <a:pt x="112" y="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6"/>
            <p:cNvSpPr/>
            <p:nvPr/>
          </p:nvSpPr>
          <p:spPr>
            <a:xfrm>
              <a:off x="5596268" y="6388164"/>
              <a:ext cx="877199" cy="848333"/>
            </a:xfrm>
            <a:custGeom>
              <a:avLst/>
              <a:gdLst/>
              <a:ahLst/>
              <a:cxnLst/>
              <a:rect l="l" t="t" r="r" b="b"/>
              <a:pathLst>
                <a:path w="877199" h="848333" extrusionOk="0">
                  <a:moveTo>
                    <a:pt x="877136" y="842651"/>
                  </a:moveTo>
                  <a:cubicBezTo>
                    <a:pt x="877136" y="842651"/>
                    <a:pt x="567612" y="896864"/>
                    <a:pt x="291700" y="670391"/>
                  </a:cubicBezTo>
                  <a:cubicBezTo>
                    <a:pt x="75541" y="492959"/>
                    <a:pt x="17304" y="301698"/>
                    <a:pt x="4747" y="196134"/>
                  </a:cubicBezTo>
                  <a:cubicBezTo>
                    <a:pt x="-2401" y="136061"/>
                    <a:pt x="645" y="120605"/>
                    <a:pt x="645" y="120605"/>
                  </a:cubicBezTo>
                  <a:cubicBezTo>
                    <a:pt x="16505" y="92823"/>
                    <a:pt x="40239" y="53357"/>
                    <a:pt x="126585" y="14420"/>
                  </a:cubicBezTo>
                  <a:cubicBezTo>
                    <a:pt x="214671" y="-25304"/>
                    <a:pt x="328029" y="29645"/>
                    <a:pt x="328029" y="29645"/>
                  </a:cubicBezTo>
                  <a:cubicBezTo>
                    <a:pt x="328029" y="29645"/>
                    <a:pt x="228400" y="168142"/>
                    <a:pt x="247451" y="304182"/>
                  </a:cubicBezTo>
                  <a:cubicBezTo>
                    <a:pt x="266521" y="440230"/>
                    <a:pt x="291360" y="569627"/>
                    <a:pt x="444713" y="685102"/>
                  </a:cubicBezTo>
                  <a:cubicBezTo>
                    <a:pt x="616634" y="814443"/>
                    <a:pt x="877200" y="842610"/>
                    <a:pt x="877200" y="842610"/>
                  </a:cubicBezTo>
                  <a:lnTo>
                    <a:pt x="877136" y="8426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15"/>
          <p:cNvSpPr/>
          <p:nvPr/>
        </p:nvSpPr>
        <p:spPr>
          <a:xfrm>
            <a:off x="543200" y="548512"/>
            <a:ext cx="11105600" cy="5760977"/>
          </a:xfrm>
          <a:custGeom>
            <a:avLst/>
            <a:gdLst/>
            <a:ahLst/>
            <a:cxnLst/>
            <a:rect l="l" t="t" r="r" b="b"/>
            <a:pathLst>
              <a:path w="10427793" h="5201785" extrusionOk="0">
                <a:moveTo>
                  <a:pt x="787777" y="0"/>
                </a:moveTo>
                <a:lnTo>
                  <a:pt x="9675344" y="0"/>
                </a:lnTo>
                <a:lnTo>
                  <a:pt x="9673869" y="14631"/>
                </a:lnTo>
                <a:cubicBezTo>
                  <a:pt x="9673869" y="412828"/>
                  <a:pt x="9976496" y="740342"/>
                  <a:pt x="10364302" y="779726"/>
                </a:cubicBezTo>
                <a:lnTo>
                  <a:pt x="10427793" y="782932"/>
                </a:lnTo>
                <a:lnTo>
                  <a:pt x="10427793" y="4436664"/>
                </a:lnTo>
                <a:lnTo>
                  <a:pt x="10419725" y="4436256"/>
                </a:lnTo>
                <a:cubicBezTo>
                  <a:pt x="10048075" y="4436256"/>
                  <a:pt x="9737997" y="4699878"/>
                  <a:pt x="9666285" y="5050328"/>
                </a:cubicBezTo>
                <a:lnTo>
                  <a:pt x="9651016" y="5201785"/>
                </a:lnTo>
                <a:lnTo>
                  <a:pt x="765688" y="5201785"/>
                </a:lnTo>
                <a:lnTo>
                  <a:pt x="750420" y="5050328"/>
                </a:lnTo>
                <a:cubicBezTo>
                  <a:pt x="683829" y="4724910"/>
                  <a:pt x="411710" y="4474360"/>
                  <a:pt x="75612" y="4440227"/>
                </a:cubicBezTo>
                <a:lnTo>
                  <a:pt x="0" y="4436409"/>
                </a:lnTo>
                <a:lnTo>
                  <a:pt x="0" y="782677"/>
                </a:lnTo>
                <a:lnTo>
                  <a:pt x="20187" y="783696"/>
                </a:lnTo>
                <a:cubicBezTo>
                  <a:pt x="444930" y="783696"/>
                  <a:pt x="789252" y="439374"/>
                  <a:pt x="789252" y="14631"/>
                </a:cubicBezTo>
                <a:close/>
              </a:path>
            </a:pathLst>
          </a:cu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15"/>
          <p:cNvSpPr/>
          <p:nvPr/>
        </p:nvSpPr>
        <p:spPr>
          <a:xfrm>
            <a:off x="990136" y="873852"/>
            <a:ext cx="10219237" cy="5110754"/>
          </a:xfrm>
          <a:custGeom>
            <a:avLst/>
            <a:gdLst/>
            <a:ahLst/>
            <a:cxnLst/>
            <a:rect l="l" t="t" r="r" b="b"/>
            <a:pathLst>
              <a:path w="10427793" h="5201785" extrusionOk="0">
                <a:moveTo>
                  <a:pt x="787777" y="0"/>
                </a:moveTo>
                <a:lnTo>
                  <a:pt x="9675344" y="0"/>
                </a:lnTo>
                <a:lnTo>
                  <a:pt x="9673869" y="14631"/>
                </a:lnTo>
                <a:cubicBezTo>
                  <a:pt x="9673869" y="412828"/>
                  <a:pt x="9976496" y="740342"/>
                  <a:pt x="10364302" y="779726"/>
                </a:cubicBezTo>
                <a:lnTo>
                  <a:pt x="10427793" y="782932"/>
                </a:lnTo>
                <a:lnTo>
                  <a:pt x="10427793" y="4436664"/>
                </a:lnTo>
                <a:lnTo>
                  <a:pt x="10419725" y="4436256"/>
                </a:lnTo>
                <a:cubicBezTo>
                  <a:pt x="10048075" y="4436256"/>
                  <a:pt x="9737997" y="4699878"/>
                  <a:pt x="9666285" y="5050328"/>
                </a:cubicBezTo>
                <a:lnTo>
                  <a:pt x="9651016" y="5201785"/>
                </a:lnTo>
                <a:lnTo>
                  <a:pt x="765688" y="5201785"/>
                </a:lnTo>
                <a:lnTo>
                  <a:pt x="750420" y="5050328"/>
                </a:lnTo>
                <a:cubicBezTo>
                  <a:pt x="683829" y="4724910"/>
                  <a:pt x="411710" y="4474360"/>
                  <a:pt x="75612" y="4440227"/>
                </a:cubicBezTo>
                <a:lnTo>
                  <a:pt x="0" y="4436409"/>
                </a:lnTo>
                <a:lnTo>
                  <a:pt x="0" y="782677"/>
                </a:lnTo>
                <a:lnTo>
                  <a:pt x="20187" y="783696"/>
                </a:lnTo>
                <a:cubicBezTo>
                  <a:pt x="444930" y="783696"/>
                  <a:pt x="789252" y="439374"/>
                  <a:pt x="789252" y="146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15"/>
          <p:cNvSpPr txBox="1">
            <a:spLocks noGrp="1"/>
          </p:cNvSpPr>
          <p:nvPr>
            <p:ph type="subTitle" idx="1"/>
          </p:nvPr>
        </p:nvSpPr>
        <p:spPr>
          <a:xfrm>
            <a:off x="1815500" y="2468400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3" name="Google Shape;2373;p15"/>
          <p:cNvSpPr txBox="1">
            <a:spLocks noGrp="1"/>
          </p:cNvSpPr>
          <p:nvPr>
            <p:ph type="subTitle" idx="2"/>
          </p:nvPr>
        </p:nvSpPr>
        <p:spPr>
          <a:xfrm>
            <a:off x="1815500" y="4325125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4" name="Google Shape;2374;p15"/>
          <p:cNvSpPr txBox="1">
            <a:spLocks noGrp="1"/>
          </p:cNvSpPr>
          <p:nvPr>
            <p:ph type="subTitle" idx="3"/>
          </p:nvPr>
        </p:nvSpPr>
        <p:spPr>
          <a:xfrm>
            <a:off x="7901826" y="2477780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5" name="Google Shape;2375;p15"/>
          <p:cNvSpPr txBox="1">
            <a:spLocks noGrp="1"/>
          </p:cNvSpPr>
          <p:nvPr>
            <p:ph type="subTitle" idx="4"/>
          </p:nvPr>
        </p:nvSpPr>
        <p:spPr>
          <a:xfrm>
            <a:off x="4875102" y="2485750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6" name="Google Shape;2376;p15"/>
          <p:cNvSpPr txBox="1">
            <a:spLocks noGrp="1"/>
          </p:cNvSpPr>
          <p:nvPr>
            <p:ph type="subTitle" idx="5"/>
          </p:nvPr>
        </p:nvSpPr>
        <p:spPr>
          <a:xfrm>
            <a:off x="4875102" y="4325125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7" name="Google Shape;2377;p15"/>
          <p:cNvSpPr txBox="1">
            <a:spLocks noGrp="1"/>
          </p:cNvSpPr>
          <p:nvPr>
            <p:ph type="subTitle" idx="6"/>
          </p:nvPr>
        </p:nvSpPr>
        <p:spPr>
          <a:xfrm>
            <a:off x="7901826" y="4306580"/>
            <a:ext cx="25824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378" name="Google Shape;2378;p15"/>
          <p:cNvSpPr txBox="1">
            <a:spLocks noGrp="1"/>
          </p:cNvSpPr>
          <p:nvPr>
            <p:ph type="title"/>
          </p:nvPr>
        </p:nvSpPr>
        <p:spPr>
          <a:xfrm>
            <a:off x="1815500" y="1202975"/>
            <a:ext cx="8668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79" name="Google Shape;2379;p15"/>
          <p:cNvSpPr txBox="1">
            <a:spLocks noGrp="1"/>
          </p:cNvSpPr>
          <p:nvPr>
            <p:ph type="body" idx="7"/>
          </p:nvPr>
        </p:nvSpPr>
        <p:spPr>
          <a:xfrm>
            <a:off x="4875102" y="28946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0" name="Google Shape;2380;p15"/>
          <p:cNvSpPr txBox="1">
            <a:spLocks noGrp="1"/>
          </p:cNvSpPr>
          <p:nvPr>
            <p:ph type="body" idx="8"/>
          </p:nvPr>
        </p:nvSpPr>
        <p:spPr>
          <a:xfrm>
            <a:off x="7901826" y="47234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1" name="Google Shape;2381;p15"/>
          <p:cNvSpPr txBox="1">
            <a:spLocks noGrp="1"/>
          </p:cNvSpPr>
          <p:nvPr>
            <p:ph type="body" idx="9"/>
          </p:nvPr>
        </p:nvSpPr>
        <p:spPr>
          <a:xfrm>
            <a:off x="4875102" y="47234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15"/>
          <p:cNvSpPr txBox="1">
            <a:spLocks noGrp="1"/>
          </p:cNvSpPr>
          <p:nvPr>
            <p:ph type="body" idx="13"/>
          </p:nvPr>
        </p:nvSpPr>
        <p:spPr>
          <a:xfrm>
            <a:off x="1815500" y="28946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3" name="Google Shape;2383;p15"/>
          <p:cNvSpPr txBox="1">
            <a:spLocks noGrp="1"/>
          </p:cNvSpPr>
          <p:nvPr>
            <p:ph type="body" idx="14"/>
          </p:nvPr>
        </p:nvSpPr>
        <p:spPr>
          <a:xfrm>
            <a:off x="7901826" y="28946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4" name="Google Shape;2384;p15"/>
          <p:cNvSpPr txBox="1">
            <a:spLocks noGrp="1"/>
          </p:cNvSpPr>
          <p:nvPr>
            <p:ph type="body" idx="15"/>
          </p:nvPr>
        </p:nvSpPr>
        <p:spPr>
          <a:xfrm>
            <a:off x="1815500" y="4723400"/>
            <a:ext cx="25824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85" name="Google Shape;2385;p15"/>
          <p:cNvGrpSpPr/>
          <p:nvPr/>
        </p:nvGrpSpPr>
        <p:grpSpPr>
          <a:xfrm>
            <a:off x="11104738" y="102949"/>
            <a:ext cx="1040514" cy="1040512"/>
            <a:chOff x="3147602" y="349815"/>
            <a:chExt cx="2289359" cy="2289356"/>
          </a:xfrm>
        </p:grpSpPr>
        <p:sp>
          <p:nvSpPr>
            <p:cNvPr id="2386" name="Google Shape;2386;p15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15"/>
          <p:cNvGrpSpPr/>
          <p:nvPr/>
        </p:nvGrpSpPr>
        <p:grpSpPr>
          <a:xfrm flipH="1">
            <a:off x="163121" y="102949"/>
            <a:ext cx="1040514" cy="1040512"/>
            <a:chOff x="3147602" y="349815"/>
            <a:chExt cx="2289359" cy="2289356"/>
          </a:xfrm>
        </p:grpSpPr>
        <p:sp>
          <p:nvSpPr>
            <p:cNvPr id="2395" name="Google Shape;2395;p15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15"/>
          <p:cNvGrpSpPr/>
          <p:nvPr/>
        </p:nvGrpSpPr>
        <p:grpSpPr>
          <a:xfrm rot="10800000">
            <a:off x="163121" y="5726274"/>
            <a:ext cx="1040514" cy="1040512"/>
            <a:chOff x="3147602" y="349815"/>
            <a:chExt cx="2289359" cy="2289356"/>
          </a:xfrm>
        </p:grpSpPr>
        <p:sp>
          <p:nvSpPr>
            <p:cNvPr id="2404" name="Google Shape;2404;p15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2" name="Google Shape;2412;p15"/>
          <p:cNvGrpSpPr/>
          <p:nvPr/>
        </p:nvGrpSpPr>
        <p:grpSpPr>
          <a:xfrm rot="10800000" flipH="1">
            <a:off x="11104738" y="5726274"/>
            <a:ext cx="1040514" cy="1040512"/>
            <a:chOff x="3147602" y="349815"/>
            <a:chExt cx="2289359" cy="2289356"/>
          </a:xfrm>
        </p:grpSpPr>
        <p:sp>
          <p:nvSpPr>
            <p:cNvPr id="2413" name="Google Shape;2413;p15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08/12/2023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46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rkshire Swash"/>
              <a:buNone/>
              <a:defRPr sz="4000" i="0" u="none" strike="noStrike" cap="none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●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○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■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●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○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■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●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steban"/>
              <a:buChar char="○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Esteban"/>
              <a:buChar char="■"/>
              <a:defRPr sz="190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61" r:id="rId2"/>
    <p:sldLayoutId id="214748366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5" name="Picture 3744">
            <a:extLst>
              <a:ext uri="{FF2B5EF4-FFF2-40B4-BE49-F238E27FC236}">
                <a16:creationId xmlns:a16="http://schemas.microsoft.com/office/drawing/2014/main" id="{5EAB13EC-F1C7-2631-BA23-C675914E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49" y="3516113"/>
            <a:ext cx="4020226" cy="24313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C0FA8D-87F4-C8D2-55C8-CBD2EDD1E201}"/>
              </a:ext>
            </a:extLst>
          </p:cNvPr>
          <p:cNvSpPr txBox="1"/>
          <p:nvPr/>
        </p:nvSpPr>
        <p:spPr>
          <a:xfrm>
            <a:off x="2001871" y="1726532"/>
            <a:ext cx="818825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Arial" panose="020B0604020202020204"/>
              </a:rPr>
              <a:t>HỘI THI </a:t>
            </a:r>
          </a:p>
          <a:p>
            <a:pPr algn="ctr" defTabSz="1219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GIÁO VIÊN DẠY GIỎI CẤP HUYỆN NĂM HỌC 2023 -2024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F0254-774A-1969-2690-432E7AD6B41E}"/>
              </a:ext>
            </a:extLst>
          </p:cNvPr>
          <p:cNvSpPr txBox="1"/>
          <p:nvPr/>
        </p:nvSpPr>
        <p:spPr>
          <a:xfrm>
            <a:off x="5758775" y="5423146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Tâm</a:t>
            </a:r>
            <a:endParaRPr lang="en-US" sz="2400" b="0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2404CD-DDC9-4909-9CDB-E133262D51BA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*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Kĩ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năng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2: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Sử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dụng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vật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dụng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mang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theo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đánh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lạc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hướng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con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chó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A47D2-CD3F-95B0-BF6C-49333BF19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1666" b="17500"/>
          <a:stretch/>
        </p:blipFill>
        <p:spPr>
          <a:xfrm>
            <a:off x="2762250" y="2552700"/>
            <a:ext cx="69723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081AC57-FD27-F798-8651-FF439089E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F0CF4-D49B-6A21-3F29-C1E288CD667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E7619-4766-F291-98A5-CA36628A477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19D06D8-8A01-DBF9-C139-7F79669289E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FF0D3D-5094-978C-2326-A4DB1212B9B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F917A58-BD19-B0CA-89E9-4EF3E9FE7BA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5A3FCB-E16E-DAA1-2F5E-479A16A7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696466-E3E7-BF67-5092-70A642C62D4E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2670B-F7FB-E4E6-D5FC-9C170CF3DF29}"/>
              </a:ext>
            </a:extLst>
          </p:cNvPr>
          <p:cNvSpPr>
            <a:spLocks noGrp="1"/>
          </p:cNvSpPr>
          <p:nvPr>
            <p:ph type="body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7CF1D1-3F77-F40C-6977-BDC08396EC06}"/>
              </a:ext>
            </a:extLst>
          </p:cNvPr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175891-CB1A-AC06-8904-B487E65ED51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15011E-75D1-4BC7-603A-53A7D8DE7FB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9D1E25-7ADA-83FB-D8C0-7D882E1FB74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6B3B0F00-491E-7B07-F7F5-4A4A24FEFB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184" end="251808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7AEE1-8B2D-132B-8232-EB142A3DE951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*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Kĩ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năng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3: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Bảo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vệ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các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bộ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phận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quan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trọng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51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4"/>
          <p:cNvSpPr/>
          <p:nvPr/>
        </p:nvSpPr>
        <p:spPr>
          <a:xfrm>
            <a:off x="1160119" y="2127418"/>
            <a:ext cx="187584" cy="1199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01</a:t>
            </a:r>
          </a:p>
        </p:txBody>
      </p:sp>
      <p:sp>
        <p:nvSpPr>
          <p:cNvPr id="3081" name="Google Shape;3081;p24"/>
          <p:cNvSpPr/>
          <p:nvPr/>
        </p:nvSpPr>
        <p:spPr>
          <a:xfrm>
            <a:off x="160571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2" name="Google Shape;3082;p24"/>
          <p:cNvSpPr/>
          <p:nvPr/>
        </p:nvSpPr>
        <p:spPr>
          <a:xfrm>
            <a:off x="160608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p24"/>
          <p:cNvSpPr/>
          <p:nvPr/>
        </p:nvSpPr>
        <p:spPr>
          <a:xfrm>
            <a:off x="5328594" y="20056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p24"/>
          <p:cNvSpPr/>
          <p:nvPr/>
        </p:nvSpPr>
        <p:spPr>
          <a:xfrm>
            <a:off x="5328961" y="20033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5" name="Google Shape;3095;p24"/>
          <p:cNvSpPr/>
          <p:nvPr/>
        </p:nvSpPr>
        <p:spPr>
          <a:xfrm>
            <a:off x="5291294" y="40055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24"/>
          <p:cNvSpPr/>
          <p:nvPr/>
        </p:nvSpPr>
        <p:spPr>
          <a:xfrm>
            <a:off x="5291661" y="40032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1" name="Google Shape;3101;p24"/>
          <p:cNvSpPr/>
          <p:nvPr/>
        </p:nvSpPr>
        <p:spPr>
          <a:xfrm>
            <a:off x="4845694" y="4118943"/>
            <a:ext cx="232774" cy="1695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05</a:t>
            </a:r>
          </a:p>
        </p:txBody>
      </p:sp>
      <p:sp>
        <p:nvSpPr>
          <p:cNvPr id="3102" name="Google Shape;3102;p24"/>
          <p:cNvSpPr/>
          <p:nvPr/>
        </p:nvSpPr>
        <p:spPr>
          <a:xfrm>
            <a:off x="9014169" y="20140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3" name="Google Shape;3103;p24"/>
          <p:cNvSpPr/>
          <p:nvPr/>
        </p:nvSpPr>
        <p:spPr>
          <a:xfrm>
            <a:off x="9014536" y="20117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8" name="Google Shape;3108;p24"/>
          <p:cNvSpPr/>
          <p:nvPr/>
        </p:nvSpPr>
        <p:spPr>
          <a:xfrm>
            <a:off x="8568569" y="2127418"/>
            <a:ext cx="230891" cy="1648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03</a:t>
            </a:r>
          </a:p>
        </p:txBody>
      </p:sp>
      <p:sp>
        <p:nvSpPr>
          <p:cNvPr id="3109" name="Google Shape;3109;p24"/>
          <p:cNvSpPr/>
          <p:nvPr/>
        </p:nvSpPr>
        <p:spPr>
          <a:xfrm>
            <a:off x="901416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0" name="Google Shape;3110;p24"/>
          <p:cNvSpPr/>
          <p:nvPr/>
        </p:nvSpPr>
        <p:spPr>
          <a:xfrm>
            <a:off x="901453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76AFD9-98E8-99A1-9EC6-C8DBA1CEF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3" t="6597" r="9976" b="14622"/>
          <a:stretch/>
        </p:blipFill>
        <p:spPr>
          <a:xfrm>
            <a:off x="206477" y="-89069"/>
            <a:ext cx="10825405" cy="79119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08" name="TextBox 3007">
            <a:extLst>
              <a:ext uri="{FF2B5EF4-FFF2-40B4-BE49-F238E27FC236}">
                <a16:creationId xmlns:a16="http://schemas.microsoft.com/office/drawing/2014/main" id="{F3F68061-1A40-9EE1-1197-37EFDE4325BB}"/>
              </a:ext>
            </a:extLst>
          </p:cNvPr>
          <p:cNvSpPr txBox="1"/>
          <p:nvPr/>
        </p:nvSpPr>
        <p:spPr>
          <a:xfrm>
            <a:off x="1367995" y="190046"/>
            <a:ext cx="8276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nl-NL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*HĐ3: </a:t>
            </a:r>
            <a:r>
              <a:rPr lang="nl-NL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</a:t>
            </a:r>
            <a:endParaRPr lang="en-US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41FDEE-90C2-1A55-9EA1-9EE4B07909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2306232"/>
            <a:ext cx="5476567" cy="4551768"/>
          </a:xfr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1. </a:t>
            </a:r>
          </a:p>
        </p:txBody>
      </p:sp>
      <p:pic>
        <p:nvPicPr>
          <p:cNvPr id="2050" name="Picture 2" descr="Illustration Of A Young Man Crying On A White Background Royalty Free SVG, Cliparts, Vectors, And Stock Illustration. Image 28200989.">
            <a:extLst>
              <a:ext uri="{FF2B5EF4-FFF2-40B4-BE49-F238E27FC236}">
                <a16:creationId xmlns:a16="http://schemas.microsoft.com/office/drawing/2014/main" id="{D18E063F-0F75-F12B-9E67-90BD3F99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336580"/>
            <a:ext cx="3628716" cy="45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8093073B-889F-C8B2-E2E9-4FD11212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23062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6000" dirty="0">
                <a:solidFill>
                  <a:schemeClr val="bg2"/>
                </a:solidFill>
              </a:rPr>
              <a:t>Khi </a:t>
            </a:r>
            <a:r>
              <a:rPr lang="en-US" sz="6000" dirty="0" err="1">
                <a:solidFill>
                  <a:schemeClr val="bg2"/>
                </a:solidFill>
              </a:rPr>
              <a:t>gặp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chó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dữ</a:t>
            </a:r>
            <a:r>
              <a:rPr lang="en-US" sz="6000" dirty="0">
                <a:solidFill>
                  <a:schemeClr val="bg2"/>
                </a:solidFill>
              </a:rPr>
              <a:t>, </a:t>
            </a:r>
            <a:r>
              <a:rPr lang="en-US" sz="6000" dirty="0" err="1">
                <a:solidFill>
                  <a:schemeClr val="bg2"/>
                </a:solidFill>
              </a:rPr>
              <a:t>việc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đầu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tiên</a:t>
            </a:r>
            <a:r>
              <a:rPr lang="en-US" sz="6000" dirty="0">
                <a:solidFill>
                  <a:schemeClr val="bg2"/>
                </a:solidFill>
              </a:rPr>
              <a:t> con </a:t>
            </a:r>
            <a:r>
              <a:rPr lang="en-US" sz="6000" dirty="0" err="1">
                <a:solidFill>
                  <a:schemeClr val="bg2"/>
                </a:solidFill>
              </a:rPr>
              <a:t>cần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làm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là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gì</a:t>
            </a:r>
            <a:r>
              <a:rPr lang="en-US" sz="6000" dirty="0">
                <a:solidFill>
                  <a:schemeClr val="bg2"/>
                </a:solidFill>
              </a:rPr>
              <a:t> 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9C5F65-25EC-13A3-071B-9666F801EA66}"/>
              </a:ext>
            </a:extLst>
          </p:cNvPr>
          <p:cNvSpPr>
            <a:spLocks noGrp="1"/>
          </p:cNvSpPr>
          <p:nvPr>
            <p:ph type="body" idx="7"/>
          </p:nvPr>
        </p:nvSpPr>
        <p:spPr>
          <a:xfrm>
            <a:off x="5928851" y="2336580"/>
            <a:ext cx="6263148" cy="4521420"/>
          </a:xfr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2. 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0CF29B-8051-6D9C-C538-89E58790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00" y="2336580"/>
            <a:ext cx="4057650" cy="452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10 giây">
            <a:hlinkClick r:id="" action="ppaction://media"/>
            <a:extLst>
              <a:ext uri="{FF2B5EF4-FFF2-40B4-BE49-F238E27FC236}">
                <a16:creationId xmlns:a16="http://schemas.microsoft.com/office/drawing/2014/main" id="{81C2B626-CAC0-9199-88F2-533661B5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6734" y="5791200"/>
            <a:ext cx="609600" cy="609600"/>
          </a:xfrm>
          <a:prstGeom prst="rect">
            <a:avLst/>
          </a:prstGeom>
        </p:spPr>
      </p:pic>
      <p:pic>
        <p:nvPicPr>
          <p:cNvPr id="4" name="Nhạc đáp an">
            <a:hlinkClick r:id="" action="ppaction://media"/>
            <a:extLst>
              <a:ext uri="{FF2B5EF4-FFF2-40B4-BE49-F238E27FC236}">
                <a16:creationId xmlns:a16="http://schemas.microsoft.com/office/drawing/2014/main" id="{CA6C8C4D-D413-0875-C940-8F7702F22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1341" y="4372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1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93073B-889F-C8B2-E2E9-4FD11212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5499" y="997150"/>
            <a:ext cx="8714849" cy="2306232"/>
          </a:xfr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6000" dirty="0">
                <a:solidFill>
                  <a:schemeClr val="bg2"/>
                </a:solidFill>
              </a:rPr>
              <a:t>Khi </a:t>
            </a:r>
            <a:r>
              <a:rPr lang="en-US" sz="6000" dirty="0" err="1">
                <a:solidFill>
                  <a:schemeClr val="bg2"/>
                </a:solidFill>
              </a:rPr>
              <a:t>chó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dữ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tới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gần</a:t>
            </a:r>
            <a:r>
              <a:rPr lang="en-US" sz="6000" dirty="0">
                <a:solidFill>
                  <a:schemeClr val="bg2"/>
                </a:solidFill>
              </a:rPr>
              <a:t>, con </a:t>
            </a:r>
            <a:r>
              <a:rPr lang="en-US" sz="6000" dirty="0" err="1">
                <a:solidFill>
                  <a:schemeClr val="bg2"/>
                </a:solidFill>
              </a:rPr>
              <a:t>cần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làm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gì</a:t>
            </a:r>
            <a:r>
              <a:rPr lang="en-US" sz="6000" dirty="0">
                <a:solidFill>
                  <a:schemeClr val="bg2"/>
                </a:solidFill>
              </a:rPr>
              <a:t> 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9C5F65-25EC-13A3-071B-9666F801EA66}"/>
              </a:ext>
            </a:extLst>
          </p:cNvPr>
          <p:cNvSpPr>
            <a:spLocks noGrp="1"/>
          </p:cNvSpPr>
          <p:nvPr>
            <p:ph type="body" idx="7"/>
          </p:nvPr>
        </p:nvSpPr>
        <p:spPr>
          <a:xfrm>
            <a:off x="6386052" y="3690875"/>
            <a:ext cx="4824457" cy="3087898"/>
          </a:xfr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2. </a:t>
            </a:r>
            <a:r>
              <a:rPr lang="en-US" sz="4000" b="1" dirty="0" err="1">
                <a:solidFill>
                  <a:srgbClr val="FF0000"/>
                </a:solidFill>
              </a:rPr>
              <a:t>Sử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đánh</a:t>
            </a:r>
            <a:r>
              <a:rPr lang="en-US" sz="4000" b="1" dirty="0">
                <a:solidFill>
                  <a:srgbClr val="FF0000"/>
                </a:solidFill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</a:rPr>
              <a:t>chó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41FDEE-90C2-1A55-9EA1-9EE4B07909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81491" y="3690875"/>
            <a:ext cx="5191432" cy="3087898"/>
          </a:xfrm>
          <a:solidFill>
            <a:schemeClr val="accent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Sử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mang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ném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phía</a:t>
            </a:r>
            <a:r>
              <a:rPr lang="en-US" sz="4000" b="1" dirty="0">
                <a:solidFill>
                  <a:srgbClr val="FF0000"/>
                </a:solidFill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</a:rPr>
              <a:t>chó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hướng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Nhạc đáp an">
            <a:hlinkClick r:id="" action="ppaction://media"/>
            <a:extLst>
              <a:ext uri="{FF2B5EF4-FFF2-40B4-BE49-F238E27FC236}">
                <a16:creationId xmlns:a16="http://schemas.microsoft.com/office/drawing/2014/main" id="{11B7DA89-76FA-8121-C27E-4EBEBC0C6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1341" y="4372566"/>
            <a:ext cx="609600" cy="609600"/>
          </a:xfrm>
          <a:prstGeom prst="rect">
            <a:avLst/>
          </a:prstGeom>
        </p:spPr>
      </p:pic>
      <p:pic>
        <p:nvPicPr>
          <p:cNvPr id="4" name="Nhạc 10 giây">
            <a:hlinkClick r:id="" action="ppaction://media"/>
            <a:extLst>
              <a:ext uri="{FF2B5EF4-FFF2-40B4-BE49-F238E27FC236}">
                <a16:creationId xmlns:a16="http://schemas.microsoft.com/office/drawing/2014/main" id="{637BF299-359A-B35E-F11E-42065D3055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734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93073B-889F-C8B2-E2E9-4FD11212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5499" y="997150"/>
            <a:ext cx="8714849" cy="230623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6000" dirty="0">
                <a:solidFill>
                  <a:schemeClr val="bg2"/>
                </a:solidFill>
              </a:rPr>
              <a:t>Khi </a:t>
            </a:r>
            <a:r>
              <a:rPr lang="en-US" sz="6000" dirty="0" err="1">
                <a:solidFill>
                  <a:schemeClr val="bg2"/>
                </a:solidFill>
              </a:rPr>
              <a:t>bị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chó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dữ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tấn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công</a:t>
            </a:r>
            <a:r>
              <a:rPr lang="en-US" sz="6000" dirty="0">
                <a:solidFill>
                  <a:schemeClr val="bg2"/>
                </a:solidFill>
              </a:rPr>
              <a:t>, con </a:t>
            </a:r>
            <a:r>
              <a:rPr lang="en-US" sz="6000" dirty="0" err="1">
                <a:solidFill>
                  <a:schemeClr val="bg2"/>
                </a:solidFill>
              </a:rPr>
              <a:t>cần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làm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gì</a:t>
            </a:r>
            <a:r>
              <a:rPr lang="en-US" sz="6000" dirty="0">
                <a:solidFill>
                  <a:schemeClr val="bg2"/>
                </a:solidFill>
              </a:rPr>
              <a:t> 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9C5F65-25EC-13A3-071B-9666F801EA66}"/>
              </a:ext>
            </a:extLst>
          </p:cNvPr>
          <p:cNvSpPr>
            <a:spLocks noGrp="1"/>
          </p:cNvSpPr>
          <p:nvPr>
            <p:ph type="body" idx="7"/>
          </p:nvPr>
        </p:nvSpPr>
        <p:spPr>
          <a:xfrm>
            <a:off x="6356554" y="3770101"/>
            <a:ext cx="4483511" cy="2306233"/>
          </a:xfr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2. </a:t>
            </a:r>
            <a:r>
              <a:rPr lang="en-US" sz="4000" b="1" dirty="0" err="1">
                <a:solidFill>
                  <a:srgbClr val="FF0000"/>
                </a:solidFill>
              </a:rPr>
              <a:t>Bảo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bộ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trọng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41FDEE-90C2-1A55-9EA1-9EE4B07909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815500" y="3770102"/>
            <a:ext cx="4280500" cy="2306232"/>
          </a:xfr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2700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Chạy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nhanh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Nhạc 10 giây">
            <a:hlinkClick r:id="" action="ppaction://media"/>
            <a:extLst>
              <a:ext uri="{FF2B5EF4-FFF2-40B4-BE49-F238E27FC236}">
                <a16:creationId xmlns:a16="http://schemas.microsoft.com/office/drawing/2014/main" id="{4D55405B-F140-6164-F72A-DFD472BDD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734" y="5791200"/>
            <a:ext cx="609600" cy="609600"/>
          </a:xfrm>
          <a:prstGeom prst="rect">
            <a:avLst/>
          </a:prstGeom>
        </p:spPr>
      </p:pic>
      <p:pic>
        <p:nvPicPr>
          <p:cNvPr id="4" name="Nhạc đáp an">
            <a:hlinkClick r:id="" action="ppaction://media"/>
            <a:extLst>
              <a:ext uri="{FF2B5EF4-FFF2-40B4-BE49-F238E27FC236}">
                <a16:creationId xmlns:a16="http://schemas.microsoft.com/office/drawing/2014/main" id="{DAC6A080-8C15-8530-BDAA-2CBE2BF169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1341" y="4372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93073B-889F-C8B2-E2E9-4FD11212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5499" y="997149"/>
            <a:ext cx="8714849" cy="209074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6000" dirty="0" err="1">
                <a:solidFill>
                  <a:schemeClr val="bg2"/>
                </a:solidFill>
              </a:rPr>
              <a:t>Có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mấy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kĩ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năng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khi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gặp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chó</a:t>
            </a:r>
            <a:r>
              <a:rPr lang="en-US" sz="6000" dirty="0">
                <a:solidFill>
                  <a:schemeClr val="bg2"/>
                </a:solidFill>
              </a:rPr>
              <a:t> </a:t>
            </a:r>
            <a:r>
              <a:rPr lang="en-US" sz="6000" dirty="0" err="1">
                <a:solidFill>
                  <a:schemeClr val="bg2"/>
                </a:solidFill>
              </a:rPr>
              <a:t>dữ</a:t>
            </a:r>
            <a:r>
              <a:rPr lang="en-US" sz="60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6E3F1F6-A022-6806-930A-76026653EC48}"/>
              </a:ext>
            </a:extLst>
          </p:cNvPr>
          <p:cNvSpPr txBox="1">
            <a:spLocks/>
          </p:cNvSpPr>
          <p:nvPr/>
        </p:nvSpPr>
        <p:spPr>
          <a:xfrm>
            <a:off x="2604233" y="3888336"/>
            <a:ext cx="1577812" cy="209074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9pPr>
          </a:lstStyle>
          <a:p>
            <a:pPr marL="127000" indent="0">
              <a:buFont typeface="Esteban"/>
              <a:buNone/>
            </a:pPr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D0769EC-FE0D-6815-256A-57A74F174C1B}"/>
              </a:ext>
            </a:extLst>
          </p:cNvPr>
          <p:cNvSpPr txBox="1">
            <a:spLocks/>
          </p:cNvSpPr>
          <p:nvPr/>
        </p:nvSpPr>
        <p:spPr>
          <a:xfrm>
            <a:off x="5555492" y="3949663"/>
            <a:ext cx="1577812" cy="209074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9pPr>
          </a:lstStyle>
          <a:p>
            <a:pPr marL="127000" indent="0">
              <a:buFont typeface="Esteban"/>
              <a:buNone/>
            </a:pPr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D6C7A10-F768-9107-E586-DA8B6E46CE4F}"/>
              </a:ext>
            </a:extLst>
          </p:cNvPr>
          <p:cNvSpPr txBox="1">
            <a:spLocks/>
          </p:cNvSpPr>
          <p:nvPr/>
        </p:nvSpPr>
        <p:spPr>
          <a:xfrm>
            <a:off x="8363745" y="3922500"/>
            <a:ext cx="1577812" cy="209074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●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steban"/>
              <a:buChar char="○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Font typeface="Esteban"/>
              <a:buChar char="■"/>
              <a:defRPr sz="1600" b="0" i="0" u="none" strike="noStrike" cap="none">
                <a:solidFill>
                  <a:schemeClr val="dk2"/>
                </a:solidFill>
                <a:latin typeface="Esteban"/>
                <a:ea typeface="Esteban"/>
                <a:cs typeface="Esteban"/>
                <a:sym typeface="Esteban"/>
              </a:defRPr>
            </a:lvl9pPr>
          </a:lstStyle>
          <a:p>
            <a:pPr marL="127000" indent="0">
              <a:buFont typeface="Esteban"/>
              <a:buNone/>
            </a:pPr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" name="Nhạc đáp an">
            <a:hlinkClick r:id="" action="ppaction://media"/>
            <a:extLst>
              <a:ext uri="{FF2B5EF4-FFF2-40B4-BE49-F238E27FC236}">
                <a16:creationId xmlns:a16="http://schemas.microsoft.com/office/drawing/2014/main" id="{A485696F-77AC-39A3-C835-8300C7020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1341" y="4372566"/>
            <a:ext cx="609600" cy="609600"/>
          </a:xfrm>
          <a:prstGeom prst="rect">
            <a:avLst/>
          </a:prstGeom>
        </p:spPr>
      </p:pic>
      <p:pic>
        <p:nvPicPr>
          <p:cNvPr id="4" name="Nhạc 10 giây">
            <a:hlinkClick r:id="" action="ppaction://media"/>
            <a:extLst>
              <a:ext uri="{FF2B5EF4-FFF2-40B4-BE49-F238E27FC236}">
                <a16:creationId xmlns:a16="http://schemas.microsoft.com/office/drawing/2014/main" id="{4FA991AC-FED5-86E5-685A-0260D0F70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734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4"/>
          <p:cNvSpPr/>
          <p:nvPr/>
        </p:nvSpPr>
        <p:spPr>
          <a:xfrm>
            <a:off x="1160119" y="2127418"/>
            <a:ext cx="187584" cy="1199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01</a:t>
            </a:r>
          </a:p>
        </p:txBody>
      </p:sp>
      <p:sp>
        <p:nvSpPr>
          <p:cNvPr id="3081" name="Google Shape;3081;p24"/>
          <p:cNvSpPr/>
          <p:nvPr/>
        </p:nvSpPr>
        <p:spPr>
          <a:xfrm>
            <a:off x="160571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2" name="Google Shape;3082;p24"/>
          <p:cNvSpPr/>
          <p:nvPr/>
        </p:nvSpPr>
        <p:spPr>
          <a:xfrm>
            <a:off x="160608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p24"/>
          <p:cNvSpPr/>
          <p:nvPr/>
        </p:nvSpPr>
        <p:spPr>
          <a:xfrm>
            <a:off x="5328594" y="20056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p24"/>
          <p:cNvSpPr/>
          <p:nvPr/>
        </p:nvSpPr>
        <p:spPr>
          <a:xfrm>
            <a:off x="5328961" y="20033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5" name="Google Shape;3095;p24"/>
          <p:cNvSpPr/>
          <p:nvPr/>
        </p:nvSpPr>
        <p:spPr>
          <a:xfrm>
            <a:off x="5291294" y="40055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24"/>
          <p:cNvSpPr/>
          <p:nvPr/>
        </p:nvSpPr>
        <p:spPr>
          <a:xfrm>
            <a:off x="5291661" y="40032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1" name="Google Shape;3101;p24"/>
          <p:cNvSpPr/>
          <p:nvPr/>
        </p:nvSpPr>
        <p:spPr>
          <a:xfrm>
            <a:off x="4845694" y="4118943"/>
            <a:ext cx="232774" cy="1695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05</a:t>
            </a:r>
          </a:p>
        </p:txBody>
      </p:sp>
      <p:sp>
        <p:nvSpPr>
          <p:cNvPr id="3102" name="Google Shape;3102;p24"/>
          <p:cNvSpPr/>
          <p:nvPr/>
        </p:nvSpPr>
        <p:spPr>
          <a:xfrm>
            <a:off x="9014169" y="20140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3" name="Google Shape;3103;p24"/>
          <p:cNvSpPr/>
          <p:nvPr/>
        </p:nvSpPr>
        <p:spPr>
          <a:xfrm>
            <a:off x="9014536" y="20117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8" name="Google Shape;3108;p24"/>
          <p:cNvSpPr/>
          <p:nvPr/>
        </p:nvSpPr>
        <p:spPr>
          <a:xfrm>
            <a:off x="8568569" y="2127418"/>
            <a:ext cx="230891" cy="1648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03</a:t>
            </a:r>
          </a:p>
        </p:txBody>
      </p:sp>
      <p:sp>
        <p:nvSpPr>
          <p:cNvPr id="3109" name="Google Shape;3109;p24"/>
          <p:cNvSpPr/>
          <p:nvPr/>
        </p:nvSpPr>
        <p:spPr>
          <a:xfrm>
            <a:off x="901416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0" name="Google Shape;3110;p24"/>
          <p:cNvSpPr/>
          <p:nvPr/>
        </p:nvSpPr>
        <p:spPr>
          <a:xfrm>
            <a:off x="901453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0" name="Picture 3009">
            <a:extLst>
              <a:ext uri="{FF2B5EF4-FFF2-40B4-BE49-F238E27FC236}">
                <a16:creationId xmlns:a16="http://schemas.microsoft.com/office/drawing/2014/main" id="{20F8BE3B-0CCC-84F1-62C2-D5A4CA0B0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5" t="17538" r="5000" b="10675"/>
          <a:stretch/>
        </p:blipFill>
        <p:spPr>
          <a:xfrm>
            <a:off x="152400" y="51356"/>
            <a:ext cx="11953404" cy="6806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308F3-673A-F699-0B24-092D9B9B00C4}"/>
              </a:ext>
            </a:extLst>
          </p:cNvPr>
          <p:cNvSpPr txBox="1"/>
          <p:nvPr/>
        </p:nvSpPr>
        <p:spPr>
          <a:xfrm>
            <a:off x="2357159" y="2779755"/>
            <a:ext cx="7092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2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HĐ1: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Ổn</a:t>
            </a: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định</a:t>
            </a: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tổ</a:t>
            </a: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sym typeface="Berkshire Swash"/>
              </a:rPr>
              <a:t>chức</a:t>
            </a:r>
            <a:endParaRPr lang="en-US" sz="7200" dirty="0"/>
          </a:p>
        </p:txBody>
      </p:sp>
      <p:pic>
        <p:nvPicPr>
          <p:cNvPr id="4" name="Bài hát- âm thanh con vật">
            <a:hlinkClick r:id="" action="ppaction://media"/>
            <a:extLst>
              <a:ext uri="{FF2B5EF4-FFF2-40B4-BE49-F238E27FC236}">
                <a16:creationId xmlns:a16="http://schemas.microsoft.com/office/drawing/2014/main" id="{67F2B575-2C07-714D-18E7-ABE43BC515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97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4"/>
          <p:cNvSpPr/>
          <p:nvPr/>
        </p:nvSpPr>
        <p:spPr>
          <a:xfrm>
            <a:off x="1160119" y="2127418"/>
            <a:ext cx="187584" cy="11993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01</a:t>
            </a:r>
          </a:p>
        </p:txBody>
      </p:sp>
      <p:sp>
        <p:nvSpPr>
          <p:cNvPr id="3081" name="Google Shape;3081;p24"/>
          <p:cNvSpPr/>
          <p:nvPr/>
        </p:nvSpPr>
        <p:spPr>
          <a:xfrm>
            <a:off x="160571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2" name="Google Shape;3082;p24"/>
          <p:cNvSpPr/>
          <p:nvPr/>
        </p:nvSpPr>
        <p:spPr>
          <a:xfrm>
            <a:off x="160608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p24"/>
          <p:cNvSpPr/>
          <p:nvPr/>
        </p:nvSpPr>
        <p:spPr>
          <a:xfrm>
            <a:off x="5328594" y="20056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p24"/>
          <p:cNvSpPr/>
          <p:nvPr/>
        </p:nvSpPr>
        <p:spPr>
          <a:xfrm>
            <a:off x="5328961" y="20033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5" name="Google Shape;3095;p24"/>
          <p:cNvSpPr/>
          <p:nvPr/>
        </p:nvSpPr>
        <p:spPr>
          <a:xfrm>
            <a:off x="5291294" y="40055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24"/>
          <p:cNvSpPr/>
          <p:nvPr/>
        </p:nvSpPr>
        <p:spPr>
          <a:xfrm>
            <a:off x="5291661" y="40032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1" name="Google Shape;3101;p24"/>
          <p:cNvSpPr/>
          <p:nvPr/>
        </p:nvSpPr>
        <p:spPr>
          <a:xfrm>
            <a:off x="4845694" y="4118943"/>
            <a:ext cx="232774" cy="1695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05</a:t>
            </a:r>
          </a:p>
        </p:txBody>
      </p:sp>
      <p:sp>
        <p:nvSpPr>
          <p:cNvPr id="3102" name="Google Shape;3102;p24"/>
          <p:cNvSpPr/>
          <p:nvPr/>
        </p:nvSpPr>
        <p:spPr>
          <a:xfrm>
            <a:off x="9014169" y="2014047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3" name="Google Shape;3103;p24"/>
          <p:cNvSpPr/>
          <p:nvPr/>
        </p:nvSpPr>
        <p:spPr>
          <a:xfrm>
            <a:off x="9014536" y="2011740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8" name="Google Shape;3108;p24"/>
          <p:cNvSpPr/>
          <p:nvPr/>
        </p:nvSpPr>
        <p:spPr>
          <a:xfrm>
            <a:off x="8568569" y="2127418"/>
            <a:ext cx="230891" cy="1648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erkshire Swash"/>
              </a:rPr>
              <a:t>03</a:t>
            </a:r>
          </a:p>
        </p:txBody>
      </p:sp>
      <p:sp>
        <p:nvSpPr>
          <p:cNvPr id="3109" name="Google Shape;3109;p24"/>
          <p:cNvSpPr/>
          <p:nvPr/>
        </p:nvSpPr>
        <p:spPr>
          <a:xfrm>
            <a:off x="9014169" y="3997172"/>
            <a:ext cx="18413" cy="22317"/>
          </a:xfrm>
          <a:custGeom>
            <a:avLst/>
            <a:gdLst/>
            <a:ahLst/>
            <a:cxnLst/>
            <a:rect l="l" t="t" r="r" b="b"/>
            <a:pathLst>
              <a:path w="125407" h="151954" extrusionOk="0">
                <a:moveTo>
                  <a:pt x="23279" y="151454"/>
                </a:moveTo>
                <a:cubicBezTo>
                  <a:pt x="10125" y="151454"/>
                  <a:pt x="-533" y="140785"/>
                  <a:pt x="-524" y="127632"/>
                </a:cubicBezTo>
                <a:cubicBezTo>
                  <a:pt x="-524" y="119849"/>
                  <a:pt x="3277" y="112563"/>
                  <a:pt x="9659" y="108115"/>
                </a:cubicBezTo>
                <a:cubicBezTo>
                  <a:pt x="41548" y="85693"/>
                  <a:pt x="65513" y="53746"/>
                  <a:pt x="78143" y="16866"/>
                </a:cubicBezTo>
                <a:cubicBezTo>
                  <a:pt x="81706" y="4207"/>
                  <a:pt x="94860" y="-3166"/>
                  <a:pt x="107518" y="397"/>
                </a:cubicBezTo>
                <a:cubicBezTo>
                  <a:pt x="120177" y="3959"/>
                  <a:pt x="127550" y="17113"/>
                  <a:pt x="123987" y="29772"/>
                </a:cubicBezTo>
                <a:cubicBezTo>
                  <a:pt x="123768" y="30562"/>
                  <a:pt x="123502" y="31343"/>
                  <a:pt x="123196" y="32105"/>
                </a:cubicBezTo>
                <a:cubicBezTo>
                  <a:pt x="107328" y="78625"/>
                  <a:pt x="77114" y="118907"/>
                  <a:pt x="36900" y="147168"/>
                </a:cubicBezTo>
                <a:cubicBezTo>
                  <a:pt x="32928" y="150006"/>
                  <a:pt x="28156" y="151501"/>
                  <a:pt x="23279" y="151454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0" name="Google Shape;3110;p24"/>
          <p:cNvSpPr/>
          <p:nvPr/>
        </p:nvSpPr>
        <p:spPr>
          <a:xfrm>
            <a:off x="9014536" y="3994865"/>
            <a:ext cx="20390" cy="23229"/>
          </a:xfrm>
          <a:custGeom>
            <a:avLst/>
            <a:gdLst/>
            <a:ahLst/>
            <a:cxnLst/>
            <a:rect l="l" t="t" r="r" b="b"/>
            <a:pathLst>
              <a:path w="138868" h="158159" extrusionOk="0">
                <a:moveTo>
                  <a:pt x="107091" y="157660"/>
                </a:moveTo>
                <a:cubicBezTo>
                  <a:pt x="93937" y="157650"/>
                  <a:pt x="83288" y="146982"/>
                  <a:pt x="83288" y="133838"/>
                </a:cubicBezTo>
                <a:cubicBezTo>
                  <a:pt x="83288" y="129085"/>
                  <a:pt x="84717" y="124446"/>
                  <a:pt x="87374" y="120512"/>
                </a:cubicBezTo>
                <a:cubicBezTo>
                  <a:pt x="91851" y="94890"/>
                  <a:pt x="93946" y="70601"/>
                  <a:pt x="82136" y="58028"/>
                </a:cubicBezTo>
                <a:cubicBezTo>
                  <a:pt x="78964" y="54733"/>
                  <a:pt x="75135" y="52132"/>
                  <a:pt x="70896" y="50408"/>
                </a:cubicBezTo>
                <a:cubicBezTo>
                  <a:pt x="65438" y="47522"/>
                  <a:pt x="59181" y="46494"/>
                  <a:pt x="53084" y="47456"/>
                </a:cubicBezTo>
                <a:lnTo>
                  <a:pt x="50608" y="48408"/>
                </a:lnTo>
                <a:cubicBezTo>
                  <a:pt x="50379" y="49542"/>
                  <a:pt x="50065" y="50656"/>
                  <a:pt x="49656" y="51742"/>
                </a:cubicBezTo>
                <a:cubicBezTo>
                  <a:pt x="45455" y="63667"/>
                  <a:pt x="33663" y="71173"/>
                  <a:pt x="21081" y="69935"/>
                </a:cubicBezTo>
                <a:cubicBezTo>
                  <a:pt x="8031" y="68772"/>
                  <a:pt x="-1599" y="57247"/>
                  <a:pt x="-427" y="44198"/>
                </a:cubicBezTo>
                <a:cubicBezTo>
                  <a:pt x="-313" y="42922"/>
                  <a:pt x="-103" y="41655"/>
                  <a:pt x="221" y="40407"/>
                </a:cubicBezTo>
                <a:cubicBezTo>
                  <a:pt x="925" y="37569"/>
                  <a:pt x="1887" y="34797"/>
                  <a:pt x="3078" y="32120"/>
                </a:cubicBezTo>
                <a:cubicBezTo>
                  <a:pt x="3850" y="29786"/>
                  <a:pt x="4936" y="27577"/>
                  <a:pt x="6316" y="25548"/>
                </a:cubicBezTo>
                <a:cubicBezTo>
                  <a:pt x="7041" y="24482"/>
                  <a:pt x="7869" y="23491"/>
                  <a:pt x="8793" y="22595"/>
                </a:cubicBezTo>
                <a:cubicBezTo>
                  <a:pt x="16889" y="11861"/>
                  <a:pt x="28481" y="4279"/>
                  <a:pt x="41559" y="1164"/>
                </a:cubicBezTo>
                <a:cubicBezTo>
                  <a:pt x="57885" y="-2331"/>
                  <a:pt x="74916" y="-284"/>
                  <a:pt x="89946" y="6975"/>
                </a:cubicBezTo>
                <a:cubicBezTo>
                  <a:pt x="99938" y="11270"/>
                  <a:pt x="108977" y="17519"/>
                  <a:pt x="116521" y="25358"/>
                </a:cubicBezTo>
                <a:cubicBezTo>
                  <a:pt x="146715" y="57552"/>
                  <a:pt x="138238" y="104891"/>
                  <a:pt x="133666" y="130133"/>
                </a:cubicBezTo>
                <a:cubicBezTo>
                  <a:pt x="132523" y="138915"/>
                  <a:pt x="128094" y="146944"/>
                  <a:pt x="121283" y="152612"/>
                </a:cubicBezTo>
                <a:cubicBezTo>
                  <a:pt x="117216" y="155774"/>
                  <a:pt x="112244" y="157546"/>
                  <a:pt x="107091" y="157660"/>
                </a:cubicBezTo>
                <a:close/>
              </a:path>
            </a:pathLst>
          </a:custGeom>
          <a:solidFill>
            <a:srgbClr val="78624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76AFD9-98E8-99A1-9EC6-C8DBA1CEF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3" t="6597" r="9976" b="14622"/>
          <a:stretch/>
        </p:blipFill>
        <p:spPr>
          <a:xfrm>
            <a:off x="206477" y="-89069"/>
            <a:ext cx="10825405" cy="79119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08" name="TextBox 3007">
            <a:extLst>
              <a:ext uri="{FF2B5EF4-FFF2-40B4-BE49-F238E27FC236}">
                <a16:creationId xmlns:a16="http://schemas.microsoft.com/office/drawing/2014/main" id="{F3F68061-1A40-9EE1-1197-37EFDE4325BB}"/>
              </a:ext>
            </a:extLst>
          </p:cNvPr>
          <p:cNvSpPr txBox="1"/>
          <p:nvPr/>
        </p:nvSpPr>
        <p:spPr>
          <a:xfrm>
            <a:off x="1367995" y="190046"/>
            <a:ext cx="8276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nl-NL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HĐ2: Dạy trẻ kĩ năng khi gặp chó dữ</a:t>
            </a:r>
            <a:endParaRPr lang="en-US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CON CÁCH XỬ TRÍ KHI GẶP CHÓ DỮ - KỸ NĂNG AN TOÀN CHO BÉ (online-video-cutter.com) (online-video-cutter.com) - Copy">
            <a:hlinkClick r:id="" action="ppaction://media"/>
            <a:extLst>
              <a:ext uri="{FF2B5EF4-FFF2-40B4-BE49-F238E27FC236}">
                <a16:creationId xmlns:a16="http://schemas.microsoft.com/office/drawing/2014/main" id="{235FA9C3-8524-7E35-C387-4C386948D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12192000" cy="68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7940D2B7-83E2-52CF-DB7F-DA3C8E1EA3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56" end="466675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9E5271F2-CF0C-0726-6677-B4C62929E3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174" end="446693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1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F1401C48-8FEC-8B82-A4F4-2B1B50D37A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39" end="426775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E309CA7-A03B-B18B-0802-6D7D442AE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F35F9-CFA8-6E50-9A2C-4A12F0C2C318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4305025-7286-ABB5-8550-851B1B6D603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FB327D-F535-B1BF-8356-594D119AFCD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9AD65B2-1D0C-57B2-980B-11A4C6B3D4B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E123409-B18E-B99D-AB12-3B02A7ED88D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D77D04F-86A9-28A0-AFE1-24D108C7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F39ED5-4FEE-83CD-A486-022FCB80E4DB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73A5F1-2C5F-29EF-70D0-AD612E2D4AD8}"/>
              </a:ext>
            </a:extLst>
          </p:cNvPr>
          <p:cNvSpPr>
            <a:spLocks noGrp="1"/>
          </p:cNvSpPr>
          <p:nvPr>
            <p:ph type="body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198BAE-7D98-6BD5-E977-DB3B2EC72437}"/>
              </a:ext>
            </a:extLst>
          </p:cNvPr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19627D-0763-98C2-2DDF-B43FF15D7FE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504FDD-8119-5744-30C5-94EF4121F12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36E17E-8165-8ED4-E333-C727B3AB63BA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BF1B14D8-FCC2-71C3-2435-05665939DE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764" end="384222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790851-DF85-6546-D12B-37D160728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9B816-B8F4-D07E-44DB-D5F3E931BBA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5AFD98F-538E-9A67-A33A-A6B7DDD4F39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F2DC13-ECC7-C79F-BDF5-16A6F5D03BD4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BFC66B9-956E-86E1-6F9E-38452DDAC049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1C15C66-7141-5385-21E4-B1F4A2A8BCC6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00216D-4FBB-7058-1A42-6EF3C0E8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0FEAE7-888C-7755-2694-7FE7C868ACC6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47648B-B490-E864-C7A3-C960816F9E3A}"/>
              </a:ext>
            </a:extLst>
          </p:cNvPr>
          <p:cNvSpPr>
            <a:spLocks noGrp="1"/>
          </p:cNvSpPr>
          <p:nvPr>
            <p:ph type="body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00CE66-F991-7590-E3B6-EEE653DA1B76}"/>
              </a:ext>
            </a:extLst>
          </p:cNvPr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E556A5E-8A4D-C5B7-2821-D315AF45AB6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59336C-6ACC-9A0F-B678-894B751B522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EEFAC2-D49D-A3A7-8FD5-05C85D4D6A2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DẠY CON CÁCH XỬ TRÍ KHI GẶP CHÓ DỮ - KỸ NĂNG AN TOÀN CHO BÉ (1)">
            <a:hlinkClick r:id="" action="ppaction://media"/>
            <a:extLst>
              <a:ext uri="{FF2B5EF4-FFF2-40B4-BE49-F238E27FC236}">
                <a16:creationId xmlns:a16="http://schemas.microsoft.com/office/drawing/2014/main" id="{B3A6B8B0-AB44-A9CB-7D90-9D28C41295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3451" end="378390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28ED1F3-8B44-5C3D-76AD-6756AF7D8755}"/>
              </a:ext>
            </a:extLst>
          </p:cNvPr>
          <p:cNvSpPr txBox="1"/>
          <p:nvPr/>
        </p:nvSpPr>
        <p:spPr>
          <a:xfrm>
            <a:off x="1" y="0"/>
            <a:ext cx="12192000" cy="1938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*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Kĩ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năng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1: Bình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tĩnh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và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gọi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người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giúp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đỡ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Berkshire Swash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D56965-BAA3-EB12-641A-0996B802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938992"/>
            <a:ext cx="4592665" cy="491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6378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583D3A"/>
      </a:dk1>
      <a:lt1>
        <a:srgbClr val="F5E9EB"/>
      </a:lt1>
      <a:dk2>
        <a:srgbClr val="434343"/>
      </a:dk2>
      <a:lt2>
        <a:srgbClr val="FFFFFF"/>
      </a:lt2>
      <a:accent1>
        <a:srgbClr val="FFD6E6"/>
      </a:accent1>
      <a:accent2>
        <a:srgbClr val="C886A1"/>
      </a:accent2>
      <a:accent3>
        <a:srgbClr val="FFF1CC"/>
      </a:accent3>
      <a:accent4>
        <a:srgbClr val="ECC7AD"/>
      </a:accent4>
      <a:accent5>
        <a:srgbClr val="CEA1B3"/>
      </a:accent5>
      <a:accent6>
        <a:srgbClr val="9068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194</Words>
  <Application>Microsoft Office PowerPoint</Application>
  <PresentationFormat>Widescreen</PresentationFormat>
  <Paragraphs>31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Abril Fatface</vt:lpstr>
      <vt:lpstr>Times New Roman</vt:lpstr>
      <vt:lpstr>Arial</vt:lpstr>
      <vt:lpstr>Calibri</vt:lpstr>
      <vt:lpstr>Aldrich</vt:lpstr>
      <vt:lpstr>Berkshire Swash</vt:lpstr>
      <vt:lpstr>Esteban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39</cp:revision>
  <dcterms:modified xsi:type="dcterms:W3CDTF">2023-12-08T08:55:46Z</dcterms:modified>
</cp:coreProperties>
</file>