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aac" ContentType="audio/aac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media/image1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85" r:id="rId3"/>
    <p:sldId id="286" r:id="rId4"/>
    <p:sldId id="287" r:id="rId5"/>
    <p:sldId id="288" r:id="rId6"/>
    <p:sldId id="324" r:id="rId8"/>
    <p:sldId id="290" r:id="rId9"/>
    <p:sldId id="325" r:id="rId10"/>
    <p:sldId id="292" r:id="rId11"/>
    <p:sldId id="326" r:id="rId12"/>
    <p:sldId id="302" r:id="rId13"/>
    <p:sldId id="327" r:id="rId14"/>
    <p:sldId id="299" r:id="rId15"/>
  </p:sldIdLst>
  <p:sldSz cx="12192000" cy="6858000"/>
  <p:notesSz cx="6858000" cy="9144000"/>
  <p:embeddedFontLst>
    <p:embeddedFont>
      <p:font typeface="Calibri Light" panose="020F0302020204030204" charset="0"/>
      <p:regular r:id="rId20"/>
      <p:italic r:id="rId21"/>
    </p:embeddedFont>
    <p:embeddedFont>
      <p:font typeface="Calibri" panose="020F050202020403020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ùi Thị Yến" initials="BTY" lastIdx="1" clrIdx="0"/>
  <p:cmAuthor id="2" name="Admin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F214"/>
    <a:srgbClr val="7B38AD"/>
    <a:srgbClr val="F43308"/>
    <a:srgbClr val="4DD60C"/>
    <a:srgbClr val="00CCFF"/>
    <a:srgbClr val="EFEA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43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font" Target="fonts/font6.fntdata"/><Relationship Id="rId24" Type="http://schemas.openxmlformats.org/officeDocument/2006/relationships/font" Target="fonts/font5.fntdata"/><Relationship Id="rId23" Type="http://schemas.openxmlformats.org/officeDocument/2006/relationships/font" Target="fonts/font4.fntdata"/><Relationship Id="rId22" Type="http://schemas.openxmlformats.org/officeDocument/2006/relationships/font" Target="fonts/font3.fntdata"/><Relationship Id="rId21" Type="http://schemas.openxmlformats.org/officeDocument/2006/relationships/font" Target="fonts/font2.fntdata"/><Relationship Id="rId20" Type="http://schemas.openxmlformats.org/officeDocument/2006/relationships/font" Target="fonts/font1.fntdata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11-01T15:49:40.260" idx="1">
    <p:pos x="7690" y="-14"/>
    <p:text/>
  </p:cm>
  <p:cm authorId="2" dt="2022-11-01T15:50:24.503" idx="2">
    <p:pos x="7846" y="136"/>
    <p:text>Trò chơi: 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D9C98-126C-4924-9BF7-4499A6470A9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D9C98-126C-4924-9BF7-4499A6470A9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D9C98-126C-4924-9BF7-4499A6470A9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E545F-C0EB-42AA-909F-2DDECC0CE2A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B6DF-32B8-445C-AB0F-426E08C7A977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E545F-C0EB-42AA-909F-2DDECC0CE2A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B6DF-32B8-445C-AB0F-426E08C7A977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E545F-C0EB-42AA-909F-2DDECC0CE2A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B6DF-32B8-445C-AB0F-426E08C7A977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E545F-C0EB-42AA-909F-2DDECC0CE2A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B6DF-32B8-445C-AB0F-426E08C7A977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E545F-C0EB-42AA-909F-2DDECC0CE2A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B6DF-32B8-445C-AB0F-426E08C7A977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E545F-C0EB-42AA-909F-2DDECC0CE2A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B6DF-32B8-445C-AB0F-426E08C7A977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E545F-C0EB-42AA-909F-2DDECC0CE2A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B6DF-32B8-445C-AB0F-426E08C7A977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E545F-C0EB-42AA-909F-2DDECC0CE2A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B6DF-32B8-445C-AB0F-426E08C7A977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E545F-C0EB-42AA-909F-2DDECC0CE2A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B6DF-32B8-445C-AB0F-426E08C7A977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E545F-C0EB-42AA-909F-2DDECC0CE2A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B6DF-32B8-445C-AB0F-426E08C7A977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E545F-C0EB-42AA-909F-2DDECC0CE2A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B6DF-32B8-445C-AB0F-426E08C7A977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 advClick="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E545F-C0EB-42AA-909F-2DDECC0CE2A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DB6DF-32B8-445C-AB0F-426E08C7A97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jpeg"/><Relationship Id="rId8" Type="http://schemas.openxmlformats.org/officeDocument/2006/relationships/image" Target="../media/image5.jpeg"/><Relationship Id="rId7" Type="http://schemas.openxmlformats.org/officeDocument/2006/relationships/image" Target="../media/image4.jpeg"/><Relationship Id="rId6" Type="http://schemas.openxmlformats.org/officeDocument/2006/relationships/image" Target="../media/image3.jpeg"/><Relationship Id="rId5" Type="http://schemas.openxmlformats.org/officeDocument/2006/relationships/slide" Target="slide2.xml"/><Relationship Id="rId4" Type="http://schemas.openxmlformats.org/officeDocument/2006/relationships/image" Target="../media/image2.jpeg"/><Relationship Id="rId3" Type="http://schemas.openxmlformats.org/officeDocument/2006/relationships/image" Target="../media/image1.png"/><Relationship Id="rId2" Type="http://schemas.microsoft.com/office/2007/relationships/media" Target="../media/media1.aac"/><Relationship Id="rId12" Type="http://schemas.openxmlformats.org/officeDocument/2006/relationships/comments" Target="../comments/comment1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7.jpeg"/><Relationship Id="rId1" Type="http://schemas.openxmlformats.org/officeDocument/2006/relationships/audio" Target="../media/media1.aac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audio" Target="../media/media12.aac"/><Relationship Id="rId8" Type="http://schemas.microsoft.com/office/2007/relationships/media" Target="../media/media4.aac"/><Relationship Id="rId7" Type="http://schemas.openxmlformats.org/officeDocument/2006/relationships/audio" Target="../media/media4.aac"/><Relationship Id="rId6" Type="http://schemas.openxmlformats.org/officeDocument/2006/relationships/image" Target="../media/image1.png"/><Relationship Id="rId5" Type="http://schemas.microsoft.com/office/2007/relationships/media" Target="../media/media16.aac"/><Relationship Id="rId4" Type="http://schemas.openxmlformats.org/officeDocument/2006/relationships/audio" Target="../media/media16.aac"/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5" Type="http://schemas.openxmlformats.org/officeDocument/2006/relationships/slideLayout" Target="../slideLayouts/slideLayout7.xml"/><Relationship Id="rId14" Type="http://schemas.microsoft.com/office/2007/relationships/media" Target="../media/media15.aac"/><Relationship Id="rId13" Type="http://schemas.openxmlformats.org/officeDocument/2006/relationships/audio" Target="../media/media15.aac"/><Relationship Id="rId12" Type="http://schemas.microsoft.com/office/2007/relationships/media" Target="../media/media3.aac"/><Relationship Id="rId11" Type="http://schemas.openxmlformats.org/officeDocument/2006/relationships/audio" Target="../media/media3.aac"/><Relationship Id="rId10" Type="http://schemas.microsoft.com/office/2007/relationships/media" Target="../media/media12.aac"/><Relationship Id="rId1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.jpeg"/><Relationship Id="rId6" Type="http://schemas.openxmlformats.org/officeDocument/2006/relationships/image" Target="../media/image4.jpeg"/><Relationship Id="rId5" Type="http://schemas.openxmlformats.org/officeDocument/2006/relationships/image" Target="../media/image13.jpeg"/><Relationship Id="rId4" Type="http://schemas.openxmlformats.org/officeDocument/2006/relationships/slide" Target="slide12.xml"/><Relationship Id="rId3" Type="http://schemas.openxmlformats.org/officeDocument/2006/relationships/image" Target="../media/image1.png"/><Relationship Id="rId2" Type="http://schemas.microsoft.com/office/2007/relationships/media" Target="../media/media7.mp3"/><Relationship Id="rId1" Type="http://schemas.openxmlformats.org/officeDocument/2006/relationships/audio" Target="../media/media7.mp3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2" Type="http://schemas.microsoft.com/office/2007/relationships/media" Target="../media/media17.mp3"/><Relationship Id="rId1" Type="http://schemas.openxmlformats.org/officeDocument/2006/relationships/audio" Target="../media/media17.mp3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microsoft.com/office/2007/relationships/media" Target="../media/media2.aac"/><Relationship Id="rId7" Type="http://schemas.openxmlformats.org/officeDocument/2006/relationships/audio" Target="../media/media2.aac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9" Type="http://schemas.openxmlformats.org/officeDocument/2006/relationships/slideLayout" Target="../slideLayouts/slideLayout2.xml"/><Relationship Id="rId18" Type="http://schemas.microsoft.com/office/2007/relationships/media" Target="../media/media6.aac"/><Relationship Id="rId17" Type="http://schemas.openxmlformats.org/officeDocument/2006/relationships/audio" Target="../media/media6.aac"/><Relationship Id="rId16" Type="http://schemas.openxmlformats.org/officeDocument/2006/relationships/slide" Target="slide3.xml"/><Relationship Id="rId15" Type="http://schemas.microsoft.com/office/2007/relationships/media" Target="../media/media5.aac"/><Relationship Id="rId14" Type="http://schemas.openxmlformats.org/officeDocument/2006/relationships/audio" Target="../media/media5.aac"/><Relationship Id="rId13" Type="http://schemas.microsoft.com/office/2007/relationships/media" Target="../media/media4.aac"/><Relationship Id="rId12" Type="http://schemas.openxmlformats.org/officeDocument/2006/relationships/audio" Target="../media/media4.aac"/><Relationship Id="rId11" Type="http://schemas.microsoft.com/office/2007/relationships/media" Target="../media/media3.aac"/><Relationship Id="rId10" Type="http://schemas.openxmlformats.org/officeDocument/2006/relationships/audio" Target="../media/media3.aac"/><Relationship Id="rId1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.jpeg"/><Relationship Id="rId6" Type="http://schemas.openxmlformats.org/officeDocument/2006/relationships/image" Target="../media/image4.jpeg"/><Relationship Id="rId5" Type="http://schemas.openxmlformats.org/officeDocument/2006/relationships/image" Target="../media/image13.jpeg"/><Relationship Id="rId4" Type="http://schemas.openxmlformats.org/officeDocument/2006/relationships/slide" Target="slide4.xml"/><Relationship Id="rId3" Type="http://schemas.openxmlformats.org/officeDocument/2006/relationships/image" Target="../media/image1.png"/><Relationship Id="rId2" Type="http://schemas.microsoft.com/office/2007/relationships/media" Target="../media/media7.mp3"/><Relationship Id="rId1" Type="http://schemas.openxmlformats.org/officeDocument/2006/relationships/audio" Target="../media/media7.mp3"/></Relationships>
</file>

<file path=ppt/slides/_rels/slide4.xml.rels><?xml version="1.0" encoding="UTF-8" standalone="yes"?>
<Relationships xmlns="http://schemas.openxmlformats.org/package/2006/relationships"><Relationship Id="rId9" Type="http://schemas.microsoft.com/office/2007/relationships/media" Target="../media/media8.aac"/><Relationship Id="rId8" Type="http://schemas.openxmlformats.org/officeDocument/2006/relationships/audio" Target="../media/media8.aac"/><Relationship Id="rId7" Type="http://schemas.microsoft.com/office/2007/relationships/media" Target="../media/media4.aac"/><Relationship Id="rId6" Type="http://schemas.openxmlformats.org/officeDocument/2006/relationships/audio" Target="../media/media4.aac"/><Relationship Id="rId5" Type="http://schemas.openxmlformats.org/officeDocument/2006/relationships/image" Target="../media/image1.png"/><Relationship Id="rId4" Type="http://schemas.microsoft.com/office/2007/relationships/media" Target="../media/media3.aac"/><Relationship Id="rId3" Type="http://schemas.openxmlformats.org/officeDocument/2006/relationships/audio" Target="../media/media3.aac"/><Relationship Id="rId2" Type="http://schemas.openxmlformats.org/officeDocument/2006/relationships/image" Target="../media/image15.jpeg"/><Relationship Id="rId19" Type="http://schemas.openxmlformats.org/officeDocument/2006/relationships/notesSlide" Target="../notesSlides/notesSlide1.xml"/><Relationship Id="rId18" Type="http://schemas.openxmlformats.org/officeDocument/2006/relationships/slideLayout" Target="../slideLayouts/slideLayout2.xml"/><Relationship Id="rId17" Type="http://schemas.openxmlformats.org/officeDocument/2006/relationships/tags" Target="../tags/tag1.xml"/><Relationship Id="rId16" Type="http://schemas.microsoft.com/office/2007/relationships/media" Target="../media/media6.aac"/><Relationship Id="rId15" Type="http://schemas.openxmlformats.org/officeDocument/2006/relationships/audio" Target="../media/media6.aac"/><Relationship Id="rId14" Type="http://schemas.openxmlformats.org/officeDocument/2006/relationships/slide" Target="slide5.xml"/><Relationship Id="rId13" Type="http://schemas.microsoft.com/office/2007/relationships/media" Target="../media/media2.aac"/><Relationship Id="rId12" Type="http://schemas.openxmlformats.org/officeDocument/2006/relationships/audio" Target="../media/media2.aac"/><Relationship Id="rId11" Type="http://schemas.microsoft.com/office/2007/relationships/media" Target="../media/media9.aac"/><Relationship Id="rId10" Type="http://schemas.openxmlformats.org/officeDocument/2006/relationships/audio" Target="../media/media9.aac"/><Relationship Id="rId1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.jpeg"/><Relationship Id="rId6" Type="http://schemas.openxmlformats.org/officeDocument/2006/relationships/image" Target="../media/image4.jpeg"/><Relationship Id="rId5" Type="http://schemas.openxmlformats.org/officeDocument/2006/relationships/image" Target="../media/image13.jpeg"/><Relationship Id="rId4" Type="http://schemas.openxmlformats.org/officeDocument/2006/relationships/slide" Target="slide6.xml"/><Relationship Id="rId3" Type="http://schemas.openxmlformats.org/officeDocument/2006/relationships/image" Target="../media/image1.png"/><Relationship Id="rId2" Type="http://schemas.microsoft.com/office/2007/relationships/media" Target="../media/media7.mp3"/><Relationship Id="rId1" Type="http://schemas.openxmlformats.org/officeDocument/2006/relationships/audio" Target="../media/media7.mp3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audio" Target="../media/media10.aac"/><Relationship Id="rId8" Type="http://schemas.microsoft.com/office/2007/relationships/media" Target="../media/media2.aac"/><Relationship Id="rId7" Type="http://schemas.openxmlformats.org/officeDocument/2006/relationships/audio" Target="../media/media2.aac"/><Relationship Id="rId6" Type="http://schemas.openxmlformats.org/officeDocument/2006/relationships/image" Target="../media/image1.png"/><Relationship Id="rId5" Type="http://schemas.microsoft.com/office/2007/relationships/media" Target="../media/media3.aac"/><Relationship Id="rId4" Type="http://schemas.openxmlformats.org/officeDocument/2006/relationships/audio" Target="../media/media3.aac"/><Relationship Id="rId3" Type="http://schemas.openxmlformats.org/officeDocument/2006/relationships/image" Target="../media/image18.jpeg"/><Relationship Id="rId24" Type="http://schemas.openxmlformats.org/officeDocument/2006/relationships/notesSlide" Target="../notesSlides/notesSlide2.xml"/><Relationship Id="rId23" Type="http://schemas.openxmlformats.org/officeDocument/2006/relationships/slideLayout" Target="../slideLayouts/slideLayout2.xml"/><Relationship Id="rId22" Type="http://schemas.openxmlformats.org/officeDocument/2006/relationships/tags" Target="../tags/tag2.xml"/><Relationship Id="rId21" Type="http://schemas.microsoft.com/office/2007/relationships/media" Target="../media/media14.aac"/><Relationship Id="rId20" Type="http://schemas.openxmlformats.org/officeDocument/2006/relationships/audio" Target="../media/media14.aac"/><Relationship Id="rId2" Type="http://schemas.openxmlformats.org/officeDocument/2006/relationships/image" Target="../media/image17.jpeg"/><Relationship Id="rId19" Type="http://schemas.microsoft.com/office/2007/relationships/media" Target="../media/media13.aac"/><Relationship Id="rId18" Type="http://schemas.openxmlformats.org/officeDocument/2006/relationships/audio" Target="../media/media13.aac"/><Relationship Id="rId17" Type="http://schemas.openxmlformats.org/officeDocument/2006/relationships/slide" Target="slide7.xml"/><Relationship Id="rId16" Type="http://schemas.microsoft.com/office/2007/relationships/media" Target="../media/media12.aac"/><Relationship Id="rId15" Type="http://schemas.openxmlformats.org/officeDocument/2006/relationships/audio" Target="../media/media12.aac"/><Relationship Id="rId14" Type="http://schemas.microsoft.com/office/2007/relationships/media" Target="../media/media4.aac"/><Relationship Id="rId13" Type="http://schemas.openxmlformats.org/officeDocument/2006/relationships/audio" Target="../media/media4.aac"/><Relationship Id="rId12" Type="http://schemas.microsoft.com/office/2007/relationships/media" Target="../media/media11.aac"/><Relationship Id="rId11" Type="http://schemas.openxmlformats.org/officeDocument/2006/relationships/audio" Target="../media/media11.aac"/><Relationship Id="rId10" Type="http://schemas.microsoft.com/office/2007/relationships/media" Target="../media/media10.aac"/><Relationship Id="rId1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.jpeg"/><Relationship Id="rId6" Type="http://schemas.openxmlformats.org/officeDocument/2006/relationships/image" Target="../media/image4.jpeg"/><Relationship Id="rId5" Type="http://schemas.openxmlformats.org/officeDocument/2006/relationships/image" Target="../media/image13.jpeg"/><Relationship Id="rId4" Type="http://schemas.openxmlformats.org/officeDocument/2006/relationships/slide" Target="slide8.xml"/><Relationship Id="rId3" Type="http://schemas.openxmlformats.org/officeDocument/2006/relationships/image" Target="../media/image1.png"/><Relationship Id="rId2" Type="http://schemas.microsoft.com/office/2007/relationships/media" Target="../media/media7.mp3"/><Relationship Id="rId1" Type="http://schemas.openxmlformats.org/officeDocument/2006/relationships/audio" Target="../media/media7.mp3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audio" Target="../media/media4.aac"/><Relationship Id="rId8" Type="http://schemas.microsoft.com/office/2007/relationships/media" Target="../media/media16.aac"/><Relationship Id="rId7" Type="http://schemas.openxmlformats.org/officeDocument/2006/relationships/audio" Target="../media/media16.aac"/><Relationship Id="rId6" Type="http://schemas.openxmlformats.org/officeDocument/2006/relationships/image" Target="../media/image17.jpeg"/><Relationship Id="rId5" Type="http://schemas.openxmlformats.org/officeDocument/2006/relationships/image" Target="../media/image19.jpeg"/><Relationship Id="rId4" Type="http://schemas.openxmlformats.org/officeDocument/2006/relationships/image" Target="../media/image10.jpeg"/><Relationship Id="rId3" Type="http://schemas.openxmlformats.org/officeDocument/2006/relationships/image" Target="../media/image1.png"/><Relationship Id="rId2" Type="http://schemas.microsoft.com/office/2007/relationships/media" Target="../media/media15.aac"/><Relationship Id="rId19" Type="http://schemas.openxmlformats.org/officeDocument/2006/relationships/notesSlide" Target="../notesSlides/notesSlide3.xml"/><Relationship Id="rId18" Type="http://schemas.openxmlformats.org/officeDocument/2006/relationships/slideLayout" Target="../slideLayouts/slideLayout4.xml"/><Relationship Id="rId17" Type="http://schemas.openxmlformats.org/officeDocument/2006/relationships/tags" Target="../tags/tag3.xml"/><Relationship Id="rId16" Type="http://schemas.microsoft.com/office/2007/relationships/media" Target="../media/media3.aac"/><Relationship Id="rId15" Type="http://schemas.openxmlformats.org/officeDocument/2006/relationships/audio" Target="../media/media3.aac"/><Relationship Id="rId14" Type="http://schemas.microsoft.com/office/2007/relationships/media" Target="../media/media2.aac"/><Relationship Id="rId13" Type="http://schemas.openxmlformats.org/officeDocument/2006/relationships/audio" Target="../media/media2.aac"/><Relationship Id="rId12" Type="http://schemas.openxmlformats.org/officeDocument/2006/relationships/slide" Target="slide9.xml"/><Relationship Id="rId11" Type="http://schemas.openxmlformats.org/officeDocument/2006/relationships/slide" Target="slide1.xml"/><Relationship Id="rId10" Type="http://schemas.microsoft.com/office/2007/relationships/media" Target="../media/media4.aac"/><Relationship Id="rId1" Type="http://schemas.openxmlformats.org/officeDocument/2006/relationships/audio" Target="../media/media15.aac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3.jpeg"/><Relationship Id="rId3" Type="http://schemas.openxmlformats.org/officeDocument/2006/relationships/image" Target="../media/image1.png"/><Relationship Id="rId2" Type="http://schemas.microsoft.com/office/2007/relationships/media" Target="../media/media7.mp3"/><Relationship Id="rId1" Type="http://schemas.openxmlformats.org/officeDocument/2006/relationships/audio" Target="../media/media7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" name="VOICE_20221026_091159_k49c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25" name="Picture 24" descr="pngtree-children-s-day-banner-image_2298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  <p:pic>
        <p:nvPicPr>
          <p:cNvPr id="26" name="Picture 25" descr="189a6312e12fbbc8fb305e874919ad0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" y="-46990"/>
            <a:ext cx="12191365" cy="6904990"/>
          </a:xfrm>
          <a:prstGeom prst="rect">
            <a:avLst/>
          </a:prstGeom>
        </p:spPr>
      </p:pic>
      <p:pic>
        <p:nvPicPr>
          <p:cNvPr id="1026" name="Picture 2" descr="boy is driving car with good posing - Clipart World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190" y="3972011"/>
            <a:ext cx="4648933" cy="345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c004469e63c062d8bf1df311feb3c17d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773805" y="2901950"/>
            <a:ext cx="3594100" cy="4292600"/>
          </a:xfrm>
          <a:prstGeom prst="rect">
            <a:avLst/>
          </a:prstGeom>
        </p:spPr>
      </p:pic>
      <p:pic>
        <p:nvPicPr>
          <p:cNvPr id="30" name="Picture 29" descr="cf1b3028ec62bb23d7ae5ebf380bbc2e"/>
          <p:cNvPicPr>
            <a:picLocks noChangeAspect="1"/>
          </p:cNvPicPr>
          <p:nvPr/>
        </p:nvPicPr>
        <p:blipFill>
          <a:blip r:embed="rId9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91365" y="2548890"/>
            <a:ext cx="3761740" cy="3761740"/>
          </a:xfrm>
          <a:prstGeom prst="rect">
            <a:avLst/>
          </a:prstGeom>
        </p:spPr>
      </p:pic>
      <p:pic>
        <p:nvPicPr>
          <p:cNvPr id="31" name="Picture 30" descr="30adf8323c26b90c20d694a9caf696f6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854575" y="-586740"/>
            <a:ext cx="4855210" cy="5805805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210560" y="-46990"/>
            <a:ext cx="8223250" cy="2776855"/>
          </a:xfrm>
          <a:prstGeom prst="wedgeRoundRectCallout">
            <a:avLst>
              <a:gd name="adj1" fmla="val -36432"/>
              <a:gd name="adj2" fmla="val 7064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TRÒ CHƠI 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BÉ TÌM HIỂU LUẬT LỆ AN TOÀN GIAO THÔNG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170930" y="904875"/>
            <a:ext cx="3098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4479 -0.125 L -0.954062 -0.129074 " pathEditMode="relative" rAng="0" ptsTypes=""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400" y="-2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 0 L 1.43161 0.0555556 " pathEditMode="relative" ptsTypes="">
                                      <p:cBhvr>
                                        <p:cTn id="10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0.0420833 0.14713 L -1.41875 0.0880556 " pathEditMode="relative" rAng="0" ptsTypes="">
                                      <p:cBhvr>
                                        <p:cTn id="12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200" y="-55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0.0340104 0.141667 L 1.39516 0.122778 " pathEditMode="relative" rAng="0" ptsTypes="">
                                      <p:cBhvr>
                                        <p:cTn id="1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00" y="-72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Motion origin="layout" path="M 0 0 L 0.00588542 -0.00351852 L 0.0117188 -0.00694444 L 0.0195313 -0.00694444 L 0.0254167 -0.010463 L 0.0351563 -0.0138889 L 0.0429688 -0.0138889 L 0.0488542 -0.0138889 L 0.0566667 -0.0138889 L 0.0664063 -0.0138889 L 0.0761979 -0.0138889 L 0.0859375 -0.0138889 L 0.0996354 -0.0138889 L 0.113281 -0.010463 L 0.125 -0.010463 L 0.136719 -0.010463 L 0.150417 -0.010463 L 0.164063 -0.010463 L 0.175781 -0.010463 L 0.189479 -0.010463 L 0.201198 -0.010463 L 0.210938 -0.010463 L 0.21875 -0.010463 L 0.226563 -0.010463 L 0.232448 -0.010463 L 0.238281 -0.010463 L 0.244167 -0.010463 L 0.25 -0.010463 L 0.259792 -0.010463 L 0.265625 -0.010463 L 0.273438 -0.010463 L 0.28125 -0.010463 L 0.289063 -0.010463 L 0.298854 -0.010463 L 0.306667 -0.010463 L 0.3125 -0.010463 L 0.322292 -0.00351852 L 0.328125 -0.00351852 L 0.337917 0 L 0.347656 0.00342593 L 0.357448 0.00694444 L 0.367188 0.0103704 L 0.373073 0.0138889 L 0.380885 0.0173148 L 0.388698 0.0208333 L 0.39651 0.0242593 L 0.404323 0.0242593 L 0.410156 0.0242593 L 0.416042 0.0312037 L 0.421875 0.0312037 L 0.42776 0.0347222 L 0.433594 0.0347222 L 0.402344 0.0242593 " pathEditMode="relative" ptsTypes="">
                                      <p:cBhvr>
                                        <p:cTn id="16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Motion origin="layout" path="M 0.0078125 0.149352 L 0.00197917 0.149352 L -0.0058333 0.149352 L -0.0117188 0.149352 L -0.0195313 0.149352 L -0.0331771 0.149352 L -0.0488021 0.149352 L -0.0644271 0.149352 L -0.0800521 0.149352 L -0.0976565 0.149352 L -0.113282 0.149352 L -0.128907 0.149352 L -0.142553 0.149352 L -0.152343 0.149352 L -0.164063 0.149352 L -0.171876 0.149352 L -0.177708 0.149352 L -0.183593 0.149352 L -0.191407 0.149352 L -0.201145 0.149352 L -0.207032 0.149352 L -0.212864 0.149352 L -0.218751 0.149352 L -0.226563 0.149352 L -0.234376 0.149352 L -0.246093 0.149352 L -0.255833 0.149352 L -0.267552 0.149352 L -0.27927 0.149352 L -0.290989 0.149352 L -0.304688 0.149352 L -0.316406 0.149352 L -0.328126 0.149352 L -0.339844 0.149352 L -0.351563 0.149352 L -0.361302 0.149352 L -0.369114 0.149352 L -0.378906 0.149352 L -0.384739 0.149352 L -0.394531 0.149352 L -0.402344 0.149352 L -0.410156 0.149352 L -0.415989 0.149352 L -0.421876 0.149352 L -0.431614 0.149352 L -0.439427 0.149352 L -0.451146 0.149352 L -0.458959 0.149352 L -0.464844 0.149352 L -0.472656 0.149352 L -0.478489 0.149352 L -0.484376 0.149352 L -0.492188 0.149352 L -0.5 0.149352 L -0.505834 0.149352 L -0.511719 0.149352 L -0.517552 0.149352 L -0.523438 0.149352 L -0.529271 0.149352 L -0.523438 0.152778 L -0.517552 0.156296 L -0.50974 0.159722 L -0.503906 0.163241 L -0.498021 0.166667 L -0.492188 0.170185 L -0.486302 0.173611 L -0.480469 0.173611 L -0.470677 0.17713 L -0.464844 0.17713 L -0.458959 0.184074 L -0.453126 0.1875 L -0.458959 0.191019 L -0.464844 0.191019 L -0.470677 0.191019 L -0.476563 0.1875 L -0.482396 0.184074 L -0.488281 0.180556 L -0.494115 0.17713 L -0.5 0.17713 L -0.507813 0.17713 L -0.513646 0.17713 L -0.505834 0.17713 L -0.5 0.17713 L -0.492188 0.17713 L -0.486302 0.17713 L -0.480469 0.173611 L -0.474584 0.170185 L -0.480469 0.166667 L -0.486302 0.163241 L -0.492188 0.159722 L -0.498021 0.156296 L -0.503906 0.156296 " pathEditMode="relative" rAng="0" ptsTypes="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00" y="21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100648 L 0.0019528 0.100648 L 0.0019528 0.114535 L 0 0.114535 L -0.0019528 0.118006 L -0.00390559 0.118006 L -0.00781118 0.12495 L -0.00781118 0.131893 L -0.00976398 0.135365 L -0.00976398 0.138836 L -0.00781118 0.142308 L -0.00781118 0.145779 L -0.0019528 0.156194 L 0.00781118 0.156194 L 0.0136696 0.145779 L 0.0136696 0.128421 L 0.00781118 0.118006 L 0.00781118 0.107591 L 0.00976398 0.10412 L 0.0117168 0.10412 L 0.0136696 0.107591 L 0.0156224 0.107591 L 0.0175752 0.111063 L 0.0175752 0.114535 L 0.0214808 0.121478 L 0.0214808 0.149251 L 0.019528 0.152723 L 0.019528 0.156194 L 0.0136696 0.166609 L 0.0117168 0.166609 L 0.00976398 0.170081 L -0.00585839 0.170081 L -0.0156224 0.152723 L -0.0156224 0.145779 L -0.0175752 0.142308 L -0.0175752 0.131893 L -0.0156224 0.128421 L -0.0156224 0.121478 L -0.0117168 0.114535 L -0.0117168 0.111063 L -0.00976398 0.107591 L -0.00781118 0.107591 L -0.00585839 0.10412 L -0.00390559 0.10412 L -0.0019528 0.100648 L 0 0.100648 Z " pathEditMode="relative" rAng="0" ptsTypes="">
                                      <p:cBhvr>
                                        <p:cTn id="2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35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4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4" grpId="0" animBg="1"/>
      <p:bldP spid="4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clrChange>
              <a:clrFrom>
                <a:srgbClr val="BBE7CE"/>
              </a:clrFrom>
              <a:clrTo>
                <a:srgbClr val="BBE7CE">
                  <a:alpha val="0"/>
                </a:srgbClr>
              </a:clrTo>
            </a:clrChang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431524" y="0"/>
            <a:ext cx="11010900" cy="1752600"/>
          </a:xfrm>
          <a:prstGeom prst="roundRect">
            <a:avLst/>
          </a:prstGeom>
          <a:solidFill>
            <a:srgbClr val="FCBAF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Đang</a:t>
            </a:r>
            <a:r>
              <a:rPr lang="en-US" sz="4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tham</a:t>
            </a:r>
            <a:r>
              <a:rPr lang="en-US" sz="4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gia</a:t>
            </a:r>
            <a:r>
              <a:rPr lang="en-US" sz="4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giao</a:t>
            </a:r>
            <a:r>
              <a:rPr lang="en-US" sz="4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thông</a:t>
            </a:r>
            <a:r>
              <a:rPr lang="en-US" sz="4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gặp</a:t>
            </a:r>
            <a:r>
              <a:rPr lang="en-US" sz="4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đèn</a:t>
            </a:r>
            <a:r>
              <a:rPr lang="en-US" sz="4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đỏ</a:t>
            </a:r>
            <a:r>
              <a:rPr lang="en-US" sz="4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thì</a:t>
            </a:r>
            <a:r>
              <a:rPr lang="en-US" sz="4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bé</a:t>
            </a:r>
            <a:r>
              <a:rPr lang="en-US" sz="4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phải</a:t>
            </a:r>
            <a:r>
              <a:rPr lang="en-US" sz="4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làm</a:t>
            </a:r>
            <a:r>
              <a:rPr lang="en-US" sz="4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sao</a:t>
            </a:r>
            <a:r>
              <a:rPr lang="en-US" sz="4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en-US" sz="48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Download happy cute kid boy with traffic sign Stock Vector and explore similar vectors at Adobe Stock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98" y="1905829"/>
            <a:ext cx="3947361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clrChange>
              <a:clrFrom>
                <a:srgbClr val="BBE7CE"/>
              </a:clrFrom>
              <a:clrTo>
                <a:srgbClr val="BBE7C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36" y="1942106"/>
            <a:ext cx="4107976" cy="49163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48D0EA"/>
              </a:clrFrom>
              <a:clrTo>
                <a:srgbClr val="48D0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650" y="3275154"/>
            <a:ext cx="4180100" cy="4952171"/>
          </a:xfrm>
          <a:prstGeom prst="rect">
            <a:avLst/>
          </a:prstGeom>
        </p:spPr>
      </p:pic>
      <p:pic>
        <p:nvPicPr>
          <p:cNvPr id="13" name="d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1524" y="5827644"/>
            <a:ext cx="609600" cy="609600"/>
          </a:xfrm>
          <a:prstGeom prst="rect">
            <a:avLst/>
          </a:prstGeom>
        </p:spPr>
      </p:pic>
      <p:pic>
        <p:nvPicPr>
          <p:cNvPr id="14" name="TRẢ LỜI ĐÚNG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36578" y="6086062"/>
            <a:ext cx="609600" cy="609600"/>
          </a:xfrm>
          <a:prstGeom prst="rect">
            <a:avLst/>
          </a:prstGeom>
        </p:spPr>
      </p:pic>
      <p:pic>
        <p:nvPicPr>
          <p:cNvPr id="15" name="sai 3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78440" y="5827644"/>
            <a:ext cx="609600" cy="609600"/>
          </a:xfrm>
          <a:prstGeom prst="rect">
            <a:avLst/>
          </a:prstGeom>
        </p:spPr>
      </p:pic>
      <p:pic>
        <p:nvPicPr>
          <p:cNvPr id="16" name="TRẢ LỜI SAI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20048" y="5870714"/>
            <a:ext cx="609600" cy="609600"/>
          </a:xfrm>
          <a:prstGeom prst="rect">
            <a:avLst/>
          </a:prstGeom>
        </p:spPr>
      </p:pic>
      <p:pic>
        <p:nvPicPr>
          <p:cNvPr id="2" name="c3">
            <a:hlinkClick r:id="" action="ppaction://media"/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01950" y="932727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8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nodeType="withEffect">
                                  <p:stCondLst>
                                    <p:cond delay="8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768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786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79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" fill="hold">
                                          <p:stCondLst>
                                            <p:cond delay="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" fill="hold">
                                          <p:stCondLst>
                                            <p:cond delay="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667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0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0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0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06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numSld="984" showWhenStopped="0">
                <p:cTn id="10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Tôi yêu Việt Nam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815705" y="6210300"/>
            <a:ext cx="819150" cy="819150"/>
          </a:xfrm>
          <a:prstGeom prst="rect">
            <a:avLst/>
          </a:prstGeom>
        </p:spPr>
      </p:pic>
      <p:pic>
        <p:nvPicPr>
          <p:cNvPr id="30" name="Picture 29" descr="pngtree-hand-drawn-city-traffic-civilization-travel-background-material-paintedcityzebra-crossingguardrailcivilized-travel-image_8563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pic>
        <p:nvPicPr>
          <p:cNvPr id="1026" name="Picture 2" descr="boy is driving car with good posing - Clipart World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725" y="3593551"/>
            <a:ext cx="4648933" cy="345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Tôi yêu Việt Na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934075" y="5600700"/>
            <a:ext cx="609600" cy="609600"/>
          </a:xfrm>
          <a:prstGeom prst="rect">
            <a:avLst/>
          </a:prstGeom>
        </p:spPr>
      </p:pic>
      <p:pic>
        <p:nvPicPr>
          <p:cNvPr id="32" name="Picture 31" descr="c004469e63c062d8bf1df311feb3c17d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189605" y="0"/>
            <a:ext cx="3594100" cy="4292600"/>
          </a:xfrm>
          <a:prstGeom prst="rect">
            <a:avLst/>
          </a:prstGeom>
        </p:spPr>
      </p:pic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5573 0.0147222 L -0.519635 0.027963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700" y="-8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116146 0.251019 L 0.95599 0.21287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1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673925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 LIỆU THAM KHẢO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Canva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Colors,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pinterrest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google,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laptop.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TÔI YÊU VIỆT NAM - VUI GIAO THÔNG - Official Music Video (mp3cut.net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-943012" y="50041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9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Mục này có hình ảnh của: Traffic Safety Hd Transparent, Safety Cross The Road Play Football Traffic Safety, Warning, Traffic Light, Travel Safety PNG Image For Free Download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3934"/>
            <a:ext cx="4154906" cy="473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remium Vector | Happy cute kid girl wave to mom love">
            <a:hlinkClick r:id="" action="ppaction://noaction">
              <a:snd r:embed="rId2" name="camera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320" y="2038350"/>
            <a:ext cx="3947360" cy="495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ownload happy cute kid boy with traffic sign Stock Vector and explore similar vectors at Adobe Stock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639" y="2038350"/>
            <a:ext cx="3947361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/>
          <p:cNvSpPr/>
          <p:nvPr/>
        </p:nvSpPr>
        <p:spPr>
          <a:xfrm>
            <a:off x="609600" y="285750"/>
            <a:ext cx="11010900" cy="1752600"/>
          </a:xfrm>
          <a:prstGeom prst="roundRect">
            <a:avLst/>
          </a:prstGeom>
          <a:solidFill>
            <a:srgbClr val="FCBAF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777750" y="851216"/>
            <a:ext cx="1685499" cy="1682434"/>
          </a:xfrm>
          <a:prstGeom prst="rect">
            <a:avLst/>
          </a:prstGeom>
        </p:spPr>
      </p:pic>
      <p:pic>
        <p:nvPicPr>
          <p:cNvPr id="6" name="sai 1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968041" y="5962650"/>
            <a:ext cx="609600" cy="609600"/>
          </a:xfrm>
          <a:prstGeom prst="rect">
            <a:avLst/>
          </a:prstGeom>
        </p:spPr>
      </p:pic>
      <p:pic>
        <p:nvPicPr>
          <p:cNvPr id="7" name="TRẢ LỜI SAI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71601" y="5756373"/>
            <a:ext cx="609600" cy="609600"/>
          </a:xfrm>
          <a:prstGeom prst="rect">
            <a:avLst/>
          </a:prstGeom>
        </p:spPr>
      </p:pic>
      <p:pic>
        <p:nvPicPr>
          <p:cNvPr id="8" name="TRẢ LỜI ĐÚNG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123181" y="6210300"/>
            <a:ext cx="609600" cy="609600"/>
          </a:xfrm>
          <a:prstGeom prst="rect">
            <a:avLst/>
          </a:prstGeom>
        </p:spPr>
      </p:pic>
      <p:pic>
        <p:nvPicPr>
          <p:cNvPr id="9" name="TRẢ LỜI ĐÚNG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9"/>
          <a:stretch>
            <a:fillRect/>
          </a:stretch>
        </p:blipFill>
        <p:spPr>
          <a:xfrm flipV="1">
            <a:off x="11361318" y="5554562"/>
            <a:ext cx="754482" cy="632222"/>
          </a:xfrm>
          <a:prstGeom prst="rect">
            <a:avLst/>
          </a:prstGeom>
        </p:spPr>
      </p:pic>
      <p:pic>
        <p:nvPicPr>
          <p:cNvPr id="2" name="cau hanh vi dung sai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2274" y="1393155"/>
            <a:ext cx="609600" cy="609600"/>
          </a:xfrm>
          <a:prstGeom prst="rect">
            <a:avLst/>
          </a:prstGeom>
        </p:spPr>
      </p:pic>
      <p:sp>
        <p:nvSpPr>
          <p:cNvPr id="12" name="Arrow: Striped Right 22">
            <a:hlinkClick r:id="rId16" action="ppaction://hlinksldjump"/>
          </p:cNvPr>
          <p:cNvSpPr/>
          <p:nvPr/>
        </p:nvSpPr>
        <p:spPr>
          <a:xfrm>
            <a:off x="9634552" y="5962439"/>
            <a:ext cx="1985682" cy="984054"/>
          </a:xfrm>
          <a:prstGeom prst="stripedRightArrow">
            <a:avLst/>
          </a:prstGeom>
          <a:solidFill>
            <a:srgbClr val="FFFF0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tiep tucj d">
            <a:hlinkClick r:id="" action="ppaction://media"/>
          </p:cNvPr>
          <p:cNvPicPr>
            <a:picLocks noChangeAspect="1"/>
          </p:cNvPicPr>
          <p:nvPr>
            <a:audioFile r:link="rId17"/>
            <p:extLst>
              <p:ext uri="{DAA4B4D4-6D71-4841-9C94-3DE7FCFB9230}">
                <p14:media xmlns:p14="http://schemas.microsoft.com/office/powerpoint/2010/main" r:embed="rId1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15069" y="535305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numSld="999" showWhenStopped="0">
                <p:cTn id="8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numSld="999" showWhenStopped="0">
                <p:cTn id="9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numSld="999" showWhenStopped="0">
                <p:cTn id="1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audio>
              <p:cMediaNode vol="80000" numSld="999" showWhenStopped="0">
                <p:cTn id="3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numSld="999" showWhenStopped="0">
                <p:cTn id="31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Tôi yêu Việt Nam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815705" y="6210300"/>
            <a:ext cx="819150" cy="819150"/>
          </a:xfrm>
          <a:prstGeom prst="rect">
            <a:avLst/>
          </a:prstGeom>
        </p:spPr>
      </p:pic>
      <p:pic>
        <p:nvPicPr>
          <p:cNvPr id="30" name="Picture 29" descr="pngtree-hand-drawn-city-traffic-civilization-travel-background-material-paintedcityzebra-crossingguardrailcivilized-travel-image_8563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pic>
        <p:nvPicPr>
          <p:cNvPr id="1026" name="Picture 2" descr="boy is driving car with good posing - Clipart World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725" y="3593551"/>
            <a:ext cx="4648933" cy="345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Tôi yêu Việt Na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934075" y="5600700"/>
            <a:ext cx="609600" cy="609600"/>
          </a:xfrm>
          <a:prstGeom prst="rect">
            <a:avLst/>
          </a:prstGeom>
        </p:spPr>
      </p:pic>
      <p:pic>
        <p:nvPicPr>
          <p:cNvPr id="32" name="Picture 31" descr="c004469e63c062d8bf1df311feb3c17d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189605" y="0"/>
            <a:ext cx="3594100" cy="4292600"/>
          </a:xfrm>
          <a:prstGeom prst="rect">
            <a:avLst/>
          </a:prstGeom>
        </p:spPr>
      </p:pic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5573 0.0147222 L -0.519635 0.027963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700" y="-8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116146 0.251019 L 0.95599 0.21287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1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135" y="1638823"/>
            <a:ext cx="5448618" cy="45663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51" y="1682045"/>
            <a:ext cx="5555663" cy="44707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TRẢ LỜI SAI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35708" y="5238403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4931" y="25943"/>
            <a:ext cx="11742821" cy="1569660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TRẢ LỜI ĐÚNG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99366" y="5543203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8151" y="5543203"/>
            <a:ext cx="5555663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d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0267" y="2013841"/>
            <a:ext cx="609600" cy="609600"/>
          </a:xfrm>
          <a:prstGeom prst="rect">
            <a:avLst/>
          </a:prstGeom>
        </p:spPr>
      </p:pic>
      <p:pic>
        <p:nvPicPr>
          <p:cNvPr id="8" name="c1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53352" y="724423"/>
            <a:ext cx="609600" cy="609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19135" y="5592624"/>
            <a:ext cx="5448618" cy="6179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sai 1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19675" y="2013841"/>
            <a:ext cx="609600" cy="609600"/>
          </a:xfrm>
          <a:prstGeom prst="rect">
            <a:avLst/>
          </a:prstGeom>
        </p:spPr>
      </p:pic>
      <p:sp>
        <p:nvSpPr>
          <p:cNvPr id="13" name="Arrow: Striped Right 22">
            <a:hlinkClick r:id="rId14" action="ppaction://hlinksldjump"/>
          </p:cNvPr>
          <p:cNvSpPr/>
          <p:nvPr/>
        </p:nvSpPr>
        <p:spPr>
          <a:xfrm>
            <a:off x="10134304" y="5854204"/>
            <a:ext cx="1985682" cy="984054"/>
          </a:xfrm>
          <a:prstGeom prst="stripedRightArrow">
            <a:avLst/>
          </a:prstGeom>
          <a:solidFill>
            <a:srgbClr val="FFFF0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tiep tucj d">
            <a:hlinkClick r:id="" action="ppaction://media"/>
          </p:cNvPr>
          <p:cNvPicPr>
            <a:picLocks noGrp="1" noChangeAspect="1"/>
          </p:cNvPicPr>
          <p:nvPr>
            <p:ph idx="1"/>
            <a:audioFile r:link="rId15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72955" y="6115685"/>
            <a:ext cx="461645" cy="461645"/>
          </a:xfrm>
          <a:prstGeom prst="rect">
            <a:avLst/>
          </a:prstGeom>
        </p:spPr>
      </p:pic>
    </p:spTree>
    <p:custDataLst>
      <p:tags r:id="rId17"/>
    </p:custData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numSld="999" showWhenStopped="0">
                <p:cTn id="8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numSld="999" showWhenStopped="0">
                <p:cTn id="9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numSld="999" showWhenStopped="0">
                <p:cTn id="1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numSld="999" showWhenStopped="0">
                <p:cTn id="11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101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numSld="999" showWhenStopped="0">
                <p:cTn id="46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 bldLvl="0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Tôi yêu Việt Nam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815705" y="6210300"/>
            <a:ext cx="819150" cy="819150"/>
          </a:xfrm>
          <a:prstGeom prst="rect">
            <a:avLst/>
          </a:prstGeom>
        </p:spPr>
      </p:pic>
      <p:pic>
        <p:nvPicPr>
          <p:cNvPr id="30" name="Picture 29" descr="pngtree-hand-drawn-city-traffic-civilization-travel-background-material-paintedcityzebra-crossingguardrailcivilized-travel-image_8563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pic>
        <p:nvPicPr>
          <p:cNvPr id="1026" name="Picture 2" descr="boy is driving car with good posing - Clipart World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725" y="3593551"/>
            <a:ext cx="4648933" cy="345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Tôi yêu Việt Na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934075" y="5600700"/>
            <a:ext cx="609600" cy="609600"/>
          </a:xfrm>
          <a:prstGeom prst="rect">
            <a:avLst/>
          </a:prstGeom>
        </p:spPr>
      </p:pic>
      <p:pic>
        <p:nvPicPr>
          <p:cNvPr id="32" name="Picture 31" descr="c004469e63c062d8bf1df311feb3c17d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189605" y="0"/>
            <a:ext cx="3594100" cy="4292600"/>
          </a:xfrm>
          <a:prstGeom prst="rect">
            <a:avLst/>
          </a:prstGeom>
        </p:spPr>
      </p:pic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5573 0.0147222 L -0.519635 0.027963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700" y="-8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116146 0.251019 L 0.95599 0.21287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1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130" y="2131725"/>
            <a:ext cx="4414837" cy="44148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49CFE8"/>
              </a:clrFrom>
              <a:clrTo>
                <a:srgbClr val="49CF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101" y="2443163"/>
            <a:ext cx="4414837" cy="4338637"/>
          </a:xfrm>
          <a:prstGeom prst="rect">
            <a:avLst/>
          </a:prstGeom>
          <a:ln>
            <a:noFill/>
          </a:ln>
        </p:spPr>
      </p:pic>
      <p:sp>
        <p:nvSpPr>
          <p:cNvPr id="6" name="Rectangle: Rounded Corners 5"/>
          <p:cNvSpPr/>
          <p:nvPr/>
        </p:nvSpPr>
        <p:spPr>
          <a:xfrm>
            <a:off x="342900" y="76200"/>
            <a:ext cx="11010900" cy="1752600"/>
          </a:xfrm>
          <a:prstGeom prst="roundRect">
            <a:avLst/>
          </a:prstGeom>
          <a:solidFill>
            <a:srgbClr val="FCBAF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3162"/>
            <a:ext cx="3362326" cy="44148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6018936"/>
            <a:ext cx="3362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phớt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62326" y="6197025"/>
            <a:ext cx="4414837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7777163" y="6235124"/>
            <a:ext cx="4414837" cy="584775"/>
          </a:xfrm>
          <a:prstGeom prst="rect">
            <a:avLst/>
          </a:prstGeom>
          <a:solidFill>
            <a:srgbClr val="E76F5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/>
          </a:p>
        </p:txBody>
      </p:sp>
      <p:pic>
        <p:nvPicPr>
          <p:cNvPr id="15" name="TRẢ LỜI SA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0470" y="7123547"/>
            <a:ext cx="609600" cy="609600"/>
          </a:xfrm>
          <a:prstGeom prst="rect">
            <a:avLst/>
          </a:prstGeom>
        </p:spPr>
      </p:pic>
      <p:pic>
        <p:nvPicPr>
          <p:cNvPr id="16" name="sai 2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" y="5689312"/>
            <a:ext cx="609600" cy="609600"/>
          </a:xfrm>
          <a:prstGeom prst="rect">
            <a:avLst/>
          </a:prstGeom>
        </p:spPr>
      </p:pic>
      <p:pic>
        <p:nvPicPr>
          <p:cNvPr id="17" name="c2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12650" y="168910"/>
            <a:ext cx="609600" cy="609600"/>
          </a:xfrm>
          <a:prstGeom prst="rect">
            <a:avLst/>
          </a:prstGeom>
        </p:spPr>
      </p:pic>
      <p:pic>
        <p:nvPicPr>
          <p:cNvPr id="18" name="d2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93600" y="3508851"/>
            <a:ext cx="609600" cy="609600"/>
          </a:xfrm>
          <a:prstGeom prst="rect">
            <a:avLst/>
          </a:prstGeom>
        </p:spPr>
      </p:pic>
      <p:pic>
        <p:nvPicPr>
          <p:cNvPr id="19" name="TRẢ LỜI ĐÚNG">
            <a:hlinkClick r:id="" action="ppaction://media"/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20" name="TRẢ LỜI SA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78069" y="1026795"/>
            <a:ext cx="609600" cy="609600"/>
          </a:xfrm>
          <a:prstGeom prst="rect">
            <a:avLst/>
          </a:prstGeom>
        </p:spPr>
      </p:pic>
      <p:pic>
        <p:nvPicPr>
          <p:cNvPr id="21" name="sai 3">
            <a:hlinkClick r:id="" action="ppaction://media"/>
          </p:cNvPr>
          <p:cNvPicPr>
            <a:picLocks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21089" y="1884680"/>
            <a:ext cx="609600" cy="609600"/>
          </a:xfrm>
          <a:prstGeom prst="rect">
            <a:avLst/>
          </a:prstGeom>
        </p:spPr>
      </p:pic>
      <p:sp>
        <p:nvSpPr>
          <p:cNvPr id="22" name="Arrow: Striped Right 22">
            <a:hlinkClick r:id="rId17" action="ppaction://hlinksldjump"/>
          </p:cNvPr>
          <p:cNvSpPr/>
          <p:nvPr/>
        </p:nvSpPr>
        <p:spPr>
          <a:xfrm>
            <a:off x="10206318" y="1502209"/>
            <a:ext cx="1985682" cy="984054"/>
          </a:xfrm>
          <a:prstGeom prst="stripedRightArrow">
            <a:avLst/>
          </a:prstGeom>
          <a:solidFill>
            <a:srgbClr val="FFFF0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7" action="ppaction://hlinksldjump"/>
              </a:rPr>
              <a:t>tiếp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tiep tuc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54200" y="2623880"/>
            <a:ext cx="609600" cy="609600"/>
          </a:xfrm>
          <a:prstGeom prst="rect">
            <a:avLst/>
          </a:prstGeom>
        </p:spPr>
      </p:pic>
      <p:pic>
        <p:nvPicPr>
          <p:cNvPr id="4" name="tiep tuc 2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20650" y="4220845"/>
            <a:ext cx="609600" cy="609600"/>
          </a:xfrm>
          <a:prstGeom prst="rect">
            <a:avLst/>
          </a:prstGeom>
        </p:spPr>
      </p:pic>
    </p:spTree>
    <p:custDataLst>
      <p:tags r:id="rId22"/>
    </p:custData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8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6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numSld="999" showWhenStopped="0">
                <p:cTn id="2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4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numSld="999" showWhenStopped="0">
                <p:cTn id="5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numSld="999" showWhenStopped="0">
                <p:cTn id="54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numSld="999" showWhenStopped="0">
                <p:cTn id="6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 numSld="999" showWhenStopped="0">
                <p:cTn id="64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numSld="999" showWhenStopped="0">
                <p:cTn id="74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 showWhenStopped="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numSld="999" showWhenStopped="0">
                <p:cTn id="76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/>
      <p:bldP spid="13" grpId="0" bldLvl="0" animBg="1"/>
      <p:bldP spid="14" grpId="0" bldLvl="0" animBg="1"/>
      <p:bldP spid="22" grpId="0" bldLvl="0" animBg="1"/>
      <p:bldP spid="12" grpId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Tôi yêu Việt Nam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815705" y="6210300"/>
            <a:ext cx="819150" cy="819150"/>
          </a:xfrm>
          <a:prstGeom prst="rect">
            <a:avLst/>
          </a:prstGeom>
        </p:spPr>
      </p:pic>
      <p:pic>
        <p:nvPicPr>
          <p:cNvPr id="30" name="Picture 29" descr="pngtree-hand-drawn-city-traffic-civilization-travel-background-material-paintedcityzebra-crossingguardrailcivilized-travel-image_8563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pic>
        <p:nvPicPr>
          <p:cNvPr id="1026" name="Picture 2" descr="boy is driving car with good posing - Clipart World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725" y="3593551"/>
            <a:ext cx="4648933" cy="345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Tôi yêu Việt Na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934075" y="5600700"/>
            <a:ext cx="609600" cy="609600"/>
          </a:xfrm>
          <a:prstGeom prst="rect">
            <a:avLst/>
          </a:prstGeom>
        </p:spPr>
      </p:pic>
      <p:pic>
        <p:nvPicPr>
          <p:cNvPr id="32" name="Picture 31" descr="c004469e63c062d8bf1df311feb3c17d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189605" y="0"/>
            <a:ext cx="3594100" cy="4292600"/>
          </a:xfrm>
          <a:prstGeom prst="rect">
            <a:avLst/>
          </a:prstGeom>
        </p:spPr>
      </p:pic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5573 0.0147222 L -0.519635 0.027963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700" y="-8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116146 0.251019 L 0.95599 0.21287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1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: Rounded Corners 4"/>
          <p:cNvSpPr/>
          <p:nvPr/>
        </p:nvSpPr>
        <p:spPr>
          <a:xfrm>
            <a:off x="413983" y="0"/>
            <a:ext cx="11010900" cy="1752600"/>
          </a:xfrm>
          <a:prstGeom prst="roundRect">
            <a:avLst/>
          </a:prstGeom>
          <a:solidFill>
            <a:srgbClr val="FCBAF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Đang</a:t>
            </a:r>
            <a:r>
              <a:rPr lang="en-US" sz="4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tham</a:t>
            </a:r>
            <a:r>
              <a:rPr lang="en-US" sz="4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gia</a:t>
            </a:r>
            <a:r>
              <a:rPr lang="en-US" sz="4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giao</a:t>
            </a:r>
            <a:r>
              <a:rPr lang="en-US" sz="4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thông</a:t>
            </a:r>
            <a:r>
              <a:rPr lang="en-US" sz="4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gặp</a:t>
            </a:r>
            <a:r>
              <a:rPr lang="en-US" sz="4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đèn</a:t>
            </a:r>
            <a:r>
              <a:rPr lang="en-US" sz="4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đỏ</a:t>
            </a:r>
            <a:r>
              <a:rPr lang="en-US" sz="4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thì</a:t>
            </a:r>
            <a:r>
              <a:rPr lang="en-US" sz="4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bé</a:t>
            </a:r>
            <a:r>
              <a:rPr lang="en-US" sz="4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phải</a:t>
            </a:r>
            <a:r>
              <a:rPr lang="en-US" sz="4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làm</a:t>
            </a:r>
            <a:r>
              <a:rPr lang="en-US" sz="4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sao</a:t>
            </a:r>
            <a:r>
              <a:rPr lang="en-US" sz="4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en-US" sz="48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2452919" y="448310"/>
            <a:ext cx="609600" cy="609600"/>
          </a:xfrm>
          <a:prstGeom prst="rect">
            <a:avLst/>
          </a:prstGeom>
        </p:spPr>
      </p:pic>
      <p:pic>
        <p:nvPicPr>
          <p:cNvPr id="6" name="Picture 6" descr="Download happy cute kid boy with traffic sign Stock Vector and explore similar vectors at Adobe Stock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98" y="1566008"/>
            <a:ext cx="3947361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27700" y="5731643"/>
            <a:ext cx="3807725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/>
              <a:t>A. </a:t>
            </a:r>
            <a:r>
              <a:rPr lang="en-US" sz="4000" b="1" dirty="0" err="1"/>
              <a:t>Bé</a:t>
            </a:r>
            <a:r>
              <a:rPr lang="en-US" sz="4000" b="1" dirty="0"/>
              <a:t> </a:t>
            </a:r>
            <a:r>
              <a:rPr lang="en-US" sz="4000" b="1" dirty="0" err="1"/>
              <a:t>dừng</a:t>
            </a:r>
            <a:r>
              <a:rPr lang="en-US" sz="4000" b="1" dirty="0"/>
              <a:t> </a:t>
            </a:r>
            <a:r>
              <a:rPr lang="en-US" sz="4000" b="1" dirty="0" err="1"/>
              <a:t>lại</a:t>
            </a:r>
            <a:endParaRPr lang="en-US" sz="4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2A8B78"/>
              </a:clrFrom>
              <a:clrTo>
                <a:srgbClr val="2A8B7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615" y="1566008"/>
            <a:ext cx="4107976" cy="48196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024" y="1572269"/>
            <a:ext cx="4276298" cy="47479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99402" y="5731643"/>
            <a:ext cx="4107975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B. </a:t>
            </a:r>
            <a:r>
              <a:rPr lang="en-US" sz="4000" b="1" dirty="0" err="1"/>
              <a:t>Bé</a:t>
            </a:r>
            <a:r>
              <a:rPr lang="en-US" sz="4000" b="1" dirty="0"/>
              <a:t> </a:t>
            </a:r>
            <a:r>
              <a:rPr lang="en-US" sz="4000" b="1" dirty="0" err="1"/>
              <a:t>đi</a:t>
            </a:r>
            <a:r>
              <a:rPr lang="en-US" sz="4000" b="1" dirty="0"/>
              <a:t> </a:t>
            </a:r>
            <a:r>
              <a:rPr lang="en-US" sz="4000" b="1" dirty="0" err="1"/>
              <a:t>tiếp</a:t>
            </a:r>
            <a:endParaRPr lang="en-US" sz="4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924024" y="5731643"/>
            <a:ext cx="4276298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C. </a:t>
            </a:r>
            <a:r>
              <a:rPr lang="en-US" sz="4000" b="1" dirty="0" err="1"/>
              <a:t>Bé</a:t>
            </a:r>
            <a:r>
              <a:rPr lang="en-US" sz="4000" b="1" dirty="0"/>
              <a:t> </a:t>
            </a:r>
            <a:r>
              <a:rPr lang="en-US" sz="4000" b="1" dirty="0" err="1"/>
              <a:t>đi</a:t>
            </a:r>
            <a:r>
              <a:rPr lang="en-US" sz="4000" b="1" dirty="0"/>
              <a:t> </a:t>
            </a:r>
            <a:r>
              <a:rPr lang="en-US" sz="4000" b="1" dirty="0" err="1"/>
              <a:t>chậm</a:t>
            </a:r>
            <a:r>
              <a:rPr lang="en-US" sz="4000" b="1" dirty="0"/>
              <a:t> </a:t>
            </a:r>
            <a:r>
              <a:rPr lang="en-US" sz="4000" b="1" dirty="0" err="1"/>
              <a:t>lại</a:t>
            </a:r>
            <a:endParaRPr lang="en-US" sz="4000" b="1" dirty="0"/>
          </a:p>
        </p:txBody>
      </p:sp>
      <p:pic>
        <p:nvPicPr>
          <p:cNvPr id="16" name="d3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857973" y="6945715"/>
            <a:ext cx="609600" cy="609600"/>
          </a:xfrm>
          <a:prstGeom prst="rect">
            <a:avLst/>
          </a:prstGeom>
        </p:spPr>
      </p:pic>
      <p:pic>
        <p:nvPicPr>
          <p:cNvPr id="17" name="TRẢ LỜI ĐÚNG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825628" y="6858085"/>
            <a:ext cx="609600" cy="609600"/>
          </a:xfrm>
          <a:prstGeom prst="rect">
            <a:avLst/>
          </a:prstGeom>
        </p:spPr>
      </p:pic>
      <p:sp>
        <p:nvSpPr>
          <p:cNvPr id="14" name="Arrow: Striped Right 22">
            <a:hlinkClick r:id="rId11" action="ppaction://hlinksldjump"/>
          </p:cNvPr>
          <p:cNvSpPr/>
          <p:nvPr/>
        </p:nvSpPr>
        <p:spPr>
          <a:xfrm>
            <a:off x="10206318" y="1485825"/>
            <a:ext cx="1985682" cy="984054"/>
          </a:xfrm>
          <a:prstGeom prst="stripedRightArrow">
            <a:avLst/>
          </a:prstGeom>
          <a:solidFill>
            <a:srgbClr val="FFFF0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tiếp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sai 2">
            <a:hlinkClick r:id="" action="ppaction://media"/>
          </p:cNvPr>
          <p:cNvPicPr>
            <a:picLocks noGrp="1" noChangeAspect="1"/>
          </p:cNvPicPr>
          <p:nvPr>
            <p:ph sz="half" idx="1"/>
            <a:audioFile r:link="rId13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171315" y="7076440"/>
            <a:ext cx="724535" cy="724535"/>
          </a:xfrm>
          <a:prstGeom prst="rect">
            <a:avLst/>
          </a:prstGeom>
        </p:spPr>
      </p:pic>
      <p:pic>
        <p:nvPicPr>
          <p:cNvPr id="15" name="TRẢ LỜI SAI">
            <a:hlinkClick r:id="" action="ppaction://media"/>
          </p:cNvPr>
          <p:cNvPicPr>
            <a:picLocks noGrp="1" noChangeAspect="1"/>
          </p:cNvPicPr>
          <p:nvPr>
            <p:ph sz="half" idx="2"/>
            <a:audioFile r:link="rId15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557520" y="7076440"/>
            <a:ext cx="723900" cy="723900"/>
          </a:xfrm>
          <a:prstGeom prst="rect">
            <a:avLst/>
          </a:prstGeom>
        </p:spPr>
      </p:pic>
      <p:pic>
        <p:nvPicPr>
          <p:cNvPr id="10" name="TRẢ LỜI SAI">
            <a:hlinkClick r:id="" action="ppaction://media"/>
          </p:cNvPr>
          <p:cNvPicPr>
            <a:picLocks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2452985" y="1224280"/>
            <a:ext cx="685800" cy="685800"/>
          </a:xfrm>
          <a:prstGeom prst="rect">
            <a:avLst/>
          </a:prstGeom>
        </p:spPr>
      </p:pic>
      <p:pic>
        <p:nvPicPr>
          <p:cNvPr id="18" name="sai 2">
            <a:hlinkClick r:id="" action="ppaction://media"/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2365990" y="2770505"/>
            <a:ext cx="658495" cy="658495"/>
          </a:xfrm>
          <a:prstGeom prst="rect">
            <a:avLst/>
          </a:prstGeom>
        </p:spPr>
      </p:pic>
    </p:spTree>
    <p:custDataLst>
      <p:tags r:id="rId17"/>
    </p:custData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numSld="999" showWhenStopped="0">
                <p:cTn id="18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8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8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8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numSld="999" showWhenStopped="0">
                <p:cTn id="4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numSld="87" showWhenStopped="0">
                <p:cTn id="4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numSld="999" showWhenStopped="0">
                <p:cTn id="44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numSld="999" showWhenStopped="0">
                <p:cTn id="45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numSld="87" showWhenStopped="0">
                <p:cTn id="46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5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DD60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54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57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Tôi yêu Việt Nam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815705" y="6210300"/>
            <a:ext cx="819150" cy="819150"/>
          </a:xfrm>
          <a:prstGeom prst="rect">
            <a:avLst/>
          </a:prstGeom>
        </p:spPr>
      </p:pic>
      <p:pic>
        <p:nvPicPr>
          <p:cNvPr id="30" name="Picture 29" descr="pngtree-hand-drawn-city-traffic-civilization-travel-background-material-paintedcityzebra-crossingguardrailcivilized-travel-image_856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pic>
        <p:nvPicPr>
          <p:cNvPr id="1026" name="Picture 2" descr="boy is driving car with good posing - Clipart World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725" y="3593551"/>
            <a:ext cx="4648933" cy="345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Tôi yêu Việt Na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934075" y="5600700"/>
            <a:ext cx="609600" cy="609600"/>
          </a:xfrm>
          <a:prstGeom prst="rect">
            <a:avLst/>
          </a:prstGeom>
        </p:spPr>
      </p:pic>
      <p:pic>
        <p:nvPicPr>
          <p:cNvPr id="32" name="Picture 31" descr="c004469e63c062d8bf1df311feb3c17d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189605" y="0"/>
            <a:ext cx="3594100" cy="4292600"/>
          </a:xfrm>
          <a:prstGeom prst="rect">
            <a:avLst/>
          </a:prstGeom>
        </p:spPr>
      </p:pic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5573 0.0147222 L -0.519635 0.027963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700" y="-8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116146 0.251019 L 0.95599 0.21287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1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ISPRING_SLIDE_ID_2" val="{69D4278D-CA7B-4CCD-95C5-CDA3928C39F2}"/>
  <p:tag name="GENSWF_ADVANCE_TIME" val="5"/>
  <p:tag name="ISPRING_CUSTOM_TIMING_USED" val="1"/>
</p:tagLst>
</file>

<file path=ppt/tags/tag2.xml><?xml version="1.0" encoding="utf-8"?>
<p:tagLst xmlns:p="http://schemas.openxmlformats.org/presentationml/2006/main">
  <p:tag name="ISPRING_SLIDE_ID_2" val="{17AAB4F8-58DF-46B5-853E-9BD32FC2132B}"/>
  <p:tag name="GENSWF_ADVANCE_TIME" val="5"/>
  <p:tag name="ISPRING_CUSTOM_TIMING_USED" val="1"/>
</p:tagLst>
</file>

<file path=ppt/tags/tag3.xml><?xml version="1.0" encoding="utf-8"?>
<p:tagLst xmlns:p="http://schemas.openxmlformats.org/presentationml/2006/main">
  <p:tag name="ISPRING_SLIDE_ID_2" val="{1FEA0E69-EB9C-4EB5-8A60-343AAFF102F5}"/>
  <p:tag name="GENSWF_ADVANCE_TIME" val="5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643</Words>
  <Application>WPS Presentation</Application>
  <PresentationFormat>Widescreen</PresentationFormat>
  <Paragraphs>50</Paragraphs>
  <Slides>12</Slides>
  <Notes>8</Notes>
  <HiddenSlides>1</HiddenSlides>
  <MMClips>81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Arial</vt:lpstr>
      <vt:lpstr>SimSun</vt:lpstr>
      <vt:lpstr>Wingdings</vt:lpstr>
      <vt:lpstr>Times New Roman</vt:lpstr>
      <vt:lpstr>Microsoft YaHei</vt:lpstr>
      <vt:lpstr>Arial Unicode MS</vt:lpstr>
      <vt:lpstr>Calibri Light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Bùi Thị Yến</dc:creator>
  <cp:lastModifiedBy>Admin</cp:lastModifiedBy>
  <cp:revision>51</cp:revision>
  <dcterms:created xsi:type="dcterms:W3CDTF">2022-10-31T17:12:00Z</dcterms:created>
  <dcterms:modified xsi:type="dcterms:W3CDTF">2023-12-26T14:01:55Z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6EA841FA775B4D6C852D7B865FE8DAD3_13</vt:lpwstr>
  </property>
  <property fmtid="{D5CDD505-2E9C-101B-9397-08002B2CF9AE}" pid="3" name="KSOProductBuildVer">
    <vt:lpwstr>1033-12.2.0.13359</vt:lpwstr>
  </property>
</Properties>
</file>