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1" r:id="rId3"/>
    <p:sldId id="263" r:id="rId4"/>
    <p:sldId id="262" r:id="rId5"/>
    <p:sldId id="264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E6E6E6"/>
    <a:srgbClr val="FFFFFF"/>
    <a:srgbClr val="CEB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1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2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3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8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1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8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0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0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1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5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8573-3AE1-449B-B90F-12E975B2B6F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av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5.jpeg"/><Relationship Id="rId18" Type="http://schemas.openxmlformats.org/officeDocument/2006/relationships/image" Target="../media/image1.jpg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image" Target="../media/image4.jpeg"/><Relationship Id="rId17" Type="http://schemas.openxmlformats.org/officeDocument/2006/relationships/image" Target="../media/image3.png"/><Relationship Id="rId2" Type="http://schemas.openxmlformats.org/officeDocument/2006/relationships/audio" Target="../media/media3.m4a"/><Relationship Id="rId16" Type="http://schemas.openxmlformats.org/officeDocument/2006/relationships/image" Target="../media/image8.jpg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7.xml"/><Relationship Id="rId5" Type="http://schemas.microsoft.com/office/2007/relationships/media" Target="../media/media5.m4a"/><Relationship Id="rId15" Type="http://schemas.openxmlformats.org/officeDocument/2006/relationships/image" Target="../media/image7.jpg"/><Relationship Id="rId10" Type="http://schemas.microsoft.com/office/2007/relationships/media" Target="../media/media7.wav"/><Relationship Id="rId4" Type="http://schemas.openxmlformats.org/officeDocument/2006/relationships/audio" Target="../media/media4.m4a"/><Relationship Id="rId9" Type="http://schemas.openxmlformats.org/officeDocument/2006/relationships/audio" Target="NULL" TargetMode="External"/><Relationship Id="rId1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1.jpg"/><Relationship Id="rId3" Type="http://schemas.microsoft.com/office/2007/relationships/media" Target="../media/media3.m4a"/><Relationship Id="rId21" Type="http://schemas.microsoft.com/office/2007/relationships/hdphoto" Target="../media/hdphoto2.wdp"/><Relationship Id="rId7" Type="http://schemas.microsoft.com/office/2007/relationships/media" Target="../media/media8.m4a"/><Relationship Id="rId12" Type="http://schemas.microsoft.com/office/2007/relationships/media" Target="../media/media9.wav"/><Relationship Id="rId17" Type="http://schemas.openxmlformats.org/officeDocument/2006/relationships/image" Target="../media/image10.jpg"/><Relationship Id="rId2" Type="http://schemas.openxmlformats.org/officeDocument/2006/relationships/audio" Target="../media/media6.m4a"/><Relationship Id="rId16" Type="http://schemas.openxmlformats.org/officeDocument/2006/relationships/image" Target="../media/image9.jpg"/><Relationship Id="rId20" Type="http://schemas.openxmlformats.org/officeDocument/2006/relationships/image" Target="../media/image12.png"/><Relationship Id="rId1" Type="http://schemas.microsoft.com/office/2007/relationships/media" Target="../media/media6.m4a"/><Relationship Id="rId6" Type="http://schemas.openxmlformats.org/officeDocument/2006/relationships/audio" Target="../media/media5.m4a"/><Relationship Id="rId11" Type="http://schemas.openxmlformats.org/officeDocument/2006/relationships/audio" Target="NULL" TargetMode="External"/><Relationship Id="rId5" Type="http://schemas.microsoft.com/office/2007/relationships/media" Target="../media/media5.m4a"/><Relationship Id="rId15" Type="http://schemas.openxmlformats.org/officeDocument/2006/relationships/image" Target="../media/image8.jpg"/><Relationship Id="rId10" Type="http://schemas.openxmlformats.org/officeDocument/2006/relationships/audio" Target="../media/media1.mp3"/><Relationship Id="rId19" Type="http://schemas.openxmlformats.org/officeDocument/2006/relationships/image" Target="../media/image3.png"/><Relationship Id="rId4" Type="http://schemas.openxmlformats.org/officeDocument/2006/relationships/audio" Target="../media/media3.m4a"/><Relationship Id="rId9" Type="http://schemas.microsoft.com/office/2007/relationships/media" Target="../media/media1.mp3"/><Relationship Id="rId1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13" Type="http://schemas.openxmlformats.org/officeDocument/2006/relationships/image" Target="../media/image11.jpg"/><Relationship Id="rId3" Type="http://schemas.microsoft.com/office/2007/relationships/media" Target="../media/media10.m4a"/><Relationship Id="rId7" Type="http://schemas.microsoft.com/office/2007/relationships/media" Target="../media/media1.mp3"/><Relationship Id="rId12" Type="http://schemas.openxmlformats.org/officeDocument/2006/relationships/image" Target="../media/image13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7.xml"/><Relationship Id="rId5" Type="http://schemas.microsoft.com/office/2007/relationships/media" Target="../media/media3.m4a"/><Relationship Id="rId10" Type="http://schemas.microsoft.com/office/2007/relationships/media" Target="../media/media7.wav"/><Relationship Id="rId4" Type="http://schemas.openxmlformats.org/officeDocument/2006/relationships/audio" Target="../media/media10.m4a"/><Relationship Id="rId9" Type="http://schemas.openxmlformats.org/officeDocument/2006/relationships/audio" Target="NULL" TargetMode="External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microsoft.com/office/2007/relationships/media" Target="../media/media3.m4a"/><Relationship Id="rId12" Type="http://schemas.microsoft.com/office/2007/relationships/media" Target="../media/media9.wav"/><Relationship Id="rId17" Type="http://schemas.openxmlformats.org/officeDocument/2006/relationships/image" Target="../media/image14.jpg"/><Relationship Id="rId2" Type="http://schemas.openxmlformats.org/officeDocument/2006/relationships/audio" Target="../media/media8.m4a"/><Relationship Id="rId16" Type="http://schemas.microsoft.com/office/2007/relationships/hdphoto" Target="../media/hdphoto2.wdp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openxmlformats.org/officeDocument/2006/relationships/audio" Target="NULL" TargetMode="External"/><Relationship Id="rId5" Type="http://schemas.microsoft.com/office/2007/relationships/media" Target="../media/media10.m4a"/><Relationship Id="rId15" Type="http://schemas.openxmlformats.org/officeDocument/2006/relationships/image" Target="../media/image12.png"/><Relationship Id="rId10" Type="http://schemas.openxmlformats.org/officeDocument/2006/relationships/audio" Target="../media/media11.mp3"/><Relationship Id="rId4" Type="http://schemas.openxmlformats.org/officeDocument/2006/relationships/audio" Target="../media/media5.m4a"/><Relationship Id="rId9" Type="http://schemas.microsoft.com/office/2007/relationships/media" Target="../media/media11.mp3"/><Relationship Id="rId1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microsoft.com/office/2007/relationships/media" Target="../media/media1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7.gif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microsoft.com/office/2007/relationships/media" Target="../media/media13.wav"/><Relationship Id="rId11" Type="http://schemas.openxmlformats.org/officeDocument/2006/relationships/audio" Target="../media/audio2.wav"/><Relationship Id="rId5" Type="http://schemas.openxmlformats.org/officeDocument/2006/relationships/audio" Target="NULL" TargetMode="External"/><Relationship Id="rId10" Type="http://schemas.openxmlformats.org/officeDocument/2006/relationships/image" Target="../media/image16.gif"/><Relationship Id="rId4" Type="http://schemas.openxmlformats.org/officeDocument/2006/relationships/audio" Target="../media/media1.mp3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4461" y="3210748"/>
            <a:ext cx="773979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CHỌN HÀNH VI ĐÚNG SAI </a:t>
            </a:r>
          </a:p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 THAM GIA GIAO THÔNG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4669026" cy="4371868"/>
            <a:chOff x="7654145" y="24533"/>
            <a:chExt cx="4028238" cy="393679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614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71303" y="323804"/>
              <a:ext cx="2955432" cy="316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7654145" y="24533"/>
              <a:ext cx="4028238" cy="393679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800000" flipV="1">
            <a:off x="2823404" y="340386"/>
            <a:ext cx="827647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vi-V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vi-V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My</a:t>
            </a:r>
          </a:p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4- 5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Bản-ghi-Mới-5_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045" end="926.41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511874" y="3419634"/>
            <a:ext cx="388339" cy="38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1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500"/>
    </mc:Choice>
    <mc:Fallback xmlns="">
      <p:transition spd="slow" advClick="0" advTm="6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1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2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úp vinh danh đại lý - Làm cúp mica, cúp pha lê, cúp hợp ki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34" y="48459"/>
            <a:ext cx="2186511" cy="183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90545" y="131817"/>
            <a:ext cx="74336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vi </a:t>
            </a:r>
            <a:r>
              <a:rPr lang="en-US" sz="3600" dirty="0" err="1"/>
              <a:t>đúng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giao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.</a:t>
            </a:r>
          </a:p>
          <a:p>
            <a:pPr algn="ctr"/>
            <a:endParaRPr lang="en-US" sz="36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7"/>
          <a:stretch/>
        </p:blipFill>
        <p:spPr bwMode="auto">
          <a:xfrm>
            <a:off x="307187" y="4390321"/>
            <a:ext cx="2064484" cy="217231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4684" y="4372810"/>
            <a:ext cx="1806857" cy="218982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13442" r="8470" b="13896"/>
          <a:stretch/>
        </p:blipFill>
        <p:spPr bwMode="auto">
          <a:xfrm>
            <a:off x="2744035" y="4390321"/>
            <a:ext cx="2070565" cy="217231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77"/>
          <a:stretch/>
        </p:blipFill>
        <p:spPr bwMode="auto">
          <a:xfrm>
            <a:off x="5186965" y="4390320"/>
            <a:ext cx="2275353" cy="217231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3" name="Bản ghi Mới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41154" y="2089239"/>
            <a:ext cx="406400" cy="406400"/>
          </a:xfrm>
          <a:prstGeom prst="rect">
            <a:avLst/>
          </a:prstGeom>
        </p:spPr>
      </p:pic>
      <p:pic>
        <p:nvPicPr>
          <p:cNvPr id="4" name="hoan hô bé thật là tà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12322" y="1254125"/>
            <a:ext cx="406400" cy="406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45656A-4A34-461F-910F-60EC797A21C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52" y="4372811"/>
            <a:ext cx="1937383" cy="218982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Bé thật là cừ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12322" y="2774605"/>
            <a:ext cx="406400" cy="406400"/>
          </a:xfrm>
          <a:prstGeom prst="rect">
            <a:avLst/>
          </a:prstGeom>
        </p:spPr>
      </p:pic>
      <p:pic>
        <p:nvPicPr>
          <p:cNvPr id="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41154" y="3459971"/>
            <a:ext cx="406400" cy="406400"/>
          </a:xfrm>
          <a:prstGeom prst="rect">
            <a:avLst/>
          </a:prstGeom>
        </p:spPr>
      </p:pic>
      <p:pic>
        <p:nvPicPr>
          <p:cNvPr id="8" name="Bé thật tuyệt vờ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12322" y="4100043"/>
            <a:ext cx="406400" cy="406400"/>
          </a:xfrm>
          <a:prstGeom prst="rect">
            <a:avLst/>
          </a:prstGeom>
        </p:spPr>
      </p:pic>
      <p:pic>
        <p:nvPicPr>
          <p:cNvPr id="19" name="Bản-ghi-Mới_1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981" end="950.5416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13725" y="530009"/>
            <a:ext cx="478971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6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94 L -0.003 -0.368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0013 -0.3613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2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0.00078 -0.361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807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4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00026 -0.3680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840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338 -0.3599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8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2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2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6347" y="131817"/>
            <a:ext cx="7081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endParaRPr lang="en-US" sz="3600" dirty="0"/>
          </a:p>
          <a:p>
            <a:pPr algn="ctr"/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vi </a:t>
            </a:r>
            <a:r>
              <a:rPr lang="en-US" sz="3600" dirty="0" err="1"/>
              <a:t>sai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giao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73791F5B-E640-484E-BC67-CEDC87352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0"/>
          <a:stretch/>
        </p:blipFill>
        <p:spPr bwMode="auto">
          <a:xfrm>
            <a:off x="2804876" y="4442022"/>
            <a:ext cx="1889162" cy="222798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B4D172-799A-4E59-A0DD-10C08E5563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63" y="4442022"/>
            <a:ext cx="2236331" cy="222798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D8F9D4-073C-4610-8374-969E1939A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6012" y="4442022"/>
            <a:ext cx="2199016" cy="222798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177BA62A-ECB5-400D-BB34-B293167CB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8" t="20458" r="379" b="61374"/>
          <a:stretch/>
        </p:blipFill>
        <p:spPr bwMode="auto">
          <a:xfrm>
            <a:off x="7481743" y="4442022"/>
            <a:ext cx="2092272" cy="2227988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155FD85-00F3-469E-9FCD-3E975860C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8" t="20308" r="39853" b="60582"/>
          <a:stretch/>
        </p:blipFill>
        <p:spPr bwMode="auto">
          <a:xfrm>
            <a:off x="254110" y="4442022"/>
            <a:ext cx="2290215" cy="2227988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é thật tuyệt v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47996" y="2216081"/>
            <a:ext cx="406400" cy="406400"/>
          </a:xfrm>
          <a:prstGeom prst="rect">
            <a:avLst/>
          </a:prstGeom>
        </p:spPr>
      </p:pic>
      <p:pic>
        <p:nvPicPr>
          <p:cNvPr id="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406400" y="3682310"/>
            <a:ext cx="406400" cy="406400"/>
          </a:xfrm>
          <a:prstGeom prst="rect">
            <a:avLst/>
          </a:prstGeom>
        </p:spPr>
      </p:pic>
      <p:pic>
        <p:nvPicPr>
          <p:cNvPr id="8" name="Bé thật là cừ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436162" y="4193309"/>
            <a:ext cx="406400" cy="406400"/>
          </a:xfrm>
          <a:prstGeom prst="rect">
            <a:avLst/>
          </a:prstGeom>
        </p:spPr>
      </p:pic>
      <p:pic>
        <p:nvPicPr>
          <p:cNvPr id="12" name="ố ồ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436162" y="1546053"/>
            <a:ext cx="406400" cy="406400"/>
          </a:xfrm>
          <a:prstGeom prst="rect">
            <a:avLst/>
          </a:prstGeom>
        </p:spPr>
      </p:pic>
      <p:pic>
        <p:nvPicPr>
          <p:cNvPr id="17" name="Picture 2" descr="TOP] 999+ Hình ảnh Mặt Cười Dễ Thương Bạn Chỉ Muốn ... - UpAnh12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00" b="99400" l="600" r="100000">
                        <a14:foregroundMark x1="30000" y1="35800" x2="42600" y2="26800"/>
                        <a14:foregroundMark x1="41200" y1="32800" x2="45000" y2="44600"/>
                        <a14:foregroundMark x1="24600" y1="44000" x2="29200" y2="35200"/>
                        <a14:foregroundMark x1="60000" y1="25200" x2="56200" y2="45800"/>
                        <a14:foregroundMark x1="67800" y1="33600" x2="77200" y2="4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84" y="22747"/>
            <a:ext cx="1739554" cy="17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pic>
        <p:nvPicPr>
          <p:cNvPr id="15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66603" y="2917009"/>
            <a:ext cx="508000" cy="508000"/>
          </a:xfrm>
          <a:prstGeom prst="rect">
            <a:avLst/>
          </a:prstGeom>
        </p:spPr>
      </p:pic>
      <p:pic>
        <p:nvPicPr>
          <p:cNvPr id="4" name="Bản-ghi-Mới-2-_1_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772" end="709.2916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47996" y="990268"/>
            <a:ext cx="522514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6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0.00104 -0.393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0052 -0.3650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8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4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00104 -0.3932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2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0104 -0.3932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0.00221 -0.3717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8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2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2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20000" numSld="999" showWhenStopped="0">
                <p:cTn id="5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3501" y="131817"/>
            <a:ext cx="7513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vi </a:t>
            </a:r>
            <a:r>
              <a:rPr lang="en-US" sz="3600" dirty="0" err="1"/>
              <a:t>đúng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giao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.</a:t>
            </a:r>
          </a:p>
        </p:txBody>
      </p:sp>
      <p:pic>
        <p:nvPicPr>
          <p:cNvPr id="1026" name="Picture 2" descr="Cúp vinh danh đại lý - Làm cúp mica, cúp pha lê, cúp hợp ki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15" y="19272"/>
            <a:ext cx="2220813" cy="186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08" r="80487"/>
          <a:stretch/>
        </p:blipFill>
        <p:spPr>
          <a:xfrm>
            <a:off x="181013" y="4451402"/>
            <a:ext cx="2199115" cy="223300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8" t="39500" r="140" b="41971"/>
          <a:stretch/>
        </p:blipFill>
        <p:spPr>
          <a:xfrm>
            <a:off x="7211081" y="4360645"/>
            <a:ext cx="2265145" cy="2323762"/>
          </a:xfrm>
          <a:prstGeom prst="rect">
            <a:avLst/>
          </a:prstGeom>
          <a:ln w="3175">
            <a:solidFill>
              <a:srgbClr val="FFFFFF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9" t="60199" r="40111" b="20462"/>
          <a:stretch/>
        </p:blipFill>
        <p:spPr>
          <a:xfrm>
            <a:off x="2663500" y="4451402"/>
            <a:ext cx="1981773" cy="223300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" t="60319" r="80380" b="21492"/>
          <a:stretch/>
        </p:blipFill>
        <p:spPr>
          <a:xfrm>
            <a:off x="9651366" y="4498284"/>
            <a:ext cx="2358068" cy="218612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00CF74-DC00-43B5-9414-E7D6C81786E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6" t="40166" r="40465" b="40476"/>
          <a:stretch/>
        </p:blipFill>
        <p:spPr>
          <a:xfrm>
            <a:off x="4820413" y="4407712"/>
            <a:ext cx="2215528" cy="2276695"/>
          </a:xfrm>
          <a:prstGeom prst="rect">
            <a:avLst/>
          </a:prstGeom>
        </p:spPr>
      </p:pic>
      <p:pic>
        <p:nvPicPr>
          <p:cNvPr id="3" name="hoan hô bé thật là tà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9480" y="3954245"/>
            <a:ext cx="406400" cy="406400"/>
          </a:xfrm>
          <a:prstGeom prst="rect">
            <a:avLst/>
          </a:prstGeom>
        </p:spPr>
      </p:pic>
      <p:pic>
        <p:nvPicPr>
          <p:cNvPr id="4" name="chưa đúng rồi bé chọn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97366" y="1387838"/>
            <a:ext cx="406400" cy="406400"/>
          </a:xfrm>
          <a:prstGeom prst="rect">
            <a:avLst/>
          </a:prstGeom>
        </p:spPr>
      </p:pic>
      <p:pic>
        <p:nvPicPr>
          <p:cNvPr id="8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9480" y="1837567"/>
            <a:ext cx="406400" cy="406400"/>
          </a:xfrm>
          <a:prstGeom prst="rect">
            <a:avLst/>
          </a:prstGeom>
        </p:spPr>
      </p:pic>
      <p:pic>
        <p:nvPicPr>
          <p:cNvPr id="9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47996" y="2953900"/>
            <a:ext cx="406400" cy="406400"/>
          </a:xfrm>
          <a:prstGeom prst="rect">
            <a:avLst/>
          </a:prstGeom>
        </p:spPr>
      </p:pic>
      <p:pic>
        <p:nvPicPr>
          <p:cNvPr id="16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9480" y="3533731"/>
            <a:ext cx="406400" cy="406400"/>
          </a:xfrm>
          <a:prstGeom prst="rect">
            <a:avLst/>
          </a:prstGeom>
        </p:spPr>
      </p:pic>
      <p:pic>
        <p:nvPicPr>
          <p:cNvPr id="17" name="hoan hô bé thật là tài 2">
            <a:hlinkClick r:id="" action="ppaction://media"/>
            <a:extLst>
              <a:ext uri="{FF2B5EF4-FFF2-40B4-BE49-F238E27FC236}">
                <a16:creationId xmlns:a16="http://schemas.microsoft.com/office/drawing/2014/main" id="{AA0D931F-2801-4F6E-962A-2467C6A5C2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97366" y="2374069"/>
            <a:ext cx="406400" cy="406400"/>
          </a:xfrm>
          <a:prstGeom prst="rect">
            <a:avLst/>
          </a:prstGeom>
        </p:spPr>
      </p:pic>
      <p:pic>
        <p:nvPicPr>
          <p:cNvPr id="19" name="Bản-ghi-Mới_1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981" end="950.541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13725" y="530009"/>
            <a:ext cx="478971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0.00156 -0.37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89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00495 -0.376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88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4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0.00079 -0.37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0013 -0.3708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854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4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00495 -0.3761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881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86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20000" numSld="999" showWhenStopped="0">
                <p:cTn id="5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0263" y="131817"/>
            <a:ext cx="7767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vi </a:t>
            </a:r>
            <a:r>
              <a:rPr lang="en-US" sz="3600" dirty="0" err="1"/>
              <a:t>sai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giao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thúc</a:t>
            </a:r>
            <a:endParaRPr lang="en-US" sz="2400" b="1" dirty="0"/>
          </a:p>
        </p:txBody>
      </p:sp>
      <p:pic>
        <p:nvPicPr>
          <p:cNvPr id="15" name="Picture 2" descr="TOP] 999+ Hình ảnh Mặt Cười Dễ Thương Bạn Chỉ Muốn ... - UpAnh12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00" b="99400" l="600" r="100000">
                        <a14:foregroundMark x1="30000" y1="35800" x2="42600" y2="26800"/>
                        <a14:foregroundMark x1="41200" y1="32800" x2="45000" y2="44600"/>
                        <a14:foregroundMark x1="24600" y1="44000" x2="29200" y2="35200"/>
                        <a14:foregroundMark x1="60000" y1="25200" x2="56200" y2="45800"/>
                        <a14:foregroundMark x1="67800" y1="33600" x2="77200" y2="4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09" y="18434"/>
            <a:ext cx="1739554" cy="17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DF40A392-C86B-458E-A7C9-B3F326B11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81" t="60101" r="-30" b="20033"/>
          <a:stretch/>
        </p:blipFill>
        <p:spPr bwMode="auto">
          <a:xfrm>
            <a:off x="400009" y="4593606"/>
            <a:ext cx="1938223" cy="201962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F2BE4140-AEFB-424F-BD91-24346F158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4" t="59804" r="20584" b="20582"/>
          <a:stretch/>
        </p:blipFill>
        <p:spPr bwMode="auto">
          <a:xfrm>
            <a:off x="4810887" y="4588042"/>
            <a:ext cx="2205310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F53A07F4-2739-4013-834D-5C5DD5542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7" t="60388" r="60126" b="21269"/>
          <a:stretch/>
        </p:blipFill>
        <p:spPr bwMode="auto">
          <a:xfrm>
            <a:off x="7230652" y="4588041"/>
            <a:ext cx="2209183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6E21C745-7786-4159-9A97-5342BB457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4" t="-11" r="60191" b="80651"/>
          <a:stretch/>
        </p:blipFill>
        <p:spPr bwMode="auto">
          <a:xfrm>
            <a:off x="9657789" y="4588040"/>
            <a:ext cx="2250828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ố 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36963" y="4416200"/>
            <a:ext cx="406400" cy="406400"/>
          </a:xfrm>
          <a:prstGeom prst="rect">
            <a:avLst/>
          </a:prstGeom>
        </p:spPr>
      </p:pic>
      <p:pic>
        <p:nvPicPr>
          <p:cNvPr id="4" name="Bé thật là cừ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60457" y="3786909"/>
            <a:ext cx="406400" cy="406400"/>
          </a:xfrm>
          <a:prstGeom prst="rect">
            <a:avLst/>
          </a:prstGeom>
        </p:spPr>
      </p:pic>
      <p:pic>
        <p:nvPicPr>
          <p:cNvPr id="13" name="chưa đúng rồi bé chọn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09592" y="2954418"/>
            <a:ext cx="406400" cy="406400"/>
          </a:xfrm>
          <a:prstGeom prst="rect">
            <a:avLst/>
          </a:prstGeom>
        </p:spPr>
      </p:pic>
      <p:pic>
        <p:nvPicPr>
          <p:cNvPr id="1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09592" y="2091277"/>
            <a:ext cx="406400" cy="40640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8A5F69E-4189-490E-8A26-FDEEF96DE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t="79651" r="60464" b="1498"/>
          <a:stretch/>
        </p:blipFill>
        <p:spPr bwMode="auto">
          <a:xfrm>
            <a:off x="2552687" y="4588042"/>
            <a:ext cx="2043745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Tieng-tinh-tinh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739075" y="696590"/>
            <a:ext cx="434275" cy="434275"/>
          </a:xfrm>
          <a:prstGeom prst="rect">
            <a:avLst/>
          </a:prstGeom>
        </p:spPr>
      </p:pic>
      <p:pic>
        <p:nvPicPr>
          <p:cNvPr id="22" name="Tieng-tinh-tinh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16497" y="-566018"/>
            <a:ext cx="609600" cy="609600"/>
          </a:xfrm>
          <a:prstGeom prst="rect">
            <a:avLst/>
          </a:prstGeom>
        </p:spPr>
      </p:pic>
      <p:pic>
        <p:nvPicPr>
          <p:cNvPr id="18" name="Bản-ghi-Mới-2-_1_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772" end="709.2916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789812" y="1295699"/>
            <a:ext cx="522514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2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25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00339 -0.380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4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00338 -0.38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0339 -0.380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00339 -0.380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4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00338 -0.380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ạm biệt 4 tuổi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47996" y="3733800"/>
            <a:ext cx="406400" cy="406400"/>
          </a:xfrm>
          <a:prstGeom prst="rect">
            <a:avLst/>
          </a:prstGeom>
        </p:spPr>
      </p:pic>
      <p:pic>
        <p:nvPicPr>
          <p:cNvPr id="6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335" y="-421025"/>
            <a:ext cx="7800975" cy="3133165"/>
          </a:xfrm>
          <a:prstGeom prst="rect">
            <a:avLst/>
          </a:prstGeom>
        </p:spPr>
      </p:pic>
      <p:sp>
        <p:nvSpPr>
          <p:cNvPr id="7" name="Action Button: Home 6">
            <a:hlinkClick r:id="" action="ppaction://hlinkshowjump?jump=firstslide" highlightClick="1">
              <a:snd r:embed="rId11" name="camera.wav"/>
            </a:hlinkClick>
          </p:cNvPr>
          <p:cNvSpPr/>
          <p:nvPr/>
        </p:nvSpPr>
        <p:spPr>
          <a:xfrm>
            <a:off x="10855234" y="5734595"/>
            <a:ext cx="953588" cy="940525"/>
          </a:xfrm>
          <a:prstGeom prst="actionButtonHome">
            <a:avLst/>
          </a:prstGeom>
          <a:solidFill>
            <a:srgbClr val="FF66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44" y="3021786"/>
            <a:ext cx="4461995" cy="3617834"/>
          </a:xfrm>
          <a:prstGeom prst="rect">
            <a:avLst/>
          </a:prstGeom>
        </p:spPr>
      </p:pic>
      <p:pic>
        <p:nvPicPr>
          <p:cNvPr id="9" name="Bản-ghi-Mới-3_1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711" end="1031.791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09600" y="26032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9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2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110</Words>
  <Application>Microsoft Office PowerPoint</Application>
  <PresentationFormat>Widescreen</PresentationFormat>
  <Paragraphs>14</Paragraphs>
  <Slides>6</Slides>
  <Notes>0</Notes>
  <HiddenSlides>0</HiddenSlides>
  <MMClips>32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</dc:creator>
  <cp:lastModifiedBy>Admin</cp:lastModifiedBy>
  <cp:revision>108</cp:revision>
  <dcterms:created xsi:type="dcterms:W3CDTF">2023-02-10T01:34:50Z</dcterms:created>
  <dcterms:modified xsi:type="dcterms:W3CDTF">2024-01-09T07:40:05Z</dcterms:modified>
</cp:coreProperties>
</file>