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5FD23E-9864-42F6-A4F4-DA50E2931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BE5D4B1-9FDB-4196-8E43-AE0BE8380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643B20-58D1-4A6A-98FE-18670D83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75AF5D-D0EE-43AE-B91A-FEC4428B6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3E98C2-7B3B-48E5-AA7F-AE5C720B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0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1F3BB2-F9D5-4D8C-96CA-2361E4A49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8462A76-A431-4B2F-AEF9-3A902BBF8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3BB6E8-3E65-4E12-A32E-AB2E757B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EE00D-9045-48B1-841A-2B83F37C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8A77FC-BA85-4487-97E4-9D3B7DB8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9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C839DE9-7791-47D3-8837-9D9655B21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1BE367B-C1CA-4C6B-9631-8D2FBD775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3DF3DA-68AE-4D9A-8D1A-46D70BB4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6EC12C-227C-4AA9-8891-63689C30D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D4CEF2-B252-4927-AD3D-B1E570F7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8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62790F-C680-4C7F-B7B0-2CE6A49B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B3E08-1A38-4E55-B4E7-88FF0CF5D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423AAC-D5E2-435A-A7A4-4C2D4B6EB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E3E737-F5AD-4D3F-874B-6B7B7349D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E2F2AD-4528-493F-826A-6B22973E2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1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4B7F1B-5482-4D27-BBD1-DFFFEAAB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D5681C1-734D-4957-8BEA-F96F6210B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4A51DF-460F-4363-BEC1-23A94006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F468E0-08FF-4BCB-8B33-E7F837401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B71857-AA18-43CA-BB18-17706FB7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7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C2214C-9A53-4A5F-9F90-2AC5AEC20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694E31-1302-4283-A46A-20F5D8CAB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F23DF64-306F-457C-901C-B62E7F1BB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7F28F2F-4EEA-45D9-8C70-A02B159C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91311AC-E477-411A-A952-F9AFA9F2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DC50BE2-AC81-49BB-B2D0-0336CB0A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9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CA5E44-FB01-463B-A3EA-5EF957208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03172B7-CF40-4F9E-8CA4-C9DC2E366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1517241-CDC7-4EB1-82F8-2EDE60436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A21C2D2-4B81-4DEF-811B-03AF87A67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58EE29-CAEC-4064-8CDB-03688AE09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145F8E2-F01E-49C5-9147-B359C85B2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3BA759-9072-406E-9949-F95C2B08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3AAAF8F-E60F-4325-84DF-0681BA13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6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D78EF5-31C2-470D-8BD3-A81127BE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4B9E7B1-8956-4602-8BC0-44246344A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10E4B87-6C57-40CD-84BE-E7C1CE559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3FC80C4-A501-44CE-A11D-C921CEB7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7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E74ECAD-20A0-492D-BAF2-4703795C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92F5A37-1AB0-4DB6-8143-EC6DFA1F4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CFD4FF6-E51A-402B-978C-8915A937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5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D520A-57EA-4D20-A038-370D30889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67D625-8175-47BF-B466-B0648EFD6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5739963-A22E-4334-AF2C-9D6B48F6C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8EBB9D-C8F0-4771-9BF0-678BE64A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7C425F-0829-4ED4-AA06-965E9A92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B6477D-CFD7-4E1A-8757-12846263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B246AB-22F6-4DA9-8329-07CE2BD10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1728EE1-009C-4ADC-BE7E-A0E4D226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48D682A-997F-41E0-A4D8-4E4C0C469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749980-2855-4F0F-8533-F518E9E3F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64A8FB5-095A-47A9-915A-649A00AA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F37014-E3E6-466E-B64C-916EBD1C4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2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43E86CA-2B56-4B0F-8386-9CC578D26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9B74B9-84A5-4213-9847-D666299D9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F2D9D6-F5E2-48FA-BF7E-C6DA236CC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A49E-6699-44C5-A15B-D17ED1170A38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14A5E3-B4F9-41CA-819E-86F90F20D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C2592E-6B5C-4F93-A34B-F41BD34E9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A60E1-DE4E-44A7-9497-77B679E2D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C8FE7A-DF57-4CEC-B717-361CDACA7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33848DB-5457-417F-A857-8858B89D9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BDA4A3-1E46-495F-BA2E-33EC344C45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61"/>
          <a:stretch/>
        </p:blipFill>
        <p:spPr>
          <a:xfrm>
            <a:off x="-46382" y="80963"/>
            <a:ext cx="12284764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9184BC0-F813-4037-B579-8DDE3F1A71A2}"/>
              </a:ext>
            </a:extLst>
          </p:cNvPr>
          <p:cNvSpPr/>
          <p:nvPr/>
        </p:nvSpPr>
        <p:spPr>
          <a:xfrm>
            <a:off x="-771517" y="3735962"/>
            <a:ext cx="1423864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Tuyển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tập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câu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đố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về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chủ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đề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</a:p>
          <a:p>
            <a:pPr algn="ctr"/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“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Bảo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vệ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môi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</a:t>
            </a:r>
            <a:r>
              <a:rPr lang="vi-VN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ư</a:t>
            </a:r>
            <a:r>
              <a:rPr lang="en-US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ờng</a:t>
            </a:r>
            <a:r>
              <a:rPr 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”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572" y="436983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19819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BBC4357-155E-47E1-907B-323AC14BADB8}"/>
              </a:ext>
            </a:extLst>
          </p:cNvPr>
          <p:cNvSpPr txBox="1"/>
          <p:nvPr/>
        </p:nvSpPr>
        <p:spPr>
          <a:xfrm>
            <a:off x="1608810" y="855484"/>
            <a:ext cx="651082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>
                <a:latin typeface="+mj-lt"/>
              </a:rPr>
              <a:t>Nghề gì vất vả ai ơi</a:t>
            </a:r>
            <a:br>
              <a:rPr lang="vi-VN" sz="2800" b="1">
                <a:latin typeface="+mj-lt"/>
              </a:rPr>
            </a:br>
            <a:r>
              <a:rPr lang="vi-VN" sz="2800" b="1">
                <a:latin typeface="+mj-lt"/>
              </a:rPr>
              <a:t>Tay  đưa chổi quét  sạch  nơi phố phường</a:t>
            </a:r>
            <a:br>
              <a:rPr lang="vi-VN" sz="2800" b="1">
                <a:latin typeface="+mj-lt"/>
              </a:rPr>
            </a:br>
            <a:r>
              <a:rPr lang="vi-VN" sz="2800" b="1">
                <a:latin typeface="+mj-lt"/>
              </a:rPr>
              <a:t>Trong nhà ngoài ngõ tinh tươm</a:t>
            </a:r>
            <a:br>
              <a:rPr lang="vi-VN" sz="2800" b="1">
                <a:latin typeface="+mj-lt"/>
              </a:rPr>
            </a:br>
            <a:r>
              <a:rPr lang="vi-VN" sz="2800" b="1">
                <a:latin typeface="+mj-lt"/>
              </a:rPr>
              <a:t>Nhờ ơn cô, bác sớm trưa chuyên cần?</a:t>
            </a:r>
            <a:endParaRPr lang="en-US" sz="2800" b="1">
              <a:latin typeface="+mj-lt"/>
            </a:endParaRP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ai? 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EA19211-4446-4497-A0B2-CEBF034282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83" t="3722"/>
          <a:stretch/>
        </p:blipFill>
        <p:spPr>
          <a:xfrm>
            <a:off x="5911137" y="2875723"/>
            <a:ext cx="3644347" cy="3521606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69" y="5684844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65927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22" y="-119269"/>
            <a:ext cx="12192000" cy="6858000"/>
          </a:xfr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61" y="5290313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98505" y="656776"/>
            <a:ext cx="396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+mj-lt"/>
              </a:rPr>
              <a:t>Túi gì dùng để đựng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Lỡ tay vứt ra đường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Túi theo mưa xuống cống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Chặn đường nước thải trôi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Gây lụt khắp mọi nơi?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Là túi gì?</a:t>
            </a:r>
            <a:endParaRPr lang="en-US" sz="2400" b="1" dirty="0">
              <a:latin typeface="+mj-lt"/>
            </a:endParaRPr>
          </a:p>
        </p:txBody>
      </p:sp>
      <p:pic>
        <p:nvPicPr>
          <p:cNvPr id="1027" name="Picture 3" descr="C:\Users\ADMIN\Documents\tranh thơ cd\tui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22" b="8607"/>
          <a:stretch/>
        </p:blipFill>
        <p:spPr bwMode="auto">
          <a:xfrm>
            <a:off x="6771860" y="3101008"/>
            <a:ext cx="3826565" cy="29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459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ocuments\tranh thơ cd\e11da76fcef387cfa8699f75eb9236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69736" y="1590255"/>
            <a:ext cx="55791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Quanh năm đứng ở vệ đường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Các bạn qua lại hãy thương cho cùng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Cái gì các bạn chẳng dùng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Đưa tôi giữ hộ, vứt vung người cười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Là cái gì?</a:t>
            </a:r>
            <a:endParaRPr lang="en-US" sz="2400" b="1" dirty="0">
              <a:latin typeface="+mj-lt"/>
            </a:endParaRPr>
          </a:p>
        </p:txBody>
      </p:sp>
      <p:pic>
        <p:nvPicPr>
          <p:cNvPr id="6" name="Picture 2" descr="C:\Users\ADMIN\Documents\tranh thơ cd\dc5e7c362dee43514ba6e6934d3a435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1" t="10614" r="5018" b="12438"/>
          <a:stretch/>
        </p:blipFill>
        <p:spPr bwMode="auto">
          <a:xfrm>
            <a:off x="7182678" y="3180522"/>
            <a:ext cx="3207026" cy="307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35" y="1447183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171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3975652" y="91454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2400" b="1" dirty="0">
                <a:latin typeface="+mj-lt"/>
              </a:rPr>
              <a:t>Tôi ở khắp mọi nơi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Có ích , có hại từ nơi người dùng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Phân loại quan trọng vô cùng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Môi trường xanh sạch việc  chung mọi người</a:t>
            </a:r>
            <a:r>
              <a:rPr lang="vi-VN" sz="2400" b="1" dirty="0">
                <a:latin typeface="+mj-lt"/>
              </a:rPr>
              <a:t/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Là gì?</a:t>
            </a:r>
            <a:endParaRPr lang="en-US" sz="2400" b="1" dirty="0">
              <a:latin typeface="+mj-lt"/>
            </a:endParaRPr>
          </a:p>
        </p:txBody>
      </p:sp>
      <p:pic>
        <p:nvPicPr>
          <p:cNvPr id="3074" name="Picture 2" descr="C:\Users\ADMIN\Documents\tranh thơ cd\ra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971" y="2853536"/>
            <a:ext cx="3419614" cy="253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269" y="4413406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3752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Rectangle 4"/>
          <p:cNvSpPr/>
          <p:nvPr/>
        </p:nvSpPr>
        <p:spPr>
          <a:xfrm>
            <a:off x="3816626" y="1186648"/>
            <a:ext cx="68778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Ai đem ngọn lửa lên đây</a:t>
            </a:r>
            <a:r>
              <a:rPr lang="vi-VN" sz="2800" b="1" dirty="0">
                <a:latin typeface="+mj-lt"/>
              </a:rPr>
              <a:t/>
            </a:r>
            <a:br>
              <a:rPr lang="vi-VN" sz="2800" b="1" dirty="0">
                <a:latin typeface="+mj-lt"/>
              </a:rPr>
            </a:br>
            <a:r>
              <a:rPr lang="vi-VN" sz="2800" b="1" dirty="0">
                <a:latin typeface="+mj-lt"/>
              </a:rPr>
              <a:t>Để thiêu cây cối hại mây, hại trời</a:t>
            </a:r>
            <a:r>
              <a:rPr lang="vi-VN" sz="2800" b="1" dirty="0">
                <a:latin typeface="+mj-lt"/>
              </a:rPr>
              <a:t/>
            </a:r>
            <a:br>
              <a:rPr lang="vi-VN" sz="2800" b="1" dirty="0">
                <a:latin typeface="+mj-lt"/>
              </a:rPr>
            </a:br>
            <a:r>
              <a:rPr lang="vi-VN" sz="2800" b="1" dirty="0">
                <a:latin typeface="+mj-lt"/>
              </a:rPr>
              <a:t>Rừng xanh nuôi giấu muôn loài</a:t>
            </a:r>
            <a:r>
              <a:rPr lang="vi-VN" sz="2800" b="1" dirty="0">
                <a:latin typeface="+mj-lt"/>
              </a:rPr>
              <a:t/>
            </a:r>
            <a:br>
              <a:rPr lang="vi-VN" sz="2800" b="1" dirty="0">
                <a:latin typeface="+mj-lt"/>
              </a:rPr>
            </a:br>
            <a:r>
              <a:rPr lang="vi-VN" sz="2800" b="1" dirty="0">
                <a:latin typeface="+mj-lt"/>
              </a:rPr>
              <a:t>Phải chăm, phải giữ, phải trồng bạn ơi!</a:t>
            </a:r>
            <a:r>
              <a:rPr lang="vi-VN" sz="2800" b="1" dirty="0">
                <a:latin typeface="+mj-lt"/>
              </a:rPr>
              <a:t/>
            </a:r>
            <a:br>
              <a:rPr lang="vi-VN" sz="2800" b="1" dirty="0">
                <a:latin typeface="+mj-lt"/>
              </a:rPr>
            </a:br>
            <a:r>
              <a:rPr lang="vi-VN" sz="2800" b="1" dirty="0">
                <a:latin typeface="+mj-lt"/>
              </a:rPr>
              <a:t>Là hiện tượng gì?</a:t>
            </a:r>
            <a:endParaRPr lang="en-US" sz="2800" b="1" dirty="0">
              <a:latin typeface="+mj-lt"/>
            </a:endParaRPr>
          </a:p>
        </p:txBody>
      </p:sp>
      <p:pic>
        <p:nvPicPr>
          <p:cNvPr id="4098" name="Picture 2" descr="C:\Users\ADMIN\Documents\tranh thơ cd\chay ru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6975" y="3551582"/>
            <a:ext cx="4071730" cy="263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503" y="745953"/>
            <a:ext cx="1156855" cy="881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396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43</Words>
  <Application>Microsoft Office PowerPoint</Application>
  <PresentationFormat>Custom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2023-09-18T16:02:18Z</dcterms:created>
  <dcterms:modified xsi:type="dcterms:W3CDTF">2023-09-19T04:41:24Z</dcterms:modified>
</cp:coreProperties>
</file>