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8" r:id="rId1"/>
  </p:sldMasterIdLst>
  <p:sldIdLst>
    <p:sldId id="283" r:id="rId2"/>
    <p:sldId id="272" r:id="rId3"/>
    <p:sldId id="277" r:id="rId4"/>
    <p:sldId id="278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orbel" panose="020B0503020204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8F0F8"/>
    <a:srgbClr val="FDFDFE"/>
    <a:srgbClr val="FF6600"/>
    <a:srgbClr val="CC00FF"/>
    <a:srgbClr val="00FF00"/>
    <a:srgbClr val="FF00FF"/>
    <a:srgbClr val="CCFF99"/>
    <a:srgbClr val="FFFFFF"/>
    <a:srgbClr val="8D41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364" autoAdjust="0"/>
  </p:normalViewPr>
  <p:slideViewPr>
    <p:cSldViewPr snapToGrid="0">
      <p:cViewPr varScale="1">
        <p:scale>
          <a:sx n="115" d="100"/>
          <a:sy n="115" d="100"/>
        </p:scale>
        <p:origin x="1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3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0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9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80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3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5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2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gif"/><Relationship Id="rId18" Type="http://schemas.openxmlformats.org/officeDocument/2006/relationships/image" Target="../media/image15.png"/><Relationship Id="rId26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4.xml"/><Relationship Id="rId7" Type="http://schemas.openxmlformats.org/officeDocument/2006/relationships/image" Target="../media/image4.png"/><Relationship Id="rId12" Type="http://schemas.openxmlformats.org/officeDocument/2006/relationships/image" Target="../media/image9.gif"/><Relationship Id="rId17" Type="http://schemas.openxmlformats.org/officeDocument/2006/relationships/image" Target="../media/image14.png"/><Relationship Id="rId25" Type="http://schemas.openxmlformats.org/officeDocument/2006/relationships/image" Target="../media/image20.png"/><Relationship Id="rId2" Type="http://schemas.openxmlformats.org/officeDocument/2006/relationships/audio" Target="../media/media1.wma"/><Relationship Id="rId16" Type="http://schemas.openxmlformats.org/officeDocument/2006/relationships/image" Target="../media/image13.gif"/><Relationship Id="rId20" Type="http://schemas.openxmlformats.org/officeDocument/2006/relationships/image" Target="../media/image16.png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9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18.png"/><Relationship Id="rId10" Type="http://schemas.openxmlformats.org/officeDocument/2006/relationships/image" Target="../media/image7.png"/><Relationship Id="rId19" Type="http://schemas.openxmlformats.org/officeDocument/2006/relationships/slide" Target="slide3.xml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gif"/><Relationship Id="rId2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slide" Target="slide4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2.xml"/><Relationship Id="rId5" Type="http://schemas.openxmlformats.org/officeDocument/2006/relationships/image" Target="../media/image23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slide" Target="slide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959" y="728667"/>
            <a:ext cx="7564229" cy="5292154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948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38" y="-972068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6" y="4927029"/>
            <a:ext cx="912445" cy="1274739"/>
          </a:xfrm>
          <a:prstGeom prst="rect">
            <a:avLst/>
          </a:prstGeom>
        </p:spPr>
      </p:pic>
      <p:pic>
        <p:nvPicPr>
          <p:cNvPr id="159" name="Picture 158">
            <a:hlinkClick r:id="" action="ppaction://noaction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" action="ppaction://noaction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" action="ppaction://noaction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" action="ppaction://noaction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1B7407-8E5E-42C1-AB3D-AF21AF521A15}"/>
              </a:ext>
            </a:extLst>
          </p:cNvPr>
          <p:cNvSpPr/>
          <p:nvPr/>
        </p:nvSpPr>
        <p:spPr>
          <a:xfrm>
            <a:off x="3289300" y="6248400"/>
            <a:ext cx="2651990" cy="381000"/>
          </a:xfrm>
          <a:prstGeom prst="rect">
            <a:avLst/>
          </a:prstGeom>
          <a:solidFill>
            <a:srgbClr val="FD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44" y="233917"/>
            <a:ext cx="11504428" cy="6337004"/>
          </a:xfrm>
          <a:prstGeom prst="rect">
            <a:avLst/>
          </a:prstGeom>
        </p:spPr>
      </p:pic>
      <p:pic>
        <p:nvPicPr>
          <p:cNvPr id="139" name="mau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781" y="-3631648"/>
            <a:ext cx="7846014" cy="12041996"/>
          </a:xfrm>
          <a:prstGeom prst="rect">
            <a:avLst/>
          </a:prstGeom>
        </p:spPr>
      </p:pic>
      <p:pic>
        <p:nvPicPr>
          <p:cNvPr id="140" name="mau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437" y="-1327901"/>
            <a:ext cx="7182612" cy="1023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414670" y="404036"/>
            <a:ext cx="11451265" cy="1669313"/>
          </a:xfrm>
          <a:prstGeom prst="snip2DiagRect">
            <a:avLst/>
          </a:prstGeom>
          <a:solidFill>
            <a:srgbClr val="FF0066">
              <a:alpha val="70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7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hlinkClick r:id="rId6" action="ppaction://hlinksldjump"/>
          </p:cNvPr>
          <p:cNvSpPr txBox="1"/>
          <p:nvPr/>
        </p:nvSpPr>
        <p:spPr>
          <a:xfrm>
            <a:off x="5551986" y="5488314"/>
            <a:ext cx="1176632" cy="630942"/>
          </a:xfrm>
          <a:prstGeom prst="rect">
            <a:avLst/>
          </a:prstGeom>
          <a:solidFill>
            <a:srgbClr val="00B050"/>
          </a:solidFill>
          <a:ln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endParaRPr lang="en-US" sz="3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ản ghi Mới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9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9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0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510364" y="547186"/>
            <a:ext cx="11270510" cy="2227943"/>
          </a:xfrm>
          <a:prstGeom prst="snip2DiagRect">
            <a:avLst/>
          </a:prstGeom>
          <a:solidFill>
            <a:schemeClr val="accent3">
              <a:alpha val="7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hỏi: </a:t>
            </a:r>
            <a:r>
              <a:rPr lang="en-US" sz="7200" b="1" dirty="0" err="1">
                <a:solidFill>
                  <a:prstClr val="white"/>
                </a:solidFill>
                <a:latin typeface="Calibri" panose="020F0502020204030204"/>
              </a:rPr>
              <a:t>T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iếng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kêu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 </a:t>
            </a:r>
            <a:r>
              <a:rPr kumimoji="0" lang="en-US" sz="72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gì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hlinkClick r:id="rId5" action="ppaction://hlinksldjump"/>
          </p:cNvPr>
          <p:cNvSpPr txBox="1"/>
          <p:nvPr/>
        </p:nvSpPr>
        <p:spPr>
          <a:xfrm>
            <a:off x="5750545" y="5594639"/>
            <a:ext cx="1176632" cy="630942"/>
          </a:xfrm>
          <a:prstGeom prst="rect">
            <a:avLst/>
          </a:prstGeom>
          <a:solidFill>
            <a:srgbClr val="00B050"/>
          </a:solidFill>
          <a:ln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endParaRPr lang="en-US" sz="3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ieng-lua-keu-www_tiengdong_com 00_00_02-00_00_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17944" y="42026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3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3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0" grpId="0" animBg="1"/>
      <p:bldP spid="4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1389</TotalTime>
  <Words>18</Words>
  <Application>Microsoft Office PowerPoint</Application>
  <PresentationFormat>Widescreen</PresentationFormat>
  <Paragraphs>4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Corbel</vt:lpstr>
      <vt:lpstr>Times New Roman</vt:lpstr>
      <vt:lpstr>Arial</vt:lpstr>
      <vt:lpstr>Basis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Admin</cp:lastModifiedBy>
  <cp:revision>139</cp:revision>
  <dcterms:created xsi:type="dcterms:W3CDTF">2018-10-29T09:59:25Z</dcterms:created>
  <dcterms:modified xsi:type="dcterms:W3CDTF">2023-10-25T08:35:10Z</dcterms:modified>
</cp:coreProperties>
</file>