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7" r:id="rId1"/>
  </p:sldMasterIdLst>
  <p:notesMasterIdLst>
    <p:notesMasterId r:id="rId16"/>
  </p:notesMasterIdLst>
  <p:sldIdLst>
    <p:sldId id="313" r:id="rId2"/>
    <p:sldId id="311" r:id="rId3"/>
    <p:sldId id="312" r:id="rId4"/>
    <p:sldId id="300" r:id="rId5"/>
    <p:sldId id="288" r:id="rId6"/>
    <p:sldId id="289" r:id="rId7"/>
    <p:sldId id="290" r:id="rId8"/>
    <p:sldId id="301" r:id="rId9"/>
    <p:sldId id="307" r:id="rId10"/>
    <p:sldId id="303" r:id="rId11"/>
    <p:sldId id="304" r:id="rId12"/>
    <p:sldId id="305" r:id="rId13"/>
    <p:sldId id="306" r:id="rId14"/>
    <p:sldId id="29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rial Black" panose="020B0A04020102020204" pitchFamily="34" charset="0"/>
      <p:bold r:id="rId21"/>
    </p:embeddedFont>
  </p:embeddedFontLst>
  <p:custDataLst>
    <p:tags r:id="rId2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47AB"/>
    <a:srgbClr val="7222AE"/>
    <a:srgbClr val="DD210D"/>
    <a:srgbClr val="EC2706"/>
    <a:srgbClr val="5D1203"/>
    <a:srgbClr val="FFFF66"/>
    <a:srgbClr val="CC0099"/>
    <a:srgbClr val="FF33CC"/>
    <a:srgbClr val="CC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5" d="100"/>
          <a:sy n="115" d="100"/>
        </p:scale>
        <p:origin x="147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D5686BC-D4C1-4971-AC1C-1B5958C04D7C}" type="datetimeFigureOut">
              <a:rPr lang="en-US"/>
              <a:pPr>
                <a:defRPr/>
              </a:pPr>
              <a:t>19/09/2023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EB56FE2-CEE8-4970-BFE1-B3803EC960D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56FE2-CEE8-4970-BFE1-B3803EC960D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46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7D819-BABF-4E9E-ABAE-3FC512D582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242137"/>
      </p:ext>
    </p:extLst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5759D-8F4C-4CEA-A9C4-342C07340C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416516"/>
      </p:ext>
    </p:extLst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3A306-5D60-4F1E-9929-BAF9A55DD4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882929"/>
      </p:ext>
    </p:extLst>
  </p:cSld>
  <p:clrMapOvr>
    <a:masterClrMapping/>
  </p:clrMapOvr>
  <p:transition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4E8E0-0170-40F8-9E64-45154C211D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17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486DF-8875-4F6F-8B59-79139D7728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872810"/>
      </p:ext>
    </p:extLst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29918-A155-4F27-81C0-B554EF9FAA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523054"/>
      </p:ext>
    </p:extLst>
  </p:cSld>
  <p:clrMapOvr>
    <a:masterClrMapping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665EC-A055-45E5-9DF3-2FE72AFB10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716805"/>
      </p:ext>
    </p:extLst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6B5146-777E-4BD5-8B29-895B57C4A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214529"/>
      </p:ext>
    </p:extLst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722A4-07C6-4077-9B74-C183D1BDF4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803426"/>
      </p:ext>
    </p:extLst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F6EFF-BD5B-4E8D-8427-91C5E7B0C5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951233"/>
      </p:ext>
    </p:extLst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E1CE5-D6D3-4224-B448-272E113A7B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560947"/>
      </p:ext>
    </p:extLst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074E3-4C01-4683-A561-6150095EBF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844765"/>
      </p:ext>
    </p:extLst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B4C2B3A-F788-4411-A79B-45E02FA7715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>
    <p:wheel spokes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6.mp3"/><Relationship Id="rId7" Type="http://schemas.openxmlformats.org/officeDocument/2006/relationships/image" Target="../media/image11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audio" Target="../media/media6.mp3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media" Target="../media/media7.mp3"/><Relationship Id="rId7" Type="http://schemas.openxmlformats.org/officeDocument/2006/relationships/image" Target="../media/image11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audio" Target="../media/media7.mp3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p3"/><Relationship Id="rId7" Type="http://schemas.openxmlformats.org/officeDocument/2006/relationships/image" Target="../media/image11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audio" Target="../media/media8.mp3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7" Type="http://schemas.openxmlformats.org/officeDocument/2006/relationships/image" Target="../media/image2.png"/><Relationship Id="rId2" Type="http://schemas.microsoft.com/office/2007/relationships/media" Target="../media/media9.mp3"/><Relationship Id="rId1" Type="http://schemas.openxmlformats.org/officeDocument/2006/relationships/audio" Target="file:///D:\nh&#7841;c%20100%20bai%20hat\32%20Chauyeucochucongnhan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WordArt 27"/>
          <p:cNvSpPr>
            <a:spLocks noChangeArrowheads="1" noChangeShapeType="1" noTextEdit="1"/>
          </p:cNvSpPr>
          <p:nvPr/>
        </p:nvSpPr>
        <p:spPr bwMode="auto">
          <a:xfrm>
            <a:off x="2057400" y="996907"/>
            <a:ext cx="4724400" cy="676275"/>
          </a:xfrm>
          <a:prstGeom prst="rect">
            <a:avLst/>
          </a:prstGeom>
          <a:noFill/>
          <a:ln>
            <a:noFill/>
          </a:ln>
        </p:spPr>
        <p:txBody>
          <a:bodyPr wrap="none" fromWordArt="1"/>
          <a:lstStyle/>
          <a:p>
            <a:pPr algn="ctr"/>
            <a:r>
              <a:rPr lang="vi-VN" sz="2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PHÒNG GD- ĐT HUYỆN AN </a:t>
            </a:r>
            <a:r>
              <a:rPr lang="vi-VN" sz="2000" b="1" kern="10" dirty="0" smtClean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DƯƠNG</a:t>
            </a:r>
            <a:endParaRPr lang="en-US" sz="2000" b="1" kern="10" dirty="0" smtClean="0">
              <a:ln w="9525">
                <a:solidFill>
                  <a:srgbClr val="7030A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vi-VN" altLang="en-US" sz="2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TRƯỜNG </a:t>
            </a:r>
            <a:r>
              <a:rPr lang="en-US" altLang="en-US" sz="2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MẦM NON TÂN TIẾN</a:t>
            </a:r>
            <a:endParaRPr lang="vi-VN" altLang="en-US" sz="2000" b="1" dirty="0" smtClean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  <a:p>
            <a:pPr algn="ctr"/>
            <a:endParaRPr lang="en-US" sz="2000" b="1" kern="10" dirty="0">
              <a:ln w="9525">
                <a:solidFill>
                  <a:srgbClr val="7030A0"/>
                </a:solidFill>
                <a:round/>
                <a:headEnd/>
                <a:tailEnd/>
              </a:ln>
              <a:solidFill>
                <a:srgbClr val="7222AE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1078007" y="2203562"/>
            <a:ext cx="6781799" cy="22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4000" b="1" dirty="0" err="1">
                <a:solidFill>
                  <a:srgbClr val="FF0000"/>
                </a:solidFill>
              </a:rPr>
              <a:t>Đề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tài</a:t>
            </a:r>
            <a:r>
              <a:rPr lang="en-US" altLang="en-US" sz="4000" b="1" dirty="0">
                <a:solidFill>
                  <a:srgbClr val="FF0000"/>
                </a:solidFill>
              </a:rPr>
              <a:t>: </a:t>
            </a:r>
            <a:r>
              <a:rPr lang="en-US" altLang="en-US" sz="4000" b="1" dirty="0" err="1">
                <a:solidFill>
                  <a:srgbClr val="FF0000"/>
                </a:solidFill>
              </a:rPr>
              <a:t>Đếm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</a:rPr>
              <a:t> 3, </a:t>
            </a:r>
            <a:r>
              <a:rPr lang="en-US" altLang="en-US" sz="4000" b="1" dirty="0" err="1">
                <a:solidFill>
                  <a:srgbClr val="FF0000"/>
                </a:solidFill>
              </a:rPr>
              <a:t>nhận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biết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nhóm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</a:rPr>
              <a:t> 3 </a:t>
            </a:r>
            <a:r>
              <a:rPr lang="en-US" altLang="en-US" sz="4000" b="1" dirty="0" err="1">
                <a:solidFill>
                  <a:srgbClr val="FF0000"/>
                </a:solidFill>
              </a:rPr>
              <a:t>đối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tượng</a:t>
            </a:r>
            <a:endParaRPr lang="en-US" altLang="en-US" sz="40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        </a:t>
            </a:r>
            <a:endParaRPr lang="vi-VN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00200" y="3810000"/>
            <a:ext cx="5943600" cy="176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2800" b="1" dirty="0" err="1" smtClean="0">
                <a:solidFill>
                  <a:srgbClr val="7030A0"/>
                </a:solidFill>
              </a:rPr>
              <a:t>Chủ</a:t>
            </a:r>
            <a:r>
              <a:rPr lang="en-US" altLang="en-US" sz="28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đề</a:t>
            </a:r>
            <a:r>
              <a:rPr lang="en-US" altLang="en-US" sz="2800" b="1" dirty="0">
                <a:solidFill>
                  <a:srgbClr val="7030A0"/>
                </a:solidFill>
              </a:rPr>
              <a:t>: </a:t>
            </a:r>
            <a:r>
              <a:rPr lang="en-US" altLang="en-US" sz="2800" b="1" dirty="0" err="1">
                <a:solidFill>
                  <a:srgbClr val="7030A0"/>
                </a:solidFill>
              </a:rPr>
              <a:t>Tết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và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mùa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xuân</a:t>
            </a:r>
            <a:endParaRPr lang="en-US" altLang="en-US" sz="2800" dirty="0">
              <a:solidFill>
                <a:srgbClr val="7030A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en-US" sz="2800" b="1" dirty="0" smtClean="0">
                <a:solidFill>
                  <a:srgbClr val="7030A0"/>
                </a:solidFill>
              </a:rPr>
              <a:t>        </a:t>
            </a:r>
            <a:r>
              <a:rPr lang="en-US" altLang="en-US" sz="2800" b="1" dirty="0" err="1" smtClean="0">
                <a:solidFill>
                  <a:srgbClr val="7030A0"/>
                </a:solidFill>
              </a:rPr>
              <a:t>Đối</a:t>
            </a:r>
            <a:r>
              <a:rPr lang="en-US" altLang="en-US" sz="28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tượng</a:t>
            </a:r>
            <a:r>
              <a:rPr lang="en-US" altLang="en-US" sz="2800" b="1" dirty="0">
                <a:solidFill>
                  <a:srgbClr val="7030A0"/>
                </a:solidFill>
              </a:rPr>
              <a:t>: 3 – 4 </a:t>
            </a:r>
            <a:r>
              <a:rPr lang="en-US" altLang="en-US" sz="2800" b="1" dirty="0" err="1" smtClean="0">
                <a:solidFill>
                  <a:srgbClr val="7030A0"/>
                </a:solidFill>
              </a:rPr>
              <a:t>tuổi</a:t>
            </a:r>
            <a:endParaRPr lang="en-US" altLang="en-US" sz="2800" dirty="0">
              <a:solidFill>
                <a:srgbClr val="7030A0"/>
              </a:solidFill>
            </a:endParaRPr>
          </a:p>
          <a:p>
            <a:pPr algn="ctr"/>
            <a:endParaRPr lang="vi-VN" alt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58203" y="5576637"/>
            <a:ext cx="5943600" cy="52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2400" b="1" i="1" dirty="0" err="1" smtClean="0">
                <a:solidFill>
                  <a:srgbClr val="7030A0"/>
                </a:solidFill>
              </a:rPr>
              <a:t>Năm</a:t>
            </a:r>
            <a:r>
              <a:rPr lang="en-US" altLang="en-US" sz="2400" b="1" i="1" dirty="0" smtClean="0">
                <a:solidFill>
                  <a:srgbClr val="7030A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7030A0"/>
                </a:solidFill>
              </a:rPr>
              <a:t>học</a:t>
            </a:r>
            <a:r>
              <a:rPr lang="en-US" altLang="en-US" sz="2400" b="1" i="1" dirty="0" smtClean="0">
                <a:solidFill>
                  <a:srgbClr val="7030A0"/>
                </a:solidFill>
              </a:rPr>
              <a:t> 2023 - 2024</a:t>
            </a:r>
            <a:endParaRPr lang="en-US" altLang="en-US" sz="2400" i="1" dirty="0">
              <a:solidFill>
                <a:srgbClr val="7030A0"/>
              </a:solidFill>
            </a:endParaRPr>
          </a:p>
        </p:txBody>
      </p:sp>
      <p:pic>
        <p:nvPicPr>
          <p:cNvPr id="2" name="Ngay-Tet-Que-Em-Hoa-T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71628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33" y="18880"/>
            <a:ext cx="980767" cy="9780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8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1" grpId="0"/>
      <p:bldP spid="2053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WordArt 5"/>
          <p:cNvSpPr>
            <a:spLocks noChangeArrowheads="1" noChangeShapeType="1" noTextEdit="1"/>
          </p:cNvSpPr>
          <p:nvPr/>
        </p:nvSpPr>
        <p:spPr bwMode="auto">
          <a:xfrm>
            <a:off x="838200" y="533400"/>
            <a:ext cx="7391400" cy="4191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000" b="1" kern="1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2000" b="1" kern="10">
              <a:ln w="222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WordArt 6"/>
          <p:cNvSpPr>
            <a:spLocks noChangeArrowheads="1" noChangeShapeType="1" noTextEdit="1"/>
          </p:cNvSpPr>
          <p:nvPr/>
        </p:nvSpPr>
        <p:spPr bwMode="auto">
          <a:xfrm>
            <a:off x="990600" y="1905000"/>
            <a:ext cx="7086600" cy="2305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3: </a:t>
            </a:r>
          </a:p>
          <a:p>
            <a:pPr algn="ctr"/>
            <a:r>
              <a:rPr lang="vi-VN" sz="6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luyện tập</a:t>
            </a:r>
            <a:endParaRPr lang="en-US" sz="60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7000" t="-10000" r="-7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8229600" cy="6096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Bé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kích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chuột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vào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thẻ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chấm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tròn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tương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ứng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với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lượng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kẹo</a:t>
            </a:r>
            <a:endParaRPr lang="en-US" sz="28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91" name="Text Box 11"/>
          <p:cNvSpPr txBox="1">
            <a:spLocks noChangeArrowheads="1"/>
          </p:cNvSpPr>
          <p:nvPr/>
        </p:nvSpPr>
        <p:spPr bwMode="auto">
          <a:xfrm>
            <a:off x="1143000" y="37338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2" name="WordArt 32"/>
          <p:cNvSpPr>
            <a:spLocks noChangeArrowheads="1" noChangeShapeType="1" noTextEdit="1"/>
          </p:cNvSpPr>
          <p:nvPr/>
        </p:nvSpPr>
        <p:spPr bwMode="auto">
          <a:xfrm>
            <a:off x="838200" y="914400"/>
            <a:ext cx="7467600" cy="990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vi-VN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của bé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33800" y="5029200"/>
            <a:ext cx="1371600" cy="1447800"/>
            <a:chOff x="3733800" y="4800600"/>
            <a:chExt cx="1371600" cy="1447800"/>
          </a:xfrm>
        </p:grpSpPr>
        <p:sp>
          <p:nvSpPr>
            <p:cNvPr id="22" name="Rounded Rectangle 21"/>
            <p:cNvSpPr/>
            <p:nvPr/>
          </p:nvSpPr>
          <p:spPr>
            <a:xfrm>
              <a:off x="3733800" y="4800600"/>
              <a:ext cx="1371600" cy="14478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3886200" y="5029200"/>
              <a:ext cx="381000" cy="381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4572000" y="5029200"/>
              <a:ext cx="381000" cy="381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4267200" y="5638800"/>
              <a:ext cx="381000" cy="381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95400" y="5029200"/>
            <a:ext cx="1371600" cy="1447800"/>
            <a:chOff x="1295400" y="4800600"/>
            <a:chExt cx="1371600" cy="1447800"/>
          </a:xfrm>
        </p:grpSpPr>
        <p:sp>
          <p:nvSpPr>
            <p:cNvPr id="27" name="Rounded Rectangle 26"/>
            <p:cNvSpPr/>
            <p:nvPr/>
          </p:nvSpPr>
          <p:spPr>
            <a:xfrm>
              <a:off x="1295400" y="4800600"/>
              <a:ext cx="1371600" cy="14478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Flowchart: Connector 27"/>
            <p:cNvSpPr/>
            <p:nvPr/>
          </p:nvSpPr>
          <p:spPr>
            <a:xfrm>
              <a:off x="1752600" y="5334000"/>
              <a:ext cx="381000" cy="381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48400" y="4953000"/>
            <a:ext cx="1371600" cy="1447800"/>
            <a:chOff x="6248400" y="4724400"/>
            <a:chExt cx="1371600" cy="1447800"/>
          </a:xfrm>
        </p:grpSpPr>
        <p:sp>
          <p:nvSpPr>
            <p:cNvPr id="26" name="Rounded Rectangle 25"/>
            <p:cNvSpPr/>
            <p:nvPr/>
          </p:nvSpPr>
          <p:spPr>
            <a:xfrm>
              <a:off x="6248400" y="4724400"/>
              <a:ext cx="1371600" cy="14478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Flowchart: Connector 28"/>
            <p:cNvSpPr/>
            <p:nvPr/>
          </p:nvSpPr>
          <p:spPr>
            <a:xfrm>
              <a:off x="7010400" y="5257800"/>
              <a:ext cx="381000" cy="381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6400800" y="5257800"/>
              <a:ext cx="381000" cy="381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19300" y="2724394"/>
            <a:ext cx="4358054" cy="2076206"/>
            <a:chOff x="2286000" y="2144712"/>
            <a:chExt cx="4358054" cy="2076206"/>
          </a:xfrm>
        </p:grpSpPr>
        <p:pic>
          <p:nvPicPr>
            <p:cNvPr id="12295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72" b="100000" l="21455" r="749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5" r="18546"/>
            <a:stretch>
              <a:fillRect/>
            </a:stretch>
          </p:blipFill>
          <p:spPr bwMode="auto">
            <a:xfrm>
              <a:off x="2286000" y="2144712"/>
              <a:ext cx="1926293" cy="2046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72" b="100000" l="21455" r="749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5" r="18546"/>
            <a:stretch>
              <a:fillRect/>
            </a:stretch>
          </p:blipFill>
          <p:spPr bwMode="auto">
            <a:xfrm>
              <a:off x="3494553" y="2174631"/>
              <a:ext cx="1926293" cy="2046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72" b="100000" l="21455" r="749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5" r="18546"/>
            <a:stretch>
              <a:fillRect/>
            </a:stretch>
          </p:blipFill>
          <p:spPr bwMode="auto">
            <a:xfrm>
              <a:off x="4717761" y="2174631"/>
              <a:ext cx="1926293" cy="2046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Am-thanh-oh-noo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385" y="6924797"/>
            <a:ext cx="609600" cy="609600"/>
          </a:xfrm>
          <a:prstGeom prst="rect">
            <a:avLst/>
          </a:prstGeom>
        </p:spPr>
      </p:pic>
      <p:pic>
        <p:nvPicPr>
          <p:cNvPr id="37" name="Am-thanh-oh-noo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6924797"/>
            <a:ext cx="609600" cy="609600"/>
          </a:xfrm>
          <a:prstGeom prst="rect">
            <a:avLst/>
          </a:prstGeom>
        </p:spPr>
      </p:pic>
      <p:pic>
        <p:nvPicPr>
          <p:cNvPr id="31" name="be_kich_chuot_vao_the_cham_tro_1809230249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86200" y="7391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02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33976 -0.2944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-1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89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25955" grpId="0" build="p"/>
      <p:bldP spid="122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7000" t="-9000" r="-7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29000" y="4724400"/>
            <a:ext cx="1676400" cy="1524000"/>
            <a:chOff x="3505200" y="4724400"/>
            <a:chExt cx="1676400" cy="1524000"/>
          </a:xfrm>
        </p:grpSpPr>
        <p:sp>
          <p:nvSpPr>
            <p:cNvPr id="21" name="Rounded Rectangle 20"/>
            <p:cNvSpPr/>
            <p:nvPr/>
          </p:nvSpPr>
          <p:spPr>
            <a:xfrm>
              <a:off x="3505200" y="4724400"/>
              <a:ext cx="1676400" cy="1524000"/>
            </a:xfrm>
            <a:prstGeom prst="round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4114800" y="5181600"/>
              <a:ext cx="457200" cy="457200"/>
            </a:xfrm>
            <a:prstGeom prst="flowChartConnector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90600" y="4648200"/>
            <a:ext cx="1676400" cy="1524000"/>
            <a:chOff x="1371600" y="4648200"/>
            <a:chExt cx="1676400" cy="1524000"/>
          </a:xfrm>
        </p:grpSpPr>
        <p:sp>
          <p:nvSpPr>
            <p:cNvPr id="18" name="Rounded Rectangle 17"/>
            <p:cNvSpPr/>
            <p:nvPr/>
          </p:nvSpPr>
          <p:spPr>
            <a:xfrm>
              <a:off x="1371600" y="4648200"/>
              <a:ext cx="1676400" cy="1524000"/>
            </a:xfrm>
            <a:prstGeom prst="round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1600200" y="4876800"/>
              <a:ext cx="457200" cy="457200"/>
            </a:xfrm>
            <a:prstGeom prst="flowChartConnector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2362200" y="4876800"/>
              <a:ext cx="457200" cy="457200"/>
            </a:xfrm>
            <a:prstGeom prst="flowChartConnector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1981200" y="5486400"/>
              <a:ext cx="457200" cy="457200"/>
            </a:xfrm>
            <a:prstGeom prst="flowChartConnector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43600" y="4724400"/>
            <a:ext cx="1676400" cy="1524000"/>
            <a:chOff x="6019800" y="4724400"/>
            <a:chExt cx="1676400" cy="1524000"/>
          </a:xfrm>
        </p:grpSpPr>
        <p:sp>
          <p:nvSpPr>
            <p:cNvPr id="20" name="Rounded Rectangle 19"/>
            <p:cNvSpPr/>
            <p:nvPr/>
          </p:nvSpPr>
          <p:spPr>
            <a:xfrm>
              <a:off x="6019800" y="4724400"/>
              <a:ext cx="1676400" cy="1524000"/>
            </a:xfrm>
            <a:prstGeom prst="round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6248400" y="5181600"/>
              <a:ext cx="457200" cy="457200"/>
            </a:xfrm>
            <a:prstGeom prst="flowChartConnector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7010400" y="5181600"/>
              <a:ext cx="457200" cy="457200"/>
            </a:xfrm>
            <a:prstGeom prst="flowChartConnector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381000"/>
            <a:ext cx="8229600" cy="6096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Bé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kích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chuột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vào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thẻ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chấm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tròn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tương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ứng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với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lượng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quả</a:t>
            </a:r>
            <a:endParaRPr lang="en-US" sz="28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75" y="2057401"/>
            <a:ext cx="1561626" cy="15616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81000" y="1544190"/>
            <a:ext cx="6663267" cy="2350477"/>
            <a:chOff x="381000" y="1544190"/>
            <a:chExt cx="6663267" cy="2350477"/>
          </a:xfrm>
        </p:grpSpPr>
        <p:pic>
          <p:nvPicPr>
            <p:cNvPr id="13314" name="Picture 2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88" t="5327" r="26755" b="70702"/>
            <a:stretch>
              <a:fillRect/>
            </a:stretch>
          </p:blipFill>
          <p:spPr bwMode="auto">
            <a:xfrm>
              <a:off x="381000" y="1556076"/>
              <a:ext cx="2362200" cy="231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88" t="5327" r="26755" b="70702"/>
            <a:stretch>
              <a:fillRect/>
            </a:stretch>
          </p:blipFill>
          <p:spPr bwMode="auto">
            <a:xfrm>
              <a:off x="2531534" y="1576429"/>
              <a:ext cx="2362200" cy="231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88" t="5327" r="26755" b="70702"/>
            <a:stretch>
              <a:fillRect/>
            </a:stretch>
          </p:blipFill>
          <p:spPr bwMode="auto">
            <a:xfrm>
              <a:off x="4682067" y="1544190"/>
              <a:ext cx="2362200" cy="231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Am-thanh-oh-noo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6924797"/>
            <a:ext cx="609600" cy="609600"/>
          </a:xfrm>
          <a:prstGeom prst="rect">
            <a:avLst/>
          </a:prstGeom>
        </p:spPr>
      </p:pic>
      <p:pic>
        <p:nvPicPr>
          <p:cNvPr id="30" name="Am-thanh-oh-noo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19600" y="7077197"/>
            <a:ext cx="609600" cy="609600"/>
          </a:xfrm>
          <a:prstGeom prst="rect">
            <a:avLst/>
          </a:prstGeom>
        </p:spPr>
      </p:pic>
      <p:pic>
        <p:nvPicPr>
          <p:cNvPr id="8" name="be_hay_kich_chuot_vao_the_cham_18092302523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9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89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7000" t="-10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143000" y="4756150"/>
            <a:ext cx="701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914400" y="4267200"/>
            <a:ext cx="1905000" cy="1676400"/>
            <a:chOff x="914400" y="4267200"/>
            <a:chExt cx="1905000" cy="1676400"/>
          </a:xfrm>
        </p:grpSpPr>
        <p:sp>
          <p:nvSpPr>
            <p:cNvPr id="16" name="Rounded Rectangle 15"/>
            <p:cNvSpPr/>
            <p:nvPr/>
          </p:nvSpPr>
          <p:spPr>
            <a:xfrm>
              <a:off x="914400" y="4267200"/>
              <a:ext cx="1905000" cy="167640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1143000" y="4724400"/>
              <a:ext cx="533400" cy="533400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1981200" y="4724400"/>
              <a:ext cx="533400" cy="533400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81400" y="4267200"/>
            <a:ext cx="1905000" cy="1676400"/>
            <a:chOff x="3581400" y="4267200"/>
            <a:chExt cx="1905000" cy="1676400"/>
          </a:xfrm>
        </p:grpSpPr>
        <p:sp>
          <p:nvSpPr>
            <p:cNvPr id="18" name="Rounded Rectangle 17"/>
            <p:cNvSpPr/>
            <p:nvPr/>
          </p:nvSpPr>
          <p:spPr>
            <a:xfrm>
              <a:off x="3581400" y="4267200"/>
              <a:ext cx="1905000" cy="167640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4267200" y="4648200"/>
              <a:ext cx="533400" cy="533400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24600" y="4267200"/>
            <a:ext cx="1905000" cy="1676400"/>
            <a:chOff x="6324600" y="4267200"/>
            <a:chExt cx="1905000" cy="1676400"/>
          </a:xfrm>
        </p:grpSpPr>
        <p:sp>
          <p:nvSpPr>
            <p:cNvPr id="17" name="Rounded Rectangle 16"/>
            <p:cNvSpPr/>
            <p:nvPr/>
          </p:nvSpPr>
          <p:spPr>
            <a:xfrm>
              <a:off x="6324600" y="4267200"/>
              <a:ext cx="1905000" cy="167640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7010400" y="5181600"/>
              <a:ext cx="533400" cy="533400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7391400" y="4419600"/>
              <a:ext cx="533400" cy="533400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6553200" y="4419600"/>
              <a:ext cx="533400" cy="533400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886806"/>
            <a:ext cx="8610600" cy="6858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Bé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kích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chuột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vào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thẻ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chấm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tròn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tương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ứng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với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lượng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cây</a:t>
            </a:r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hoa</a:t>
            </a:r>
            <a:endParaRPr lang="en-US" sz="28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7067" y="1508760"/>
            <a:ext cx="5887533" cy="2423333"/>
            <a:chOff x="428754" y="1066800"/>
            <a:chExt cx="5887533" cy="2423333"/>
          </a:xfrm>
        </p:grpSpPr>
        <p:pic>
          <p:nvPicPr>
            <p:cNvPr id="14339" name="Picture 2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18" b="74219" l="5442" r="963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962"/>
            <a:stretch>
              <a:fillRect/>
            </a:stretch>
          </p:blipFill>
          <p:spPr bwMode="auto">
            <a:xfrm>
              <a:off x="428754" y="1082040"/>
              <a:ext cx="2059522" cy="240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18" b="74219" l="5442" r="963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962"/>
            <a:stretch>
              <a:fillRect/>
            </a:stretch>
          </p:blipFill>
          <p:spPr bwMode="auto">
            <a:xfrm>
              <a:off x="2362200" y="1066800"/>
              <a:ext cx="2059522" cy="240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18" b="74219" l="5442" r="963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962"/>
            <a:stretch>
              <a:fillRect/>
            </a:stretch>
          </p:blipFill>
          <p:spPr bwMode="auto">
            <a:xfrm>
              <a:off x="4256765" y="1083483"/>
              <a:ext cx="2059522" cy="240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Am-thanh-oh-noo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6924797"/>
            <a:ext cx="609600" cy="609600"/>
          </a:xfrm>
          <a:prstGeom prst="rect">
            <a:avLst/>
          </a:prstGeom>
        </p:spPr>
      </p:pic>
      <p:pic>
        <p:nvPicPr>
          <p:cNvPr id="29" name="Am-thanh-oh-noo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19600" y="7077197"/>
            <a:ext cx="609600" cy="609600"/>
          </a:xfrm>
          <a:prstGeom prst="rect">
            <a:avLst/>
          </a:prstGeom>
        </p:spPr>
      </p:pic>
      <p:pic>
        <p:nvPicPr>
          <p:cNvPr id="6" name="be_kich_chuot_vao_the_cham_tro_18092302533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67000" y="713469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1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0375 -0.3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1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89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89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WordArt 4"/>
          <p:cNvSpPr>
            <a:spLocks noChangeArrowheads="1" noChangeShapeType="1" noTextEdit="1"/>
          </p:cNvSpPr>
          <p:nvPr/>
        </p:nvSpPr>
        <p:spPr bwMode="auto">
          <a:xfrm>
            <a:off x="1676400" y="381000"/>
            <a:ext cx="5791200" cy="9906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WordArt 7"/>
          <p:cNvSpPr>
            <a:spLocks noChangeArrowheads="1" noChangeShapeType="1" noTextEdit="1"/>
          </p:cNvSpPr>
          <p:nvPr/>
        </p:nvSpPr>
        <p:spPr bwMode="auto">
          <a:xfrm>
            <a:off x="685800" y="1879600"/>
            <a:ext cx="7848600" cy="3429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000" b="1" kern="10" dirty="0" err="1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b="1" kern="10" dirty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000" b="1" kern="10" dirty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kern="10" dirty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kern="10" dirty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kern="10" dirty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kern="10" dirty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kern="10" dirty="0" err="1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000" b="1" kern="10" dirty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kern="10" dirty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kern="10" dirty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kern="10" dirty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b="1" kern="10" dirty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kern="10" dirty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2000" b="1" kern="10" dirty="0">
              <a:ln w="222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32 Chauyeucochucongnh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45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gay-Tet-Que-Em-Hoa-Tau 00_01_36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0400" y="7061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t="3551" r="9035" b="154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828800" y="609600"/>
            <a:ext cx="6675438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Mục đích yêu cầu </a:t>
            </a:r>
            <a:endParaRPr lang="vi-V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*Kiến thức : </a:t>
            </a:r>
            <a:endParaRPr lang="vi-V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 eaLnBrk="1" hangingPunct="1"/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-Trẻ ôn luyện các nhóm đối tượng trong phạm vi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-Trẻ chơi thành thạo trò chơi</a:t>
            </a:r>
          </a:p>
          <a:p>
            <a:pPr eaLnBrk="1" hangingPunct="1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*Kỹ năng:</a:t>
            </a:r>
            <a:endParaRPr lang="vi-V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trẻ biết so sánh số lượng hai nhóm bằng cách ghép tương ứng 1-1trong phạm vi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biết đếm đến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các giác quan cho trẻ thông qua trò chơi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  <a:p>
            <a:pPr eaLnBrk="1" hangingPunct="1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*Thái độ:</a:t>
            </a:r>
            <a:endParaRPr lang="vi-V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hứng thú tham gia các hoạt động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đoàn kết với các bạn trong nhóm chơi</a:t>
            </a:r>
          </a:p>
          <a:p>
            <a:pPr eaLnBrk="1" hangingPunct="1"/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AutoShape 4" descr="800+ khung viền đẹp ngang cho các tài liệu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77" name="AutoShape 7" descr="Top 79+ khung ảnh ngộ nghĩnh không thể bỏ qua - Tin Học Vu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33" y="18880"/>
            <a:ext cx="980767" cy="978027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6816" r="11224" b="58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838200" y="609600"/>
            <a:ext cx="7666038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U,ngồi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*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                                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*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33" y="18880"/>
            <a:ext cx="980767" cy="978027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75" b="14175"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6"/>
          <p:cNvSpPr>
            <a:spLocks noChangeArrowheads="1" noChangeShapeType="1" noTextEdit="1"/>
          </p:cNvSpPr>
          <p:nvPr/>
        </p:nvSpPr>
        <p:spPr bwMode="auto">
          <a:xfrm>
            <a:off x="1371600" y="1447800"/>
            <a:ext cx="6477000" cy="200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60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6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33" y="18880"/>
            <a:ext cx="980767" cy="978027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WordArt 4"/>
          <p:cNvSpPr>
            <a:spLocks noChangeArrowheads="1" noChangeShapeType="1" noTextEdit="1"/>
          </p:cNvSpPr>
          <p:nvPr/>
        </p:nvSpPr>
        <p:spPr bwMode="auto">
          <a:xfrm>
            <a:off x="4114800" y="4495800"/>
            <a:ext cx="10668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3084" name="WordArt 4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086600" y="4876800"/>
            <a:ext cx="10668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13333" r="66000" b="54668"/>
          <a:stretch>
            <a:fillRect/>
          </a:stretch>
        </p:blipFill>
        <p:spPr bwMode="auto">
          <a:xfrm>
            <a:off x="1905000" y="228600"/>
            <a:ext cx="5257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WordArt 4"/>
          <p:cNvSpPr>
            <a:spLocks noChangeArrowheads="1" noChangeShapeType="1" noTextEdit="1"/>
          </p:cNvSpPr>
          <p:nvPr/>
        </p:nvSpPr>
        <p:spPr bwMode="auto">
          <a:xfrm>
            <a:off x="1981200" y="4724400"/>
            <a:ext cx="10668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76400" y="1219200"/>
            <a:ext cx="5029200" cy="3124200"/>
            <a:chOff x="1524000" y="533400"/>
            <a:chExt cx="5029200" cy="3733800"/>
          </a:xfrm>
        </p:grpSpPr>
        <p:pic>
          <p:nvPicPr>
            <p:cNvPr id="717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0" t="25418" r="62666" b="14381"/>
            <a:stretch>
              <a:fillRect/>
            </a:stretch>
          </p:blipFill>
          <p:spPr bwMode="auto">
            <a:xfrm>
              <a:off x="1524000" y="533400"/>
              <a:ext cx="2286000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0" t="25418" r="62666" b="14381"/>
            <a:stretch>
              <a:fillRect/>
            </a:stretch>
          </p:blipFill>
          <p:spPr bwMode="auto">
            <a:xfrm>
              <a:off x="4267200" y="533400"/>
              <a:ext cx="2286000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7" name="WordArt 4"/>
          <p:cNvSpPr>
            <a:spLocks noChangeArrowheads="1" noChangeShapeType="1" noTextEdit="1"/>
          </p:cNvSpPr>
          <p:nvPr/>
        </p:nvSpPr>
        <p:spPr bwMode="auto">
          <a:xfrm>
            <a:off x="5029200" y="4724400"/>
            <a:ext cx="10668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67 -0.411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20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</p:childTnLst>
        </p:cTn>
      </p:par>
    </p:tnLst>
    <p:bldLst>
      <p:bldP spid="4109" grpId="0"/>
      <p:bldP spid="410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WordArt 4"/>
          <p:cNvSpPr>
            <a:spLocks noChangeArrowheads="1" noChangeShapeType="1" noTextEdit="1"/>
          </p:cNvSpPr>
          <p:nvPr/>
        </p:nvSpPr>
        <p:spPr bwMode="auto">
          <a:xfrm>
            <a:off x="1524000" y="4495800"/>
            <a:ext cx="1066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95400" y="1143000"/>
            <a:ext cx="5867400" cy="2590800"/>
            <a:chOff x="838200" y="838200"/>
            <a:chExt cx="6553200" cy="2895600"/>
          </a:xfrm>
        </p:grpSpPr>
        <p:pic>
          <p:nvPicPr>
            <p:cNvPr id="10248" name="Picture 8"/>
            <p:cNvPicPr>
              <a:picLocks noChangeAspect="1" noChangeArrowheads="1"/>
            </p:cNvPicPr>
            <p:nvPr/>
          </p:nvPicPr>
          <p:blipFill>
            <a:blip r:embed="rId3"/>
            <a:srcRect l="30687" t="3527" b="13593"/>
            <a:stretch>
              <a:fillRect/>
            </a:stretch>
          </p:blipFill>
          <p:spPr bwMode="auto">
            <a:xfrm>
              <a:off x="838200" y="838200"/>
              <a:ext cx="3048000" cy="28956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/>
            <a:srcRect l="30687" t="3527" b="13593"/>
            <a:stretch>
              <a:fillRect/>
            </a:stretch>
          </p:blipFill>
          <p:spPr bwMode="auto">
            <a:xfrm>
              <a:off x="4343400" y="838200"/>
              <a:ext cx="3048000" cy="28956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137" name="WordArt 4"/>
          <p:cNvSpPr>
            <a:spLocks noChangeArrowheads="1" noChangeShapeType="1" noTextEdit="1"/>
          </p:cNvSpPr>
          <p:nvPr/>
        </p:nvSpPr>
        <p:spPr bwMode="auto">
          <a:xfrm>
            <a:off x="5334000" y="4495800"/>
            <a:ext cx="1066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24166 -0.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00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</p:childTnLst>
        </p:cTn>
      </p:par>
    </p:tnLst>
    <p:bldLst>
      <p:bldP spid="5136" grpId="0"/>
      <p:bldP spid="51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5" t="47510" r="13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6"/>
          <p:cNvSpPr>
            <a:spLocks noChangeArrowheads="1" noChangeShapeType="1" noTextEdit="1"/>
          </p:cNvSpPr>
          <p:nvPr/>
        </p:nvSpPr>
        <p:spPr bwMode="auto">
          <a:xfrm>
            <a:off x="990600" y="1905000"/>
            <a:ext cx="7086600" cy="2305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2: </a:t>
            </a:r>
          </a:p>
          <a:p>
            <a:pPr algn="ctr"/>
            <a:r>
              <a:rPr lang="vi-VN" sz="6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 nhóm có số lượng 3 </a:t>
            </a:r>
            <a:endParaRPr lang="en-US" sz="60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AutoShape 7" descr="999 mẫu khung viền đẹp cute Dành cho nhiều phong cách khác nha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1" name="AutoShape 9" descr="C:\Users\Administrator\Desktop\New folder\khung 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2" name="AutoShape 11" descr="C:\Users\Administrator\Desktop\New folder\khung 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3" name="AutoShape 13" descr="C:\Users\Administrator\Desktop\New folder\khung 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4" name="AutoShape 15" descr="C:\Users\Administrator\Desktop\New folder\khung 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99000"/>
            <a:lum/>
          </a:blip>
          <a:srcRect/>
          <a:stretch>
            <a:fillRect l="-7000" t="-11000" r="-7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0" name="WordArt 4"/>
          <p:cNvSpPr>
            <a:spLocks noChangeArrowheads="1" noChangeShapeType="1" noTextEdit="1"/>
          </p:cNvSpPr>
          <p:nvPr/>
        </p:nvSpPr>
        <p:spPr bwMode="auto">
          <a:xfrm>
            <a:off x="6858000" y="3124200"/>
            <a:ext cx="1066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1761" name="WordArt 4"/>
          <p:cNvSpPr>
            <a:spLocks noChangeArrowheads="1" noChangeShapeType="1" noTextEdit="1"/>
          </p:cNvSpPr>
          <p:nvPr/>
        </p:nvSpPr>
        <p:spPr bwMode="auto">
          <a:xfrm>
            <a:off x="6858000" y="1752600"/>
            <a:ext cx="990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15600" y="1828800"/>
            <a:ext cx="6096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kern="10" dirty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3</a:t>
            </a:r>
          </a:p>
        </p:txBody>
      </p:sp>
      <p:pic>
        <p:nvPicPr>
          <p:cNvPr id="10248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/>
          <a:stretch>
            <a:fillRect/>
          </a:stretch>
        </p:blipFill>
        <p:spPr bwMode="auto">
          <a:xfrm>
            <a:off x="718524" y="911469"/>
            <a:ext cx="19812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192" b="80822" l="24651" r="78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13121" r="21275" b="19089"/>
          <a:stretch>
            <a:fillRect/>
          </a:stretch>
        </p:blipFill>
        <p:spPr bwMode="auto">
          <a:xfrm>
            <a:off x="522325" y="4101612"/>
            <a:ext cx="152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/>
          <a:stretch>
            <a:fillRect/>
          </a:stretch>
        </p:blipFill>
        <p:spPr bwMode="auto">
          <a:xfrm>
            <a:off x="5222891" y="914400"/>
            <a:ext cx="19812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/>
          <a:stretch>
            <a:fillRect/>
          </a:stretch>
        </p:blipFill>
        <p:spPr bwMode="auto">
          <a:xfrm>
            <a:off x="3100736" y="958362"/>
            <a:ext cx="19812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192" b="80822" l="24651" r="78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13121" r="21275" b="19089"/>
          <a:stretch>
            <a:fillRect/>
          </a:stretch>
        </p:blipFill>
        <p:spPr bwMode="auto">
          <a:xfrm>
            <a:off x="2913427" y="4130920"/>
            <a:ext cx="152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192" b="80822" l="24651" r="78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13121" r="21275" b="19089"/>
          <a:stretch>
            <a:fillRect/>
          </a:stretch>
        </p:blipFill>
        <p:spPr bwMode="auto">
          <a:xfrm>
            <a:off x="5090826" y="4101612"/>
            <a:ext cx="152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7357125" y="2013466"/>
            <a:ext cx="1371600" cy="1447800"/>
            <a:chOff x="3733800" y="4800600"/>
            <a:chExt cx="1371600" cy="1447800"/>
          </a:xfrm>
        </p:grpSpPr>
        <p:sp>
          <p:nvSpPr>
            <p:cNvPr id="18" name="Rounded Rectangle 17"/>
            <p:cNvSpPr/>
            <p:nvPr/>
          </p:nvSpPr>
          <p:spPr>
            <a:xfrm>
              <a:off x="3733800" y="4800600"/>
              <a:ext cx="1371600" cy="14478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3886200" y="5029200"/>
              <a:ext cx="381000" cy="381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4572000" y="5029200"/>
              <a:ext cx="381000" cy="381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4267200" y="5638800"/>
              <a:ext cx="381000" cy="381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68225" y="4572000"/>
            <a:ext cx="1371600" cy="1447800"/>
            <a:chOff x="3733800" y="4800600"/>
            <a:chExt cx="1371600" cy="1447800"/>
          </a:xfrm>
        </p:grpSpPr>
        <p:sp>
          <p:nvSpPr>
            <p:cNvPr id="25" name="Rounded Rectangle 24"/>
            <p:cNvSpPr/>
            <p:nvPr/>
          </p:nvSpPr>
          <p:spPr>
            <a:xfrm>
              <a:off x="3733800" y="4800600"/>
              <a:ext cx="1371600" cy="14478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3886200" y="5029200"/>
              <a:ext cx="381000" cy="381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4572000" y="5029200"/>
              <a:ext cx="381000" cy="381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Flowchart: Connector 27"/>
            <p:cNvSpPr/>
            <p:nvPr/>
          </p:nvSpPr>
          <p:spPr>
            <a:xfrm>
              <a:off x="4267200" y="5638800"/>
              <a:ext cx="381000" cy="381000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" name="cac_con_hay_xep_tat_ca_so_canh_1809230227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43736" y="7086600"/>
            <a:ext cx="457200" cy="457200"/>
          </a:xfrm>
          <a:prstGeom prst="rect">
            <a:avLst/>
          </a:prstGeom>
        </p:spPr>
      </p:pic>
      <p:pic>
        <p:nvPicPr>
          <p:cNvPr id="3" name="cac_con_hay_lay_2_binh_hoa_xe_18092302434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13291" y="6934200"/>
            <a:ext cx="609600" cy="609600"/>
          </a:xfrm>
          <a:prstGeom prst="rect">
            <a:avLst/>
          </a:prstGeom>
        </p:spPr>
      </p:pic>
      <p:pic>
        <p:nvPicPr>
          <p:cNvPr id="4" name="cac_con_hay_xep_them_1_binh_ho_18092302464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69915" y="7315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7407E-6 L -0.41545 0.0564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39479 -0.27222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2&quot;/&gt;&lt;/object&gt;&lt;object type=&quot;3&quot; unique_id=&quot;10006&quot;&gt;&lt;property id=&quot;20148&quot; value=&quot;5&quot;/&gt;&lt;property id=&quot;20300&quot; value=&quot;Slide 3&quot;/&gt;&lt;property id=&quot;20307&quot; value=&quot;288&quot;/&gt;&lt;/object&gt;&lt;object type=&quot;3&quot; unique_id=&quot;10007&quot;&gt;&lt;property id=&quot;20148&quot; value=&quot;5&quot;/&gt;&lt;property id=&quot;20300&quot; value=&quot;Slide 4&quot;/&gt;&lt;property id=&quot;20307&quot; value=&quot;289&quot;/&gt;&lt;/object&gt;&lt;object type=&quot;3&quot; unique_id=&quot;10008&quot;&gt;&lt;property id=&quot;20148&quot; value=&quot;5&quot;/&gt;&lt;property id=&quot;20300&quot; value=&quot;Slide 5&quot;/&gt;&lt;property id=&quot;20307&quot; value=&quot;290&quot;/&gt;&lt;/object&gt;&lt;object type=&quot;3&quot; unique_id=&quot;10009&quot;&gt;&lt;property id=&quot;20148&quot; value=&quot;5&quot;/&gt;&lt;property id=&quot;20300&quot; value=&quot;Slide 7&quot;/&gt;&lt;property id=&quot;20307&quot; value=&quot;287&quot;/&gt;&lt;/object&gt;&lt;object type=&quot;3&quot; unique_id=&quot;10013&quot;&gt;&lt;property id=&quot;20148&quot; value=&quot;5&quot;/&gt;&lt;property id=&quot;20300&quot; value=&quot;Slide 8&quot;/&gt;&lt;property id=&quot;20307&quot; value=&quot;281&quot;/&gt;&lt;/object&gt;&lt;object type=&quot;3&quot; unique_id=&quot;10021&quot;&gt;&lt;property id=&quot;20148&quot; value=&quot;5&quot;/&gt;&lt;property id=&quot;20300&quot; value=&quot;Slide 11&quot;/&gt;&lt;property id=&quot;20307&quot; value=&quot;285&quot;/&gt;&lt;/object&gt;&lt;object type=&quot;3&quot; unique_id=&quot;10113&quot;&gt;&lt;property id=&quot;20148&quot; value=&quot;5&quot;/&gt;&lt;property id=&quot;20300&quot; value=&quot;Slide 9&quot;/&gt;&lt;property id=&quot;20307&quot; value=&quot;292&quot;/&gt;&lt;/object&gt;&lt;object type=&quot;3&quot; unique_id=&quot;10220&quot;&gt;&lt;property id=&quot;20148&quot; value=&quot;5&quot;/&gt;&lt;property id=&quot;20300&quot; value=&quot;Slide 10&quot;/&gt;&lt;property id=&quot;20307&quot; value=&quot;293&quot;/&gt;&lt;/object&gt;&lt;object type=&quot;3&quot; unique_id=&quot;10221&quot;&gt;&lt;property id=&quot;20148&quot; value=&quot;5&quot;/&gt;&lt;property id=&quot;20300&quot; value=&quot;Slide 13&quot;/&gt;&lt;property id=&quot;20307&quot; value=&quot;294&quot;/&gt;&lt;/object&gt;&lt;object type=&quot;3&quot; unique_id=&quot;10322&quot;&gt;&lt;property id=&quot;20148&quot; value=&quot;5&quot;/&gt;&lt;property id=&quot;20300&quot; value=&quot;Slide 14&quot;/&gt;&lt;property id=&quot;20307&quot; value=&quot;295&quot;/&gt;&lt;/object&gt;&lt;object type=&quot;3&quot; unique_id=&quot;10503&quot;&gt;&lt;property id=&quot;20148&quot; value=&quot;5&quot;/&gt;&lt;property id=&quot;20300&quot; value=&quot;Slide 15&quot;/&gt;&lt;property id=&quot;20307&quot; value=&quot;297&quot;/&gt;&lt;/object&gt;&lt;object type=&quot;3&quot; unique_id=&quot;10621&quot;&gt;&lt;property id=&quot;20148&quot; value=&quot;5&quot;/&gt;&lt;property id=&quot;20300&quot; value=&quot;Slide 2&quot;/&gt;&lt;property id=&quot;20307&quot; value=&quot;300&quot;/&gt;&lt;/object&gt;&lt;object type=&quot;3&quot; unique_id=&quot;10622&quot;&gt;&lt;property id=&quot;20148&quot; value=&quot;5&quot;/&gt;&lt;property id=&quot;20300&quot; value=&quot;Slide 6&quot;/&gt;&lt;property id=&quot;20307&quot; value=&quot;301&quot;/&gt;&lt;/object&gt;&lt;object type=&quot;3&quot; unique_id=&quot;10712&quot;&gt;&lt;property id=&quot;20148&quot; value=&quot;5&quot;/&gt;&lt;property id=&quot;20300&quot; value=&quot;Slide 12&quot;/&gt;&lt;property id=&quot;20307&quot; value=&quot;30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3687</TotalTime>
  <Words>165</Words>
  <Application>Microsoft Office PowerPoint</Application>
  <PresentationFormat>On-screen Show (4:3)</PresentationFormat>
  <Paragraphs>52</Paragraphs>
  <Slides>14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Wingdings</vt:lpstr>
      <vt:lpstr>Arial</vt:lpstr>
      <vt:lpstr>Arial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GC-MX</dc:creator>
  <cp:lastModifiedBy>Admin</cp:lastModifiedBy>
  <cp:revision>209</cp:revision>
  <dcterms:created xsi:type="dcterms:W3CDTF">2009-03-08T00:57:09Z</dcterms:created>
  <dcterms:modified xsi:type="dcterms:W3CDTF">2023-09-19T04:46:21Z</dcterms:modified>
</cp:coreProperties>
</file>