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8" r:id="rId1"/>
  </p:sldMasterIdLst>
  <p:sldIdLst>
    <p:sldId id="272" r:id="rId2"/>
    <p:sldId id="277" r:id="rId3"/>
    <p:sldId id="280" r:id="rId4"/>
    <p:sldId id="278" r:id="rId5"/>
    <p:sldId id="282" r:id="rId6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orbel" panose="020B0503020204020204" pitchFamily="34" charset="0"/>
      <p:regular r:id="rId11"/>
      <p:bold r:id="rId12"/>
      <p:italic r:id="rId13"/>
      <p:boldItalic r:id="rId14"/>
    </p:embeddedFont>
    <p:embeddedFont>
      <p:font typeface=".VnAristote" panose="020B7200000000000000" pitchFamily="3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8F0F8"/>
    <a:srgbClr val="FDFDFE"/>
    <a:srgbClr val="FF6600"/>
    <a:srgbClr val="CC00FF"/>
    <a:srgbClr val="00FF00"/>
    <a:srgbClr val="FF00FF"/>
    <a:srgbClr val="CCFF99"/>
    <a:srgbClr val="FFFFFF"/>
    <a:srgbClr val="8D41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>
        <p:scale>
          <a:sx n="100" d="100"/>
          <a:sy n="100" d="100"/>
        </p:scale>
        <p:origin x="696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34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0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9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1803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3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3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8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5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2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25/10/2023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42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13" Type="http://schemas.openxmlformats.org/officeDocument/2006/relationships/slide" Target="slide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gif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6" Type="http://schemas.openxmlformats.org/officeDocument/2006/relationships/image" Target="../media/image10.png"/><Relationship Id="rId1" Type="http://schemas.microsoft.com/office/2007/relationships/media" Target="../media/media1.wma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1.jpeg"/><Relationship Id="rId15" Type="http://schemas.openxmlformats.org/officeDocument/2006/relationships/slide" Target="slide4.xml"/><Relationship Id="rId10" Type="http://schemas.openxmlformats.org/officeDocument/2006/relationships/image" Target="../media/image6.gif"/><Relationship Id="rId4" Type="http://schemas.openxmlformats.org/officeDocument/2006/relationships/slide" Target="slide5.xml"/><Relationship Id="rId9" Type="http://schemas.openxmlformats.org/officeDocument/2006/relationships/image" Target="../media/image5.png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" Type="http://schemas.openxmlformats.org/officeDocument/2006/relationships/audio" Target="../media/media1.wma"/><Relationship Id="rId16" Type="http://schemas.openxmlformats.org/officeDocument/2006/relationships/slide" Target="slide1.xml"/><Relationship Id="rId1" Type="http://schemas.microsoft.com/office/2007/relationships/media" Target="../media/media1.wma"/><Relationship Id="rId6" Type="http://schemas.openxmlformats.org/officeDocument/2006/relationships/image" Target="../media/image13.png"/><Relationship Id="rId11" Type="http://schemas.openxmlformats.org/officeDocument/2006/relationships/image" Target="../media/image6.gif"/><Relationship Id="rId5" Type="http://schemas.openxmlformats.org/officeDocument/2006/relationships/image" Target="../media/image1.jpeg"/><Relationship Id="rId15" Type="http://schemas.openxmlformats.org/officeDocument/2006/relationships/image" Target="../media/image10.png"/><Relationship Id="rId10" Type="http://schemas.openxmlformats.org/officeDocument/2006/relationships/image" Target="../media/image5.png"/><Relationship Id="rId4" Type="http://schemas.openxmlformats.org/officeDocument/2006/relationships/audio" Target="../media/audio2.wav"/><Relationship Id="rId9" Type="http://schemas.openxmlformats.org/officeDocument/2006/relationships/image" Target="../media/image4.gif"/><Relationship Id="rId1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bài thuốc trị bệnh từ hoa mào gà đỏ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44" y="233916"/>
            <a:ext cx="6495425" cy="63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4" y="539487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" y="1402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86" y="817510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69" y="-2256710"/>
            <a:ext cx="1592457" cy="730616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06" y="4927029"/>
            <a:ext cx="912445" cy="1274739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061" y="5611324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06" y="-2959728"/>
            <a:ext cx="4213027" cy="10356905"/>
          </a:xfrm>
          <a:prstGeom prst="rect">
            <a:avLst/>
          </a:prstGeom>
        </p:spPr>
      </p:pic>
      <p:pic>
        <p:nvPicPr>
          <p:cNvPr id="140" name="mau2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982" y="-974833"/>
            <a:ext cx="4196732" cy="87791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1B7407-8E5E-42C1-AB3D-AF21AF521A15}"/>
              </a:ext>
            </a:extLst>
          </p:cNvPr>
          <p:cNvSpPr/>
          <p:nvPr/>
        </p:nvSpPr>
        <p:spPr>
          <a:xfrm>
            <a:off x="1965923" y="7423298"/>
            <a:ext cx="2651990" cy="381000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47" y="-1998921"/>
            <a:ext cx="1761897" cy="7905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9" y="-2336553"/>
            <a:ext cx="1761897" cy="67307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181497">
            <a:off x="-60701" y="2572713"/>
            <a:ext cx="1787883" cy="182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.VnAristote" panose="020B7200000000000000" pitchFamily="34" charset="0"/>
              </a:rPr>
              <a:t>LËt</a:t>
            </a:r>
            <a:endParaRPr lang="en-US" sz="6000" dirty="0">
              <a:latin typeface=".VnAristote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441255">
            <a:off x="3047535" y="3897122"/>
            <a:ext cx="1732885" cy="1731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.VnAristote" panose="020B7200000000000000" pitchFamily="34" charset="0"/>
              </a:rPr>
              <a:t>ghÐp</a:t>
            </a:r>
            <a:endParaRPr lang="en-US" sz="6000" dirty="0">
              <a:latin typeface=".VnAristote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61259" y="2689671"/>
            <a:ext cx="509869" cy="5319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06035" y="3976290"/>
            <a:ext cx="509869" cy="5319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08373" y="5457742"/>
            <a:ext cx="509869" cy="5319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-155119" y="4128573"/>
            <a:ext cx="509869" cy="5319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-139158" y="4128216"/>
            <a:ext cx="509869" cy="5319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FF0066">
              <a:alpha val="70000"/>
            </a:srgbClr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7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210" y="5143109"/>
            <a:ext cx="2400300" cy="1468203"/>
          </a:xfrm>
          <a:prstGeom prst="rect">
            <a:avLst/>
          </a:prstGeom>
        </p:spPr>
      </p:pic>
      <p:pic>
        <p:nvPicPr>
          <p:cNvPr id="3" name="Đoạn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2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8 bài thuốc trị bệnh từ hoa mào gà đ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544" y="233916"/>
            <a:ext cx="6495425" cy="63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25" y="-970381"/>
            <a:ext cx="4203331" cy="8774679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184" y="539487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" y="1402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86" y="817510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169" y="-2256710"/>
            <a:ext cx="1592457" cy="730616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91" y="4242845"/>
            <a:ext cx="912445" cy="1274739"/>
          </a:xfrm>
          <a:prstGeom prst="rect">
            <a:avLst/>
          </a:prstGeom>
        </p:spPr>
      </p:pic>
      <p:pic>
        <p:nvPicPr>
          <p:cNvPr id="159" name="Picture 158">
            <a:hlinkClick r:id="" action="ppaction://noaction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595" y="5608496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40" name="mau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925" y="-974833"/>
            <a:ext cx="4196732" cy="87791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71B7407-8E5E-42C1-AB3D-AF21AF521A15}"/>
              </a:ext>
            </a:extLst>
          </p:cNvPr>
          <p:cNvSpPr/>
          <p:nvPr/>
        </p:nvSpPr>
        <p:spPr>
          <a:xfrm>
            <a:off x="1965923" y="7423298"/>
            <a:ext cx="2651990" cy="381000"/>
          </a:xfrm>
          <a:prstGeom prst="rect">
            <a:avLst/>
          </a:prstGeom>
          <a:solidFill>
            <a:srgbClr val="FDFD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047" y="-1998921"/>
            <a:ext cx="1761897" cy="79057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9" y="-2336553"/>
            <a:ext cx="1761897" cy="67307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181497">
            <a:off x="-60701" y="2572713"/>
            <a:ext cx="1787883" cy="1821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.VnAristote" panose="020B7200000000000000" pitchFamily="34" charset="0"/>
              </a:rPr>
              <a:t>LËt</a:t>
            </a:r>
            <a:endParaRPr lang="en-US" sz="6000" dirty="0">
              <a:latin typeface=".VnAristote" panose="020B72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441255">
            <a:off x="3047535" y="3897122"/>
            <a:ext cx="1732885" cy="17319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.VnAristote" panose="020B7200000000000000" pitchFamily="34" charset="0"/>
              </a:rPr>
              <a:t>ghÐp</a:t>
            </a:r>
            <a:endParaRPr lang="en-US" sz="6000" dirty="0">
              <a:latin typeface=".VnAristote" panose="020B7200000000000000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61259" y="2689671"/>
            <a:ext cx="509869" cy="5319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806035" y="3976290"/>
            <a:ext cx="509869" cy="5319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208373" y="5457742"/>
            <a:ext cx="509869" cy="5319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-155119" y="4128573"/>
            <a:ext cx="509869" cy="5319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-139158" y="4128216"/>
            <a:ext cx="509869" cy="5319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8" y="5167563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7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6" y="440860"/>
            <a:ext cx="10522857" cy="2227943"/>
          </a:xfrm>
          <a:prstGeom prst="snip2DiagRect">
            <a:avLst/>
          </a:prstGeom>
          <a:solidFill>
            <a:schemeClr val="accent3">
              <a:alpha val="7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hỏi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r>
              <a:rPr kumimoji="0" lang="en-US" sz="7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Đoạn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16196" y="-609600"/>
            <a:ext cx="609600" cy="609600"/>
          </a:xfrm>
          <a:prstGeom prst="rect">
            <a:avLst/>
          </a:prstGeom>
        </p:spPr>
      </p:pic>
      <p:pic>
        <p:nvPicPr>
          <p:cNvPr id="4" name="Picture 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50" y="5161962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18 bài thuốc trị bệnh từ hoa mào gà đ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0" y="233916"/>
            <a:ext cx="11679950" cy="6395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Snip Diagonal Corner Rectangle 49"/>
          <p:cNvSpPr/>
          <p:nvPr/>
        </p:nvSpPr>
        <p:spPr>
          <a:xfrm>
            <a:off x="446456" y="421410"/>
            <a:ext cx="2403070" cy="89702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1351</TotalTime>
  <Words>13</Words>
  <Application>Microsoft Office PowerPoint</Application>
  <PresentationFormat>Widescreen</PresentationFormat>
  <Paragraphs>7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Corbel</vt:lpstr>
      <vt:lpstr>Times New Roman</vt:lpstr>
      <vt:lpstr>.VnAristote</vt:lpstr>
      <vt:lpstr>Arial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</cp:lastModifiedBy>
  <cp:revision>135</cp:revision>
  <dcterms:created xsi:type="dcterms:W3CDTF">2018-10-29T09:59:25Z</dcterms:created>
  <dcterms:modified xsi:type="dcterms:W3CDTF">2023-10-25T08:37:09Z</dcterms:modified>
</cp:coreProperties>
</file>