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EEB-3512-4A20-BB03-3548396D7F0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A82-B69A-4985-A2D7-9654A071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1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EEB-3512-4A20-BB03-3548396D7F0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A82-B69A-4985-A2D7-9654A071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3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EEB-3512-4A20-BB03-3548396D7F0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A82-B69A-4985-A2D7-9654A071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2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EEB-3512-4A20-BB03-3548396D7F0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A82-B69A-4985-A2D7-9654A071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4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EEB-3512-4A20-BB03-3548396D7F0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A82-B69A-4985-A2D7-9654A071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EEB-3512-4A20-BB03-3548396D7F0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A82-B69A-4985-A2D7-9654A071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9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EEB-3512-4A20-BB03-3548396D7F0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A82-B69A-4985-A2D7-9654A071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7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EEB-3512-4A20-BB03-3548396D7F0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A82-B69A-4985-A2D7-9654A071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EEB-3512-4A20-BB03-3548396D7F0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A82-B69A-4985-A2D7-9654A071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EEB-3512-4A20-BB03-3548396D7F0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A82-B69A-4985-A2D7-9654A071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EEB-3512-4A20-BB03-3548396D7F0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A82-B69A-4985-A2D7-9654A071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9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FEEB-3512-4A20-BB03-3548396D7F0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06A82-B69A-4985-A2D7-9654A071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7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DMIN\Documents\tranh thơ cd\MOI TRUONG\1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2376606"/>
            <a:ext cx="5867400" cy="16619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g”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2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cuments\tranh thơ cd\MOI TRUONG\d26b466fcdffe23c255e10fdec2de1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527675"/>
            <a:ext cx="396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33401"/>
            <a:ext cx="1247775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66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MIN\Documents\tranh thơ cd\MOI TRUONG\7c546b3b31d7c8e4e4ab12dd56142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304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85800"/>
            <a:ext cx="746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An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giẫm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!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à?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bịch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An: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nay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ạ!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nãy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Loáng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1622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52655"/>
            <a:ext cx="1447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DMIN\Documents\tranh thơ cd\MOI TRUONG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685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3716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" y="947410"/>
            <a:ext cx="1156855" cy="88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0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ocuments\tranh thơ cd\MOI TRUONG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685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447800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\Documents\tranh thơ cd\MOI TRUONG\bỏ r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169513" cy="296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0"/>
            <a:ext cx="1156855" cy="88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909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ADMIN\Documents\tranh thơ cd\MOI TRUONG\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95600" y="1489770"/>
            <a:ext cx="327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Giẫm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990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5" y="5256174"/>
            <a:ext cx="1156855" cy="88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18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ADMIN\Documents\tranh thơ cd\MOI TRUONG\BIET ON C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5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ocuments\tranh thơ cd\MOI TRUONG\49c4b54f0bf753c0b1d7094555957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68579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295400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62599"/>
            <a:ext cx="1143000" cy="10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745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ocuments\tranh thơ cd\MOI TRUONG\9426152bad0bddb1e221b81c58166c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459248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rường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046440"/>
            <a:ext cx="411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638800"/>
            <a:ext cx="1200149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3973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\Documents\tranh thơ cd\MOI TRUONG\97a525a19a526b50cfd51a7f91889f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56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982468"/>
            <a:ext cx="5867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1142999" cy="113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ADMIN\Documents\tranh thơ cd\MOI TRUONG\TRONG CA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7302" r="9091" b="5961"/>
          <a:stretch/>
        </p:blipFill>
        <p:spPr bwMode="auto">
          <a:xfrm>
            <a:off x="6324600" y="2895600"/>
            <a:ext cx="2514600" cy="302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cuments\tranh thơ cd\MOI TRUONG\551cead1362c5f522d174c5dd6796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2" y="277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762000"/>
            <a:ext cx="3026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rường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855" y="997297"/>
            <a:ext cx="3505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vè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vè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855" y="3048000"/>
            <a:ext cx="2819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cuồn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7618" y="1371600"/>
            <a:ext cx="290998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10200"/>
            <a:ext cx="1200150" cy="110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98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668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dcterms:created xsi:type="dcterms:W3CDTF">2023-09-12T02:24:11Z</dcterms:created>
  <dcterms:modified xsi:type="dcterms:W3CDTF">2023-09-19T04:43:19Z</dcterms:modified>
</cp:coreProperties>
</file>