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5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7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9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9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6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9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2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4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9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6D1CC-6C86-455D-900B-AC3C7561A9E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EA70C-F951-45BE-B3AD-E68B8E6A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9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" Target="slide2.xm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slide" Target="slide9.xml"/><Relationship Id="rId20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audio" Target="../media/media4.mp3"/><Relationship Id="rId16" Type="http://schemas.openxmlformats.org/officeDocument/2006/relationships/image" Target="../media/image20.jp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16.jpg"/><Relationship Id="rId5" Type="http://schemas.microsoft.com/office/2007/relationships/media" Target="../media/media2.mp3"/><Relationship Id="rId15" Type="http://schemas.openxmlformats.org/officeDocument/2006/relationships/image" Target="../media/image19.jpeg"/><Relationship Id="rId10" Type="http://schemas.openxmlformats.org/officeDocument/2006/relationships/audio" Target="../media/audio4.wav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3.xml"/><Relationship Id="rId17" Type="http://schemas.openxmlformats.org/officeDocument/2006/relationships/image" Target="../media/image25.png"/><Relationship Id="rId2" Type="http://schemas.openxmlformats.org/officeDocument/2006/relationships/audio" Target="../media/media6.mp3"/><Relationship Id="rId16" Type="http://schemas.openxmlformats.org/officeDocument/2006/relationships/image" Target="../media/image24.jpg"/><Relationship Id="rId1" Type="http://schemas.microsoft.com/office/2007/relationships/media" Target="../media/media6.mp3"/><Relationship Id="rId6" Type="http://schemas.openxmlformats.org/officeDocument/2006/relationships/audio" Target="../media/media2.mp3"/><Relationship Id="rId11" Type="http://schemas.openxmlformats.org/officeDocument/2006/relationships/image" Target="../media/image1.jpg"/><Relationship Id="rId5" Type="http://schemas.microsoft.com/office/2007/relationships/media" Target="../media/media2.mp3"/><Relationship Id="rId1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1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3.xml"/><Relationship Id="rId17" Type="http://schemas.microsoft.com/office/2007/relationships/hdphoto" Target="../media/hdphoto2.wdp"/><Relationship Id="rId2" Type="http://schemas.openxmlformats.org/officeDocument/2006/relationships/audio" Target="../media/media7.mp3"/><Relationship Id="rId16" Type="http://schemas.openxmlformats.org/officeDocument/2006/relationships/image" Target="../media/image29.png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openxmlformats.org/officeDocument/2006/relationships/image" Target="../media/image16.jpg"/><Relationship Id="rId5" Type="http://schemas.microsoft.com/office/2007/relationships/media" Target="../media/media2.mp3"/><Relationship Id="rId15" Type="http://schemas.openxmlformats.org/officeDocument/2006/relationships/image" Target="../media/image28.jpg"/><Relationship Id="rId10" Type="http://schemas.openxmlformats.org/officeDocument/2006/relationships/audio" Target="../media/audio4.wav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3.xml"/><Relationship Id="rId17" Type="http://schemas.microsoft.com/office/2007/relationships/hdphoto" Target="../media/hdphoto3.wdp"/><Relationship Id="rId2" Type="http://schemas.openxmlformats.org/officeDocument/2006/relationships/audio" Target="../media/media8.mp3"/><Relationship Id="rId16" Type="http://schemas.openxmlformats.org/officeDocument/2006/relationships/image" Target="../media/image33.png"/><Relationship Id="rId1" Type="http://schemas.microsoft.com/office/2007/relationships/media" Target="../media/media8.mp3"/><Relationship Id="rId6" Type="http://schemas.openxmlformats.org/officeDocument/2006/relationships/audio" Target="../media/media2.mp3"/><Relationship Id="rId11" Type="http://schemas.openxmlformats.org/officeDocument/2006/relationships/image" Target="../media/image1.jpg"/><Relationship Id="rId5" Type="http://schemas.microsoft.com/office/2007/relationships/media" Target="../media/media2.mp3"/><Relationship Id="rId15" Type="http://schemas.openxmlformats.org/officeDocument/2006/relationships/image" Target="../media/image32.jpg"/><Relationship Id="rId10" Type="http://schemas.openxmlformats.org/officeDocument/2006/relationships/audio" Target="../media/audio4.wav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3.xml"/><Relationship Id="rId17" Type="http://schemas.openxmlformats.org/officeDocument/2006/relationships/image" Target="../media/image6.png"/><Relationship Id="rId2" Type="http://schemas.openxmlformats.org/officeDocument/2006/relationships/audio" Target="../media/media9.mp3"/><Relationship Id="rId16" Type="http://schemas.openxmlformats.org/officeDocument/2006/relationships/image" Target="../media/image37.jpg"/><Relationship Id="rId1" Type="http://schemas.microsoft.com/office/2007/relationships/media" Target="../media/media9.mp3"/><Relationship Id="rId6" Type="http://schemas.openxmlformats.org/officeDocument/2006/relationships/audio" Target="../media/media2.mp3"/><Relationship Id="rId11" Type="http://schemas.openxmlformats.org/officeDocument/2006/relationships/image" Target="../media/image16.jpg"/><Relationship Id="rId5" Type="http://schemas.microsoft.com/office/2007/relationships/media" Target="../media/media2.mp3"/><Relationship Id="rId15" Type="http://schemas.openxmlformats.org/officeDocument/2006/relationships/image" Target="../media/image36.PNG"/><Relationship Id="rId10" Type="http://schemas.openxmlformats.org/officeDocument/2006/relationships/audio" Target="../media/audio4.wav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8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0293" y="482194"/>
            <a:ext cx="9685146" cy="268941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Khỉ</a:t>
            </a:r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hái</a:t>
            </a:r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đào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Jokerman" panose="04090605060D06020702" pitchFamily="82" charset="0"/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800" y="5102470"/>
            <a:ext cx="3328704" cy="1164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224" y="728196"/>
            <a:ext cx="5555035" cy="59019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596" y="5340601"/>
            <a:ext cx="2414587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2" y="2011808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56" y="1311022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45" y="1805622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62" y="4003457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42" y="2864998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68" y="3679184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15" y="2996327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1" y="2613986"/>
            <a:ext cx="813594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ILE_20221022_163608_5AiL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4289" y="45720"/>
            <a:ext cx="609600" cy="609600"/>
          </a:xfrm>
          <a:prstGeom prst="rect">
            <a:avLst/>
          </a:prstGeom>
        </p:spPr>
      </p:pic>
      <p:pic>
        <p:nvPicPr>
          <p:cNvPr id="6" name="Alouette-PaulMauriat_5ns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2024" y="15873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800" y="4326709"/>
            <a:ext cx="315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TUỔI: 5 – 6 TUỔI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10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0083E-6 C -0.00573 -0.00323 -0.00364 -0.00393 -0.01028 -1.40083E-6 C -0.01614 0.00324 -0.02786 0.0104 -0.02786 0.0104 L -0.15729 0.01318 L -0.18971 -0.0705 L -0.21028 -0.11743 C -0.22994 -0.11835 -0.24961 -0.12228 -0.26914 -0.11997 C -0.27265 -0.11951 -0.27786 -0.10957 -0.27786 -0.10957 C -0.28333 -0.09038 -0.2776 -0.10633 -0.28528 -0.09385 C -0.28932 -0.08715 -0.297 -0.07305 -0.297 -0.07305 L -0.35143 0.00278 L -0.43385 0.04438 L -0.49114 -0.03652 L -0.48229 -0.22977 C -0.52018 -0.30028 -0.50351 -0.28456 -0.56028 -0.28456 C -0.56966 -0.27855 -0.57929 -0.27392 -0.58828 -0.2663 C -0.58984 -0.26491 -0.59036 -0.26121 -0.59114 -0.25844 C -0.59323 -0.2515 -0.59505 -0.24433 -0.597 -0.2374 C -0.59791 -0.23416 -0.60013 -0.23255 -0.60143 -0.22977 C -0.60508 -0.22145 -0.6082 -0.2122 -0.61172 -0.20365 C -0.61276 -0.20111 -0.61471 -0.19579 -0.61471 -0.19579 L -0.63528 -0.08345 L -0.68528 0.03144 L -0.74414 0.0497 L -0.75143 -0.00786 L -0.73528 -0.13315 L -0.76328 -0.17753 L -0.81471 -0.06264 L -0.87356 0.0601 L -0.89114 0.04716 L -0.88672 -0.02612 L -0.87942 -0.10703 L -0.87786 -0.22977 L -0.88385 -0.32362 L -0.89258 -0.43065 L -0.91172 -0.51156 " pathEditMode="relative" ptsTypes="ffAAAffffAAAAfffffffAAAAAAAAAAAAAA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3208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4566" y="1500693"/>
            <a:ext cx="4249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Magneto" panose="04030805050802020D02" pitchFamily="82" charset="0"/>
              </a:rPr>
              <a:t>Cách</a:t>
            </a:r>
            <a:r>
              <a:rPr lang="en-US" sz="6000" dirty="0">
                <a:solidFill>
                  <a:srgbClr val="FF0000"/>
                </a:solidFill>
                <a:latin typeface="Magneto" panose="04030805050802020D02" pitchFamily="8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Magneto" panose="04030805050802020D02" pitchFamily="82" charset="0"/>
              </a:rPr>
              <a:t>chơi</a:t>
            </a:r>
            <a:endParaRPr lang="en-US" sz="6000" dirty="0">
              <a:solidFill>
                <a:srgbClr val="FF0000"/>
              </a:solidFill>
              <a:latin typeface="Magneto" panose="04030805050802020D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087" y="2385969"/>
            <a:ext cx="9735670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319" y="5699660"/>
            <a:ext cx="2711911" cy="11583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3427" y="-1718466"/>
            <a:ext cx="9685146" cy="268941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Khỉ</a:t>
            </a:r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hái</a:t>
            </a:r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đào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Jokerman" panose="04090605060D06020702" pitchFamily="82" charset="0"/>
            </a:endParaRPr>
          </a:p>
        </p:txBody>
      </p:sp>
      <p:pic>
        <p:nvPicPr>
          <p:cNvPr id="4" name="FILE_20221022_163608_84Pa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0453" y="259080"/>
            <a:ext cx="502920" cy="502920"/>
          </a:xfrm>
          <a:prstGeom prst="rect">
            <a:avLst/>
          </a:prstGeom>
        </p:spPr>
      </p:pic>
      <p:pic>
        <p:nvPicPr>
          <p:cNvPr id="5" name="Alouette-PaulMauriat_5ns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0772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9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434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199017"/>
            <a:ext cx="12205063" cy="1658982"/>
          </a:xfrm>
          <a:custGeom>
            <a:avLst/>
            <a:gdLst>
              <a:gd name="connsiteX0" fmla="*/ 0 w 12192000"/>
              <a:gd name="connsiteY0" fmla="*/ 0 h 1489165"/>
              <a:gd name="connsiteX1" fmla="*/ 12192000 w 12192000"/>
              <a:gd name="connsiteY1" fmla="*/ 0 h 1489165"/>
              <a:gd name="connsiteX2" fmla="*/ 12192000 w 12192000"/>
              <a:gd name="connsiteY2" fmla="*/ 1489165 h 1489165"/>
              <a:gd name="connsiteX3" fmla="*/ 0 w 12192000"/>
              <a:gd name="connsiteY3" fmla="*/ 1489165 h 1489165"/>
              <a:gd name="connsiteX4" fmla="*/ 0 w 12192000"/>
              <a:gd name="connsiteY4" fmla="*/ 0 h 1489165"/>
              <a:gd name="connsiteX0" fmla="*/ 0 w 12192000"/>
              <a:gd name="connsiteY0" fmla="*/ 169817 h 1658982"/>
              <a:gd name="connsiteX1" fmla="*/ 2873829 w 12192000"/>
              <a:gd name="connsiteY1" fmla="*/ 0 h 1658982"/>
              <a:gd name="connsiteX2" fmla="*/ 12192000 w 12192000"/>
              <a:gd name="connsiteY2" fmla="*/ 169817 h 1658982"/>
              <a:gd name="connsiteX3" fmla="*/ 12192000 w 12192000"/>
              <a:gd name="connsiteY3" fmla="*/ 1658982 h 1658982"/>
              <a:gd name="connsiteX4" fmla="*/ 0 w 12192000"/>
              <a:gd name="connsiteY4" fmla="*/ 1658982 h 1658982"/>
              <a:gd name="connsiteX5" fmla="*/ 0 w 12192000"/>
              <a:gd name="connsiteY5" fmla="*/ 169817 h 1658982"/>
              <a:gd name="connsiteX0" fmla="*/ 0 w 12192000"/>
              <a:gd name="connsiteY0" fmla="*/ 169817 h 1658982"/>
              <a:gd name="connsiteX1" fmla="*/ 2873829 w 12192000"/>
              <a:gd name="connsiteY1" fmla="*/ 0 h 1658982"/>
              <a:gd name="connsiteX2" fmla="*/ 8386354 w 12192000"/>
              <a:gd name="connsiteY2" fmla="*/ 261257 h 1658982"/>
              <a:gd name="connsiteX3" fmla="*/ 12192000 w 12192000"/>
              <a:gd name="connsiteY3" fmla="*/ 169817 h 1658982"/>
              <a:gd name="connsiteX4" fmla="*/ 12192000 w 12192000"/>
              <a:gd name="connsiteY4" fmla="*/ 1658982 h 1658982"/>
              <a:gd name="connsiteX5" fmla="*/ 0 w 12192000"/>
              <a:gd name="connsiteY5" fmla="*/ 1658982 h 1658982"/>
              <a:gd name="connsiteX6" fmla="*/ 0 w 12192000"/>
              <a:gd name="connsiteY6" fmla="*/ 169817 h 1658982"/>
              <a:gd name="connsiteX0" fmla="*/ 0 w 12205063"/>
              <a:gd name="connsiteY0" fmla="*/ 169817 h 1658982"/>
              <a:gd name="connsiteX1" fmla="*/ 2873829 w 12205063"/>
              <a:gd name="connsiteY1" fmla="*/ 0 h 1658982"/>
              <a:gd name="connsiteX2" fmla="*/ 8386354 w 12205063"/>
              <a:gd name="connsiteY2" fmla="*/ 261257 h 1658982"/>
              <a:gd name="connsiteX3" fmla="*/ 12205063 w 12205063"/>
              <a:gd name="connsiteY3" fmla="*/ 404948 h 1658982"/>
              <a:gd name="connsiteX4" fmla="*/ 12192000 w 12205063"/>
              <a:gd name="connsiteY4" fmla="*/ 1658982 h 1658982"/>
              <a:gd name="connsiteX5" fmla="*/ 0 w 12205063"/>
              <a:gd name="connsiteY5" fmla="*/ 1658982 h 1658982"/>
              <a:gd name="connsiteX6" fmla="*/ 0 w 12205063"/>
              <a:gd name="connsiteY6" fmla="*/ 169817 h 16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5063" h="1658982">
                <a:moveTo>
                  <a:pt x="0" y="169817"/>
                </a:moveTo>
                <a:cubicBezTo>
                  <a:pt x="949234" y="169817"/>
                  <a:pt x="1924595" y="0"/>
                  <a:pt x="2873829" y="0"/>
                </a:cubicBezTo>
                <a:cubicBezTo>
                  <a:pt x="4711337" y="21771"/>
                  <a:pt x="6548846" y="239486"/>
                  <a:pt x="8386354" y="261257"/>
                </a:cubicBezTo>
                <a:lnTo>
                  <a:pt x="12205063" y="404948"/>
                </a:lnTo>
                <a:lnTo>
                  <a:pt x="12192000" y="1658982"/>
                </a:lnTo>
                <a:lnTo>
                  <a:pt x="0" y="1658982"/>
                </a:lnTo>
                <a:lnTo>
                  <a:pt x="0" y="169817"/>
                </a:lnTo>
                <a:close/>
              </a:path>
            </a:pathLst>
          </a:custGeom>
          <a:solidFill>
            <a:srgbClr val="37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94" y="67490"/>
            <a:ext cx="8516983" cy="6790509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633" y="2120127"/>
            <a:ext cx="1432684" cy="118882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9531" y="3281041"/>
            <a:ext cx="1426588" cy="118272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7502" y="3584190"/>
            <a:ext cx="1426588" cy="118272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3627" y="1819768"/>
            <a:ext cx="1426588" cy="1188823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5106" y="937400"/>
            <a:ext cx="1432684" cy="1182727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119" y="5006004"/>
            <a:ext cx="2410881" cy="18519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47" y="67490"/>
            <a:ext cx="2135316" cy="2164368"/>
          </a:xfrm>
          <a:prstGeom prst="rect">
            <a:avLst/>
          </a:prstGeom>
        </p:spPr>
      </p:pic>
      <p:pic>
        <p:nvPicPr>
          <p:cNvPr id="8" name="Alouette-PaulMauriat_5ns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38200" y="268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25E-6 7.40741E-6 L -0.21458 -0.8368 L -0.54687 -0.75694 L -0.57564 -0.43286 L 5.625E-6 7.40741E-6 Z " pathEditMode="relative" ptsTypes="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556E-6 L -0.29088 -0.43286 L -0.32317 -0.29953 L -1.04167E-6 5.55556E-6 Z " pathEditMode="relative" ptsTypes="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65095E-6 L -0.34805 -0.3865 L -0.53711 -0.21475 L -1.66667E-6 4.65095E-6 Z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1932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51852E-6 L -0.1293 -0.66041 L -0.21458 -0.55995 L 2.5E-6 8.51852E-6 Z " pathEditMode="relative" ptsTypes="AA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0.00024 L -0.27005 -0.82013 L -0.38762 -0.61504 L 6.45833E-6 0.00024 Z " pathEditMode="relative" ptsTypes="AA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434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4240" y="1642079"/>
            <a:ext cx="493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kèm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4078" y="4207542"/>
            <a:ext cx="4503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2888" y="1642272"/>
            <a:ext cx="5246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75" y="5102225"/>
            <a:ext cx="17367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0624" y="2563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vi)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6966" y="3925887"/>
            <a:ext cx="394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33" y="4850444"/>
            <a:ext cx="2653553" cy="1940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70" y="2433809"/>
            <a:ext cx="2615059" cy="1799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93" y="2095175"/>
            <a:ext cx="2615059" cy="17557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1" y="4295647"/>
            <a:ext cx="2950132" cy="249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au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5360" y="0"/>
            <a:ext cx="609600" cy="609600"/>
          </a:xfrm>
          <a:prstGeom prst="rect">
            <a:avLst/>
          </a:prstGeom>
        </p:spPr>
      </p:pic>
      <p:pic>
        <p:nvPicPr>
          <p:cNvPr id="6" name="dao cau 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5360" y="731520"/>
            <a:ext cx="609600" cy="609600"/>
          </a:xfrm>
          <a:prstGeom prst="rect">
            <a:avLst/>
          </a:prstGeom>
        </p:spPr>
      </p:pic>
      <p:pic>
        <p:nvPicPr>
          <p:cNvPr id="7" name="Alouette-PaulMauriat_5ns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77240" y="121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1321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75" y="5406931"/>
            <a:ext cx="17367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0624" y="2563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6648" y="1432560"/>
            <a:ext cx="4459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655" y="1506439"/>
            <a:ext cx="370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võng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3391" y="4006433"/>
            <a:ext cx="394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56" y="1790159"/>
            <a:ext cx="4360072" cy="2242292"/>
          </a:xfrm>
          <a:prstGeom prst="rect">
            <a:avLst/>
          </a:prstGeom>
        </p:spPr>
      </p:pic>
      <p:pic>
        <p:nvPicPr>
          <p:cNvPr id="4" name="cau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6320" y="0"/>
            <a:ext cx="609600" cy="609600"/>
          </a:xfrm>
          <a:prstGeom prst="rect">
            <a:avLst/>
          </a:prstGeom>
        </p:spPr>
      </p:pic>
      <p:pic>
        <p:nvPicPr>
          <p:cNvPr id="5" name="dao cau 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6320" y="822960"/>
            <a:ext cx="609600" cy="609600"/>
          </a:xfrm>
          <a:prstGeom prst="rect">
            <a:avLst/>
          </a:prstGeom>
        </p:spPr>
      </p:pic>
      <p:pic>
        <p:nvPicPr>
          <p:cNvPr id="13" name="Alouette-PaulMauriat_5ns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77240" y="16764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7ABF5-4E14-AFC0-B395-7A1DCA2463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1" y="1880529"/>
            <a:ext cx="3964729" cy="2151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DD194-1307-3302-292D-2496DD08B7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66371" y="4406541"/>
            <a:ext cx="4255377" cy="24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7547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75" y="4945087"/>
            <a:ext cx="17367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0624" y="2563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7435" y="4241205"/>
            <a:ext cx="3735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9163" y="1567482"/>
            <a:ext cx="370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" y="1498533"/>
            <a:ext cx="4670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2509837"/>
            <a:ext cx="4099560" cy="1838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275369"/>
            <a:ext cx="4526280" cy="1974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5116" l="3256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35" y="4761895"/>
            <a:ext cx="3483045" cy="1784037"/>
          </a:xfrm>
          <a:prstGeom prst="rect">
            <a:avLst/>
          </a:prstGeom>
        </p:spPr>
      </p:pic>
      <p:pic>
        <p:nvPicPr>
          <p:cNvPr id="8" name="cau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0120" y="14181"/>
            <a:ext cx="609600" cy="609600"/>
          </a:xfrm>
          <a:prstGeom prst="rect">
            <a:avLst/>
          </a:prstGeom>
        </p:spPr>
      </p:pic>
      <p:pic>
        <p:nvPicPr>
          <p:cNvPr id="11" name="dao cau 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0120" y="812733"/>
            <a:ext cx="609600" cy="609600"/>
          </a:xfrm>
          <a:prstGeom prst="rect">
            <a:avLst/>
          </a:prstGeom>
        </p:spPr>
      </p:pic>
      <p:pic>
        <p:nvPicPr>
          <p:cNvPr id="12" name="Alouette-PaulMauriat_5ns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92480" y="203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75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7547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75" y="5424954"/>
            <a:ext cx="17367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0624" y="2563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5323" y="3953069"/>
            <a:ext cx="373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0871" y="1630452"/>
            <a:ext cx="3703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83" y="1630452"/>
            <a:ext cx="394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72" y="2163212"/>
            <a:ext cx="4120608" cy="2523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2163213"/>
            <a:ext cx="3933686" cy="2477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72" b="978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34" y="4353179"/>
            <a:ext cx="3544926" cy="2504819"/>
          </a:xfrm>
          <a:prstGeom prst="rect">
            <a:avLst/>
          </a:prstGeom>
        </p:spPr>
      </p:pic>
      <p:pic>
        <p:nvPicPr>
          <p:cNvPr id="11" name="cau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5360" y="30480"/>
            <a:ext cx="609600" cy="609600"/>
          </a:xfrm>
          <a:prstGeom prst="rect">
            <a:avLst/>
          </a:prstGeom>
        </p:spPr>
      </p:pic>
      <p:pic>
        <p:nvPicPr>
          <p:cNvPr id="12" name="dao cau 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5360" y="777240"/>
            <a:ext cx="609600" cy="609600"/>
          </a:xfrm>
          <a:prstGeom prst="rect">
            <a:avLst/>
          </a:prstGeom>
        </p:spPr>
      </p:pic>
      <p:pic>
        <p:nvPicPr>
          <p:cNvPr id="13" name="Alouette-PaulMauriat_5ns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" y="167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2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7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1321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75" y="5037340"/>
            <a:ext cx="17367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0624" y="2563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1971" y="1424080"/>
            <a:ext cx="413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6" y="1454044"/>
            <a:ext cx="3703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phao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888" y="3713324"/>
            <a:ext cx="394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6" y="2203902"/>
            <a:ext cx="3550914" cy="2703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90" y="1849958"/>
            <a:ext cx="3812095" cy="2341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67" y="4524241"/>
            <a:ext cx="3943257" cy="2268874"/>
          </a:xfrm>
          <a:prstGeom prst="rect">
            <a:avLst/>
          </a:prstGeom>
        </p:spPr>
      </p:pic>
      <p:pic>
        <p:nvPicPr>
          <p:cNvPr id="8" name="cau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0"/>
            <a:ext cx="609600" cy="609600"/>
          </a:xfrm>
          <a:prstGeom prst="rect">
            <a:avLst/>
          </a:prstGeom>
        </p:spPr>
      </p:pic>
      <p:pic>
        <p:nvPicPr>
          <p:cNvPr id="11" name="dao cau 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609600"/>
            <a:ext cx="609600" cy="609600"/>
          </a:xfrm>
          <a:prstGeom prst="rect">
            <a:avLst/>
          </a:prstGeom>
        </p:spPr>
      </p:pic>
      <p:pic>
        <p:nvPicPr>
          <p:cNvPr id="12" name="Alouette-PaulMauriat_5ns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53440" y="137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5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434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39" y="35646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Xin</a:t>
            </a:r>
            <a:r>
              <a:rPr lang="en-US" sz="9600" b="1" dirty="0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và</a:t>
            </a:r>
            <a:br>
              <a:rPr lang="en-US" sz="9600" b="1" dirty="0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hẹn</a:t>
            </a:r>
            <a:r>
              <a:rPr lang="en-US" sz="9600" b="1" dirty="0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gặp</a:t>
            </a:r>
            <a:r>
              <a:rPr lang="en-US" sz="9600" b="1" dirty="0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Jokerman" pitchFamily="82" charset="0"/>
                <a:cs typeface="Times New Roman" panose="02020603050405020304" pitchFamily="18" charset="0"/>
              </a:rPr>
              <a:t>lại</a:t>
            </a:r>
            <a:endParaRPr lang="en-US" sz="9600" b="1" dirty="0">
              <a:solidFill>
                <a:srgbClr val="FF0000"/>
              </a:solidFill>
              <a:latin typeface="Jokerman" pitchFamily="82" charset="0"/>
              <a:cs typeface="Times New Roman" panose="02020603050405020304" pitchFamily="18" charset="0"/>
            </a:endParaRPr>
          </a:p>
        </p:txBody>
      </p:sp>
      <p:pic>
        <p:nvPicPr>
          <p:cNvPr id="4" name="ket 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5840" y="45720"/>
            <a:ext cx="609600" cy="609600"/>
          </a:xfrm>
          <a:prstGeom prst="rect">
            <a:avLst/>
          </a:prstGeom>
        </p:spPr>
      </p:pic>
      <p:pic>
        <p:nvPicPr>
          <p:cNvPr id="5" name="Alouette-PaulMauriat_5ns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9640" y="167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566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364</Words>
  <Application>Microsoft Office PowerPoint</Application>
  <PresentationFormat>Widescreen</PresentationFormat>
  <Paragraphs>31</Paragraphs>
  <Slides>9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Jokerman</vt:lpstr>
      <vt:lpstr>Magneto</vt:lpstr>
      <vt:lpstr>Times New Roman</vt:lpstr>
      <vt:lpstr>Office Theme</vt:lpstr>
      <vt:lpstr>PowerPoint Presentation</vt:lpstr>
      <vt:lpstr>PowerPoint Presentation</vt:lpstr>
      <vt:lpstr>PowerPoint Presentation</vt:lpstr>
      <vt:lpstr>Câu hỏi 1: Những yếu tố (hành vi) dễ gây tai nạn giao thông cho trẻ em?</vt:lpstr>
      <vt:lpstr>Câu hỏi 2: Hành vi nào của người đi xe đạp trên là không an toàn?</vt:lpstr>
      <vt:lpstr>Câu hỏi 3: Khi đi qua chỗ đường giao nhau có tín hiệu đèn, bé cần chú ý điều gì?</vt:lpstr>
      <vt:lpstr>Câu hỏi 4: Khi đi xe máy mọi người bắt buộc phải làm gì?</vt:lpstr>
      <vt:lpstr>Câu hỏi 5: Khi ngồi trên tàu thuyền, bé cần thực hiện những quy định gì để đảm bảo an toàn?</vt:lpstr>
      <vt:lpstr>Xin chào và 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VanPC</dc:creator>
  <cp:lastModifiedBy>Admin</cp:lastModifiedBy>
  <cp:revision>36</cp:revision>
  <dcterms:created xsi:type="dcterms:W3CDTF">2020-03-11T09:36:25Z</dcterms:created>
  <dcterms:modified xsi:type="dcterms:W3CDTF">2022-11-22T03:03:18Z</dcterms:modified>
</cp:coreProperties>
</file>