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9" autoAdjust="0"/>
    <p:restoredTop sz="94660"/>
  </p:normalViewPr>
  <p:slideViewPr>
    <p:cSldViewPr>
      <p:cViewPr varScale="1">
        <p:scale>
          <a:sx n="64" d="100"/>
          <a:sy n="64" d="100"/>
        </p:scale>
        <p:origin x="10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C7698-A0C1-4E9A-B2C8-B425CF6B9783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3E34-485E-4B4C-ADBB-0C85DD6C5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2199-0E93-E57C-5252-358EC989B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9D54B-978D-932F-A78C-BB833BAD5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5D02C-46B5-38EF-6963-E1B5BB88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C533F-2DF8-93A2-04E4-8F0646FE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51690"/>
            <a:ext cx="9296400" cy="6758709"/>
          </a:xfrm>
          <a:prstGeom prst="rect">
            <a:avLst/>
          </a:prstGeom>
        </p:spPr>
      </p:pic>
      <p:pic>
        <p:nvPicPr>
          <p:cNvPr id="6" name="Picture 10" descr="Đuổi Hình Bắt Chữ -  khối 5 tuổi&#10;">
            <a:extLst>
              <a:ext uri="{FF2B5EF4-FFF2-40B4-BE49-F238E27FC236}">
                <a16:creationId xmlns:a16="http://schemas.microsoft.com/office/drawing/2014/main" id="{C2AE63EB-9FD4-AB42-3002-D3DC23D4B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44862"/>
          <a:stretch/>
        </p:blipFill>
        <p:spPr bwMode="auto">
          <a:xfrm>
            <a:off x="879579" y="980702"/>
            <a:ext cx="7384842" cy="39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23AE4E-E69A-F1C2-FB4D-4A5A7C217B54}"/>
              </a:ext>
            </a:extLst>
          </p:cNvPr>
          <p:cNvSpPr/>
          <p:nvPr/>
        </p:nvSpPr>
        <p:spPr>
          <a:xfrm>
            <a:off x="879579" y="5086350"/>
            <a:ext cx="7384842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KHỐI 5 TUỔI – MN TÂN TIẾN</a:t>
            </a:r>
          </a:p>
        </p:txBody>
      </p:sp>
    </p:spTree>
    <p:extLst>
      <p:ext uri="{BB962C8B-B14F-4D97-AF65-F5344CB8AC3E}">
        <p14:creationId xmlns:p14="http://schemas.microsoft.com/office/powerpoint/2010/main" val="17025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1" y="286115"/>
            <a:ext cx="1905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7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2278381" y="5486400"/>
            <a:ext cx="5417819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TƯỢNG ĐÀI</a:t>
            </a:r>
          </a:p>
        </p:txBody>
      </p:sp>
      <p:pic>
        <p:nvPicPr>
          <p:cNvPr id="7170" name="Picture 2" descr="Library of png transparent library pictures of the statue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2" b="95484" l="198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34"/>
          <a:stretch/>
        </p:blipFill>
        <p:spPr bwMode="auto">
          <a:xfrm>
            <a:off x="1845756" y="267680"/>
            <a:ext cx="3259644" cy="51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dyo clipart black and white 6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77" y="2133600"/>
            <a:ext cx="2539923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381000"/>
            <a:ext cx="1905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8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973581" y="5638800"/>
            <a:ext cx="5417819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CÔNG BỐ</a:t>
            </a:r>
          </a:p>
        </p:txBody>
      </p:sp>
      <p:pic>
        <p:nvPicPr>
          <p:cNvPr id="9218" name="Picture 2" descr="Công bố - Hình ảnh mã số 67 - Đuổi hình bắt chữ | Lazi.vn - Cộ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00" y="1330427"/>
            <a:ext cx="5964580" cy="40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1905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9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2049781" y="5562600"/>
            <a:ext cx="5417819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TAI HỌA</a:t>
            </a:r>
          </a:p>
        </p:txBody>
      </p:sp>
      <p:pic>
        <p:nvPicPr>
          <p:cNvPr id="10242" name="Picture 2" descr="Hình ảnh mã số 1355 - Đuổi hình bắt chữ | Lazi.vn - Cộng đồng Tr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5177"/>
            <a:ext cx="6087886" cy="40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Đáp án GAME đuổi hình bắt chữ - Home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Đuổi Hình Bắt Chữ - Duoi Hinh Bat Chu DHBC cho Android - Tải về AP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448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7.fna.fbcdn.net/v/t1.0-9/56555879_2722065741142113_6348755016962015232_o.png?_nc_cat=100&amp;_nc_sid=730e14&amp;_nc_oc=AQlL2o3IhcjwRTBfgl24PCfRBOR9xaDXraugPNUiheotBK6sUs4Kt0UFU2Ll3Nd33ZdCsCNMFwxFOuwgX8tid8Y7&amp;_nc_ht=scontent.fhan5-7.fna&amp;oh=613f852b806c598d9df4521c0e7f1b8a&amp;oe=5EB33FD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19258"/>
          <a:stretch/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30480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3" action="ppaction://hlinksldjump"/>
              </a:rPr>
              <a:t>1</a:t>
            </a:r>
            <a:endParaRPr lang="en-US" sz="8000" b="1"/>
          </a:p>
        </p:txBody>
      </p:sp>
      <p:sp>
        <p:nvSpPr>
          <p:cNvPr id="9" name="Rectangle 8"/>
          <p:cNvSpPr/>
          <p:nvPr/>
        </p:nvSpPr>
        <p:spPr>
          <a:xfrm>
            <a:off x="3048000" y="0"/>
            <a:ext cx="30480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4" action="ppaction://hlinksldjump"/>
              </a:rPr>
              <a:t>2</a:t>
            </a:r>
            <a:endParaRPr lang="en-US" sz="8000" b="1"/>
          </a:p>
        </p:txBody>
      </p:sp>
      <p:sp>
        <p:nvSpPr>
          <p:cNvPr id="10" name="Rectangle 9"/>
          <p:cNvSpPr/>
          <p:nvPr/>
        </p:nvSpPr>
        <p:spPr>
          <a:xfrm>
            <a:off x="3084871" y="2362200"/>
            <a:ext cx="3048000" cy="220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5" action="ppaction://hlinksldjump"/>
              </a:rPr>
              <a:t>5</a:t>
            </a:r>
            <a:endParaRPr lang="en-US" sz="8000" b="1"/>
          </a:p>
        </p:txBody>
      </p:sp>
      <p:sp>
        <p:nvSpPr>
          <p:cNvPr id="11" name="Rectangle 10"/>
          <p:cNvSpPr/>
          <p:nvPr/>
        </p:nvSpPr>
        <p:spPr>
          <a:xfrm>
            <a:off x="0" y="4572000"/>
            <a:ext cx="3048000" cy="228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6" action="ppaction://hlinksldjump"/>
              </a:rPr>
              <a:t>7</a:t>
            </a:r>
            <a:endParaRPr lang="en-US" sz="8000" b="1"/>
          </a:p>
        </p:txBody>
      </p:sp>
      <p:sp>
        <p:nvSpPr>
          <p:cNvPr id="12" name="Rectangle 11"/>
          <p:cNvSpPr/>
          <p:nvPr/>
        </p:nvSpPr>
        <p:spPr>
          <a:xfrm>
            <a:off x="6096000" y="4572000"/>
            <a:ext cx="3048000" cy="228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7" action="ppaction://hlinksldjump"/>
              </a:rPr>
              <a:t>9</a:t>
            </a:r>
            <a:endParaRPr lang="en-US" sz="8000" b="1"/>
          </a:p>
        </p:txBody>
      </p:sp>
      <p:sp>
        <p:nvSpPr>
          <p:cNvPr id="13" name="Rectangle 12"/>
          <p:cNvSpPr/>
          <p:nvPr/>
        </p:nvSpPr>
        <p:spPr>
          <a:xfrm>
            <a:off x="4916" y="2362200"/>
            <a:ext cx="3043084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8" action="ppaction://hlinksldjump"/>
              </a:rPr>
              <a:t>4</a:t>
            </a:r>
            <a:endParaRPr lang="en-US" sz="8000" b="1"/>
          </a:p>
        </p:txBody>
      </p:sp>
      <p:sp>
        <p:nvSpPr>
          <p:cNvPr id="14" name="Rectangle 13"/>
          <p:cNvSpPr/>
          <p:nvPr/>
        </p:nvSpPr>
        <p:spPr>
          <a:xfrm>
            <a:off x="6096000" y="0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9" action="ppaction://hlinksldjump"/>
              </a:rPr>
              <a:t>3</a:t>
            </a:r>
            <a:endParaRPr lang="en-US" sz="8000" b="1"/>
          </a:p>
        </p:txBody>
      </p:sp>
      <p:sp>
        <p:nvSpPr>
          <p:cNvPr id="15" name="Rectangle 14"/>
          <p:cNvSpPr/>
          <p:nvPr/>
        </p:nvSpPr>
        <p:spPr>
          <a:xfrm>
            <a:off x="6096000" y="2362200"/>
            <a:ext cx="3048000" cy="2209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10" action="ppaction://hlinksldjump"/>
              </a:rPr>
              <a:t>6</a:t>
            </a:r>
            <a:endParaRPr lang="en-US" sz="8000" b="1"/>
          </a:p>
        </p:txBody>
      </p:sp>
      <p:sp>
        <p:nvSpPr>
          <p:cNvPr id="16" name="Rectangle 15"/>
          <p:cNvSpPr/>
          <p:nvPr/>
        </p:nvSpPr>
        <p:spPr>
          <a:xfrm>
            <a:off x="3048000" y="4540045"/>
            <a:ext cx="3011129" cy="2286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hlinkClick r:id="rId11" action="ppaction://hlinksldjump"/>
              </a:rPr>
              <a:t>8</a:t>
            </a:r>
            <a:endParaRPr lang="en-US" sz="8000" b="1"/>
          </a:p>
        </p:txBody>
      </p:sp>
      <p:sp>
        <p:nvSpPr>
          <p:cNvPr id="6" name="Diamond 5"/>
          <p:cNvSpPr/>
          <p:nvPr/>
        </p:nvSpPr>
        <p:spPr>
          <a:xfrm>
            <a:off x="228600" y="152400"/>
            <a:ext cx="304800" cy="38100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276600" y="152400"/>
            <a:ext cx="381000" cy="3810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>
            <a:off x="6324600" y="152400"/>
            <a:ext cx="381000" cy="381000"/>
          </a:xfrm>
          <a:prstGeom prst="flowChartExtra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152400" y="2514600"/>
            <a:ext cx="381000" cy="3810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276600" y="2514600"/>
            <a:ext cx="381000" cy="381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6186948" y="4648200"/>
            <a:ext cx="495300" cy="3429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152400" y="4648200"/>
            <a:ext cx="381000" cy="457200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276600" y="4724400"/>
            <a:ext cx="342900" cy="342900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unched Tape 23"/>
          <p:cNvSpPr/>
          <p:nvPr/>
        </p:nvSpPr>
        <p:spPr>
          <a:xfrm>
            <a:off x="6324600" y="2514600"/>
            <a:ext cx="357648" cy="3429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ương Con - Miễn Phí vector hình ảnh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2" y="2819400"/>
            <a:ext cx="2987038" cy="14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7+ Dragon Clipart .... Clip Art Dragon | Clipart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" b="98079" l="1000" r="98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1524000"/>
            <a:ext cx="3859271" cy="35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5" action="ppaction://hlinksldjump"/>
              </a:rPr>
              <a:t>Câu 1</a:t>
            </a:r>
            <a:endParaRPr lang="en-US" sz="4000" b="1"/>
          </a:p>
        </p:txBody>
      </p:sp>
      <p:sp>
        <p:nvSpPr>
          <p:cNvPr id="7" name="Rounded Rectangle 6"/>
          <p:cNvSpPr/>
          <p:nvPr/>
        </p:nvSpPr>
        <p:spPr>
          <a:xfrm>
            <a:off x="1821181" y="5410200"/>
            <a:ext cx="5417819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XƯƠNG RỒNG</a:t>
            </a:r>
          </a:p>
        </p:txBody>
      </p:sp>
    </p:spTree>
    <p:extLst>
      <p:ext uri="{BB962C8B-B14F-4D97-AF65-F5344CB8AC3E}">
        <p14:creationId xmlns:p14="http://schemas.microsoft.com/office/powerpoint/2010/main" val="9037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2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821181" y="5410200"/>
            <a:ext cx="5417819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THÀNH CÔNG</a:t>
            </a:r>
          </a:p>
        </p:txBody>
      </p:sp>
      <p:pic>
        <p:nvPicPr>
          <p:cNvPr id="3074" name="Picture 2" descr="Đáp án nào nói đúng đặc điểm lông đuôi của chim công trống ? Đ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33800" cy="2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ếu Tố Trang Trí Tường Thành Cổ, Yếu Tố Trang Trí, Vẽ Tay, Pho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50" b="76750" l="23000" r="7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93" t="23504" r="22793" b="22948"/>
          <a:stretch/>
        </p:blipFill>
        <p:spPr bwMode="auto">
          <a:xfrm>
            <a:off x="1066800" y="1272048"/>
            <a:ext cx="3657600" cy="35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3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821181" y="5410200"/>
            <a:ext cx="5417819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/>
              <a:t>BA HOA</a:t>
            </a:r>
          </a:p>
        </p:txBody>
      </p:sp>
      <p:pic>
        <p:nvPicPr>
          <p:cNvPr id="4098" name="Picture 2" descr="Hình Bông Hoa Nhỏ , Free Transparent Clipart - ClipartK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81" l="4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1219200" y="1868129"/>
            <a:ext cx="1972143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Bông Hoa Nhỏ , Free Transparent Clipart - ClipartK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81" l="4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3544018" y="1848464"/>
            <a:ext cx="1972143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Bông Hoa Nhỏ , Free Transparent Clipart - ClipartKe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81" l="4000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5791200" y="1882877"/>
            <a:ext cx="1972143" cy="30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4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2202181" y="5486400"/>
            <a:ext cx="541781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VÒI HOA SEN</a:t>
            </a:r>
          </a:p>
        </p:txBody>
      </p:sp>
      <p:pic>
        <p:nvPicPr>
          <p:cNvPr id="5122" name="Picture 2" descr="Mùa Xuân Hoa Sen Hoa Sen Hai Hoa Sen, Xanh, Sen đỏ, Sen miễn phí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17" b="68667" l="7500" r="2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" t="43027" r="71761" b="32358"/>
          <a:stretch/>
        </p:blipFill>
        <p:spPr bwMode="auto">
          <a:xfrm>
            <a:off x="2773681" y="1447800"/>
            <a:ext cx="11356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4,045 Baby Cute Elephant Stock Vector Illustration And Royalt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393821">
            <a:off x="1821181" y="2667000"/>
            <a:ext cx="617219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5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821181" y="5410200"/>
            <a:ext cx="5417819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BÁO CÁO</a:t>
            </a:r>
          </a:p>
        </p:txBody>
      </p:sp>
      <p:pic>
        <p:nvPicPr>
          <p:cNvPr id="6146" name="Picture 2" descr="Free Newspaper Cliparts, Download Free Clip Art, Free Clip Art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29" y="1981200"/>
            <a:ext cx="3264169" cy="27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d Fox Cartoon Illustration - Tranh Vẽ Con Cáo , Free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3" b="96842" l="6111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90" y="1600200"/>
            <a:ext cx="3697739" cy="312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81" y="549377"/>
            <a:ext cx="1905000" cy="685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hlinkClick r:id="rId2" action="ppaction://hlinksldjump"/>
              </a:rPr>
              <a:t>Câu 6</a:t>
            </a:r>
            <a:endParaRPr lang="en-US" sz="4000" b="1"/>
          </a:p>
        </p:txBody>
      </p:sp>
      <p:sp>
        <p:nvSpPr>
          <p:cNvPr id="5" name="Rounded Rectangle 4"/>
          <p:cNvSpPr/>
          <p:nvPr/>
        </p:nvSpPr>
        <p:spPr>
          <a:xfrm>
            <a:off x="1973581" y="5410200"/>
            <a:ext cx="5417819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SÓC TRĂNG</a:t>
            </a:r>
          </a:p>
        </p:txBody>
      </p:sp>
      <p:pic>
        <p:nvPicPr>
          <p:cNvPr id="8194" name="Picture 2" descr="con sóc Hình ảnh | Định dạng hình ảnh PSD 401625236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977" l="8256" r="81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81" y="685800"/>
            <a:ext cx="4517921" cy="45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95+ Half Moon Clipart... Moon Clip Art | ClipartL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95+ Half Moon Clipart... Moon Clip Art | ClipartL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2462" r="97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197">
            <a:off x="3701165" y="272249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53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2021-08-01T14:11:28Z</dcterms:created>
  <dcterms:modified xsi:type="dcterms:W3CDTF">2024-03-17T08:59:26Z</dcterms:modified>
</cp:coreProperties>
</file>